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1" autoAdjust="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7D4140-F212-40AF-86EC-14D38AFEA9CD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5B028032-FBF4-4E48-8650-7FEC083F5FC0}" type="pres">
      <dgm:prSet presAssocID="{7E7D4140-F212-40AF-86EC-14D38AFEA9C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</dgm:ptLst>
  <dgm:cxnLst>
    <dgm:cxn modelId="{59CDD776-94D0-4B96-B2BD-34B5D7F027B0}" type="presOf" srcId="{7E7D4140-F212-40AF-86EC-14D38AFEA9CD}" destId="{5B028032-FBF4-4E48-8650-7FEC083F5FC0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0488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562" y="165468"/>
            <a:ext cx="2360566" cy="7432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397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1 Rectángulo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pic>
          <p:nvPicPr>
            <p:cNvPr id="3" name="2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696" y="1268760"/>
              <a:ext cx="5760640" cy="45174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38611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06" y="1124744"/>
            <a:ext cx="8388424" cy="5596652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767190" y="1196752"/>
            <a:ext cx="77048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200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AVANCES </a:t>
            </a:r>
          </a:p>
          <a:p>
            <a:pPr algn="ctr"/>
            <a:r>
              <a:rPr lang="es-CO" sz="2200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ASAMBLEA GENERAL OLACEFS 2020</a:t>
            </a:r>
          </a:p>
          <a:p>
            <a:pPr algn="ctr"/>
            <a:r>
              <a:rPr lang="es-CO" sz="2200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CARTAGENA-COLOMBIA </a:t>
            </a:r>
            <a:endParaRPr lang="es-CO" sz="2200" b="1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06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356686567"/>
              </p:ext>
            </p:extLst>
          </p:nvPr>
        </p:nvGraphicFramePr>
        <p:xfrm>
          <a:off x="5004048" y="5085184"/>
          <a:ext cx="3672408" cy="2479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211"/>
          <a:stretch/>
        </p:blipFill>
        <p:spPr>
          <a:xfrm>
            <a:off x="0" y="1065807"/>
            <a:ext cx="5184576" cy="5778659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5230924" y="1446757"/>
            <a:ext cx="3842172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s-CO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CO" sz="16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AVANCES </a:t>
            </a:r>
          </a:p>
          <a:p>
            <a:pPr algn="just"/>
            <a:endParaRPr lang="es-C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O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Estructuración Plan de trabajo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C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O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Conformación equipos de trabajo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CO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O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Coordinación con la Policía Nacional  y la Armada Nacional </a:t>
            </a:r>
          </a:p>
          <a:p>
            <a:pPr algn="just"/>
            <a:endParaRPr lang="es-C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O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Realización de video promocional del evento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C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O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Reunión con Secretaria Ejecutiva de la OLACEFS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C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CO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Determinación de metodologías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CO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s-C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-10999" y="4361509"/>
            <a:ext cx="5272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</a:rPr>
              <a:t>FECHA PREVISTA DE REALIZACIÓN DE EVENTO:</a:t>
            </a:r>
          </a:p>
          <a:p>
            <a:pPr algn="ctr"/>
            <a:r>
              <a:rPr lang="es-CO" sz="2000" b="1" dirty="0" smtClean="0">
                <a:solidFill>
                  <a:schemeClr val="bg1"/>
                </a:solidFill>
              </a:rPr>
              <a:t>26 AL 30 DE OCTUBRE, 2020 </a:t>
            </a:r>
          </a:p>
        </p:txBody>
      </p:sp>
    </p:spTree>
    <p:extLst>
      <p:ext uri="{BB962C8B-B14F-4D97-AF65-F5344CB8AC3E}">
        <p14:creationId xmlns:p14="http://schemas.microsoft.com/office/powerpoint/2010/main" val="357631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06" y="3948350"/>
            <a:ext cx="3691455" cy="2503731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2373077" y="1362943"/>
            <a:ext cx="4331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ACTIVIDADES EN DESARROLLO </a:t>
            </a:r>
            <a:endParaRPr lang="es-CO" dirty="0"/>
          </a:p>
        </p:txBody>
      </p:sp>
      <p:sp>
        <p:nvSpPr>
          <p:cNvPr id="9" name="Rectángulo 8"/>
          <p:cNvSpPr/>
          <p:nvPr/>
        </p:nvSpPr>
        <p:spPr>
          <a:xfrm>
            <a:off x="1095043" y="2132856"/>
            <a:ext cx="2635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Selección de 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hoteles</a:t>
            </a:r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1134563" y="2780928"/>
            <a:ext cx="29333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Diseño del 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manual</a:t>
            </a:r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participantes 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5122819" y="4692786"/>
            <a:ext cx="36976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Estructuración</a:t>
            </a:r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licitación del operador logístico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5144952" y="5462864"/>
            <a:ext cx="36914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Conversación con la EFS de Argentina para el uso del portal de inscripciones vía web.</a:t>
            </a:r>
            <a:endParaRPr lang="es-C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968" y="2019488"/>
            <a:ext cx="3635896" cy="2377535"/>
          </a:xfrm>
          <a:prstGeom prst="rect">
            <a:avLst/>
          </a:prstGeom>
        </p:spPr>
      </p:pic>
      <p:sp>
        <p:nvSpPr>
          <p:cNvPr id="5" name="Flecha derecha 4"/>
          <p:cNvSpPr/>
          <p:nvPr/>
        </p:nvSpPr>
        <p:spPr>
          <a:xfrm>
            <a:off x="467544" y="2202091"/>
            <a:ext cx="504056" cy="230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Flecha derecha 11"/>
          <p:cNvSpPr/>
          <p:nvPr/>
        </p:nvSpPr>
        <p:spPr>
          <a:xfrm>
            <a:off x="467544" y="2954045"/>
            <a:ext cx="504056" cy="230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Flecha derecha 12"/>
          <p:cNvSpPr/>
          <p:nvPr/>
        </p:nvSpPr>
        <p:spPr>
          <a:xfrm>
            <a:off x="4459082" y="4900519"/>
            <a:ext cx="504056" cy="230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Flecha derecha 13"/>
          <p:cNvSpPr/>
          <p:nvPr/>
        </p:nvSpPr>
        <p:spPr>
          <a:xfrm>
            <a:off x="4457904" y="5809097"/>
            <a:ext cx="504056" cy="230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812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38248" y="5777768"/>
            <a:ext cx="6552728" cy="1080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CO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TANIA MARCELA HERNÁNDEZ GUZMÁN</a:t>
            </a:r>
          </a:p>
          <a:p>
            <a:pPr lvl="0" algn="ctr">
              <a:lnSpc>
                <a:spcPct val="107000"/>
              </a:lnSpc>
              <a:spcAft>
                <a:spcPts val="0"/>
              </a:spcAft>
              <a:tabLst>
                <a:tab pos="2806065" algn="ctr"/>
                <a:tab pos="5612130" algn="r"/>
              </a:tabLst>
            </a:pPr>
            <a:r>
              <a:rPr lang="es-CO" b="1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DIRECTORA DEL CENTRO DE ESTUDIOS FISCALES </a:t>
            </a:r>
          </a:p>
          <a:p>
            <a:pPr lvl="0" algn="ctr">
              <a:lnSpc>
                <a:spcPct val="107000"/>
              </a:lnSpc>
              <a:spcAft>
                <a:spcPts val="0"/>
              </a:spcAft>
              <a:tabLst>
                <a:tab pos="2806065" algn="ctr"/>
                <a:tab pos="5612130" algn="r"/>
              </a:tabLst>
            </a:pPr>
            <a:endParaRPr lang="es-CO" sz="24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39" y="4509120"/>
            <a:ext cx="2965545" cy="106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8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C0E865042D5394DB54558CD32F9523D" ma:contentTypeVersion="0" ma:contentTypeDescription="Crear nuevo documento." ma:contentTypeScope="" ma:versionID="0576e122488b539c81d6c7b4f1d2f37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24D58A-5C51-477B-827B-D6FE8FE075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18DB684-65A6-4703-A391-C40F467657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B19B04-2BF0-471E-BEF0-1D06885162AE}">
  <ds:schemaRefs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</TotalTime>
  <Words>97</Words>
  <Application>Microsoft Office PowerPoint</Application>
  <PresentationFormat>Presentación en pantalla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Del Pilar Artunduaga Acosta (CGR)</dc:creator>
  <cp:lastModifiedBy>Ana Sildey Villamil Cañon (CGR)</cp:lastModifiedBy>
  <cp:revision>26</cp:revision>
  <dcterms:created xsi:type="dcterms:W3CDTF">2018-11-09T16:31:13Z</dcterms:created>
  <dcterms:modified xsi:type="dcterms:W3CDTF">2019-10-11T22:03:52Z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0x0101009C0E865042D5394DB54558CD32F9523D</vt:lpwstr>
  </property>
</Properties>
</file>