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81" r:id="rId6"/>
    <p:sldId id="28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6" r:id="rId15"/>
    <p:sldId id="277" r:id="rId16"/>
    <p:sldId id="270" r:id="rId17"/>
    <p:sldId id="269" r:id="rId18"/>
    <p:sldId id="278" r:id="rId19"/>
    <p:sldId id="279" r:id="rId20"/>
    <p:sldId id="273" r:id="rId21"/>
  </p:sldIdLst>
  <p:sldSz cx="15240000" cy="11430000"/>
  <p:notesSz cx="15240000" cy="11430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77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ergio.MolinaM\Desktop\Copia%20de%20Chile%20comparativamen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L" sz="4800"/>
              <a:t>Pisa 2015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Hoja1!$B$17</c:f>
              <c:strCache>
                <c:ptCount val="1"/>
                <c:pt idx="0">
                  <c:v>Ciencia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Hoja1!$A$18:$A$21</c:f>
              <c:strCache>
                <c:ptCount val="4"/>
                <c:pt idx="0">
                  <c:v>Promedio OCDE</c:v>
                </c:pt>
                <c:pt idx="1">
                  <c:v>Promedio países PIB similar</c:v>
                </c:pt>
                <c:pt idx="2">
                  <c:v>Chile</c:v>
                </c:pt>
                <c:pt idx="3">
                  <c:v>Promedio Latinoamérica</c:v>
                </c:pt>
              </c:strCache>
            </c:strRef>
          </c:cat>
          <c:val>
            <c:numRef>
              <c:f>Hoja1!$B$18:$B$21</c:f>
              <c:numCache>
                <c:formatCode>0</c:formatCode>
                <c:ptCount val="4"/>
                <c:pt idx="0">
                  <c:v>493.14771965931033</c:v>
                </c:pt>
                <c:pt idx="1">
                  <c:v>465</c:v>
                </c:pt>
                <c:pt idx="2">
                  <c:v>446.95606627464122</c:v>
                </c:pt>
                <c:pt idx="3">
                  <c:v>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11-4DEB-9E67-752224A8FB6F}"/>
            </c:ext>
          </c:extLst>
        </c:ser>
        <c:ser>
          <c:idx val="1"/>
          <c:order val="1"/>
          <c:tx>
            <c:strRef>
              <c:f>Hoja1!$C$17</c:f>
              <c:strCache>
                <c:ptCount val="1"/>
                <c:pt idx="0">
                  <c:v>Lectura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Hoja1!$A$18:$A$21</c:f>
              <c:strCache>
                <c:ptCount val="4"/>
                <c:pt idx="0">
                  <c:v>Promedio OCDE</c:v>
                </c:pt>
                <c:pt idx="1">
                  <c:v>Promedio países PIB similar</c:v>
                </c:pt>
                <c:pt idx="2">
                  <c:v>Chile</c:v>
                </c:pt>
                <c:pt idx="3">
                  <c:v>Promedio Latinoamérica</c:v>
                </c:pt>
              </c:strCache>
            </c:strRef>
          </c:cat>
          <c:val>
            <c:numRef>
              <c:f>Hoja1!$C$18:$C$21</c:f>
              <c:numCache>
                <c:formatCode>0</c:formatCode>
                <c:ptCount val="4"/>
                <c:pt idx="0">
                  <c:v>492.77488961477388</c:v>
                </c:pt>
                <c:pt idx="1">
                  <c:v>457.63799999999998</c:v>
                </c:pt>
                <c:pt idx="2">
                  <c:v>458.57087598690481</c:v>
                </c:pt>
                <c:pt idx="3">
                  <c:v>416.68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11-4DEB-9E67-752224A8FB6F}"/>
            </c:ext>
          </c:extLst>
        </c:ser>
        <c:ser>
          <c:idx val="2"/>
          <c:order val="2"/>
          <c:tx>
            <c:strRef>
              <c:f>Hoja1!$D$17</c:f>
              <c:strCache>
                <c:ptCount val="1"/>
                <c:pt idx="0">
                  <c:v>Matemática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Hoja1!$A$18:$A$21</c:f>
              <c:strCache>
                <c:ptCount val="4"/>
                <c:pt idx="0">
                  <c:v>Promedio OCDE</c:v>
                </c:pt>
                <c:pt idx="1">
                  <c:v>Promedio países PIB similar</c:v>
                </c:pt>
                <c:pt idx="2">
                  <c:v>Chile</c:v>
                </c:pt>
                <c:pt idx="3">
                  <c:v>Promedio Latinoamérica</c:v>
                </c:pt>
              </c:strCache>
            </c:strRef>
          </c:cat>
          <c:val>
            <c:numRef>
              <c:f>Hoja1!$D$18:$D$21</c:f>
              <c:numCache>
                <c:formatCode>0</c:formatCode>
                <c:ptCount val="4"/>
                <c:pt idx="0">
                  <c:v>490.01159480221708</c:v>
                </c:pt>
                <c:pt idx="1">
                  <c:v>466.029</c:v>
                </c:pt>
                <c:pt idx="2">
                  <c:v>422.67135789870827</c:v>
                </c:pt>
                <c:pt idx="3">
                  <c:v>391.24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11-4DEB-9E67-752224A8FB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72084543"/>
        <c:axId val="372084959"/>
      </c:barChart>
      <c:catAx>
        <c:axId val="372084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2084959"/>
        <c:crosses val="autoZero"/>
        <c:auto val="1"/>
        <c:lblAlgn val="ctr"/>
        <c:lblOffset val="100"/>
        <c:noMultiLvlLbl val="0"/>
      </c:catAx>
      <c:valAx>
        <c:axId val="372084959"/>
        <c:scaling>
          <c:orientation val="minMax"/>
          <c:min val="36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2084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604000" cy="573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8632825" y="0"/>
            <a:ext cx="6604000" cy="573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2E09-FD17-4F7A-AA32-20EFE2664C87}" type="datetimeFigureOut">
              <a:rPr lang="es-CL" smtClean="0"/>
              <a:t>14-12-2016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048250" y="1428750"/>
            <a:ext cx="5143500" cy="3857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524000" y="5500688"/>
            <a:ext cx="12192000" cy="45005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856913"/>
            <a:ext cx="6604000" cy="5730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8632825" y="10856913"/>
            <a:ext cx="6604000" cy="5730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6548E-3F0E-417C-BB2D-AF1E3CCD8B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0961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3000" y="3543300"/>
            <a:ext cx="12954000" cy="240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6000" y="6400800"/>
            <a:ext cx="10668000" cy="285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gobCL-Heavy"/>
                <a:cs typeface="gobCL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gobCL-Light"/>
                <a:cs typeface="gobCL-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gobCL-Heavy"/>
                <a:cs typeface="gobCL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2000" y="2628900"/>
            <a:ext cx="6629400" cy="754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48600" y="2628900"/>
            <a:ext cx="6629400" cy="754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gobCL-Heavy"/>
                <a:cs typeface="gobCL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000" y="2832303"/>
            <a:ext cx="1298575" cy="2882900"/>
          </a:xfrm>
          <a:custGeom>
            <a:avLst/>
            <a:gdLst/>
            <a:ahLst/>
            <a:cxnLst/>
            <a:rect l="l" t="t" r="r" b="b"/>
            <a:pathLst>
              <a:path w="1298575" h="2882900">
                <a:moveTo>
                  <a:pt x="1298575" y="2882696"/>
                </a:moveTo>
                <a:lnTo>
                  <a:pt x="0" y="2882696"/>
                </a:lnTo>
                <a:lnTo>
                  <a:pt x="0" y="0"/>
                </a:lnTo>
                <a:lnTo>
                  <a:pt x="1298575" y="0"/>
                </a:lnTo>
                <a:lnTo>
                  <a:pt x="1298575" y="2882696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48575" y="2832303"/>
            <a:ext cx="1877060" cy="2882900"/>
          </a:xfrm>
          <a:custGeom>
            <a:avLst/>
            <a:gdLst/>
            <a:ahLst/>
            <a:cxnLst/>
            <a:rect l="l" t="t" r="r" b="b"/>
            <a:pathLst>
              <a:path w="1877059" h="2882900">
                <a:moveTo>
                  <a:pt x="1876615" y="2882696"/>
                </a:moveTo>
                <a:lnTo>
                  <a:pt x="0" y="2882696"/>
                </a:lnTo>
                <a:lnTo>
                  <a:pt x="0" y="0"/>
                </a:lnTo>
                <a:lnTo>
                  <a:pt x="1876615" y="0"/>
                </a:lnTo>
                <a:lnTo>
                  <a:pt x="1876615" y="2882696"/>
                </a:lnTo>
                <a:close/>
              </a:path>
            </a:pathLst>
          </a:custGeom>
          <a:solidFill>
            <a:srgbClr val="EF4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792824" y="3121046"/>
            <a:ext cx="196215" cy="177165"/>
          </a:xfrm>
          <a:custGeom>
            <a:avLst/>
            <a:gdLst/>
            <a:ahLst/>
            <a:cxnLst/>
            <a:rect l="l" t="t" r="r" b="b"/>
            <a:pathLst>
              <a:path w="196215" h="177164">
                <a:moveTo>
                  <a:pt x="64706" y="0"/>
                </a:moveTo>
                <a:lnTo>
                  <a:pt x="6883" y="0"/>
                </a:lnTo>
                <a:lnTo>
                  <a:pt x="0" y="177114"/>
                </a:lnTo>
                <a:lnTo>
                  <a:pt x="31483" y="177114"/>
                </a:lnTo>
                <a:lnTo>
                  <a:pt x="34594" y="35966"/>
                </a:lnTo>
                <a:lnTo>
                  <a:pt x="73718" y="35966"/>
                </a:lnTo>
                <a:lnTo>
                  <a:pt x="70094" y="20329"/>
                </a:lnTo>
                <a:lnTo>
                  <a:pt x="64706" y="0"/>
                </a:lnTo>
                <a:close/>
              </a:path>
              <a:path w="196215" h="177164">
                <a:moveTo>
                  <a:pt x="73718" y="35966"/>
                </a:moveTo>
                <a:lnTo>
                  <a:pt x="35902" y="35966"/>
                </a:lnTo>
                <a:lnTo>
                  <a:pt x="37617" y="43811"/>
                </a:lnTo>
                <a:lnTo>
                  <a:pt x="39504" y="51780"/>
                </a:lnTo>
                <a:lnTo>
                  <a:pt x="41383" y="59519"/>
                </a:lnTo>
                <a:lnTo>
                  <a:pt x="69418" y="177114"/>
                </a:lnTo>
                <a:lnTo>
                  <a:pt x="115722" y="177114"/>
                </a:lnTo>
                <a:lnTo>
                  <a:pt x="124023" y="144589"/>
                </a:lnTo>
                <a:lnTo>
                  <a:pt x="96380" y="144589"/>
                </a:lnTo>
                <a:lnTo>
                  <a:pt x="87748" y="99949"/>
                </a:lnTo>
                <a:lnTo>
                  <a:pt x="78381" y="56087"/>
                </a:lnTo>
                <a:lnTo>
                  <a:pt x="73718" y="35966"/>
                </a:lnTo>
                <a:close/>
              </a:path>
              <a:path w="196215" h="177164">
                <a:moveTo>
                  <a:pt x="190210" y="35966"/>
                </a:moveTo>
                <a:lnTo>
                  <a:pt x="152120" y="35966"/>
                </a:lnTo>
                <a:lnTo>
                  <a:pt x="153270" y="71311"/>
                </a:lnTo>
                <a:lnTo>
                  <a:pt x="154338" y="106635"/>
                </a:lnTo>
                <a:lnTo>
                  <a:pt x="156336" y="177114"/>
                </a:lnTo>
                <a:lnTo>
                  <a:pt x="195605" y="177114"/>
                </a:lnTo>
                <a:lnTo>
                  <a:pt x="190210" y="35966"/>
                </a:lnTo>
                <a:close/>
              </a:path>
              <a:path w="196215" h="177164">
                <a:moveTo>
                  <a:pt x="188836" y="0"/>
                </a:moveTo>
                <a:lnTo>
                  <a:pt x="134835" y="0"/>
                </a:lnTo>
                <a:lnTo>
                  <a:pt x="128824" y="20368"/>
                </a:lnTo>
                <a:lnTo>
                  <a:pt x="119024" y="56192"/>
                </a:lnTo>
                <a:lnTo>
                  <a:pt x="107843" y="100067"/>
                </a:lnTo>
                <a:lnTo>
                  <a:pt x="97688" y="144589"/>
                </a:lnTo>
                <a:lnTo>
                  <a:pt x="124023" y="144589"/>
                </a:lnTo>
                <a:lnTo>
                  <a:pt x="137718" y="90932"/>
                </a:lnTo>
                <a:lnTo>
                  <a:pt x="141071" y="79375"/>
                </a:lnTo>
                <a:lnTo>
                  <a:pt x="144411" y="66287"/>
                </a:lnTo>
                <a:lnTo>
                  <a:pt x="147771" y="51689"/>
                </a:lnTo>
                <a:lnTo>
                  <a:pt x="151104" y="35966"/>
                </a:lnTo>
                <a:lnTo>
                  <a:pt x="190210" y="35966"/>
                </a:lnTo>
                <a:lnTo>
                  <a:pt x="188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013801" y="3118472"/>
            <a:ext cx="48895" cy="179705"/>
          </a:xfrm>
          <a:custGeom>
            <a:avLst/>
            <a:gdLst/>
            <a:ahLst/>
            <a:cxnLst/>
            <a:rect l="l" t="t" r="r" b="b"/>
            <a:pathLst>
              <a:path w="48895" h="179704">
                <a:moveTo>
                  <a:pt x="48107" y="0"/>
                </a:moveTo>
                <a:lnTo>
                  <a:pt x="13614" y="0"/>
                </a:lnTo>
                <a:lnTo>
                  <a:pt x="13614" y="30975"/>
                </a:lnTo>
                <a:lnTo>
                  <a:pt x="48107" y="30975"/>
                </a:lnTo>
                <a:lnTo>
                  <a:pt x="48107" y="0"/>
                </a:lnTo>
                <a:close/>
              </a:path>
              <a:path w="48895" h="179704">
                <a:moveTo>
                  <a:pt x="48653" y="52095"/>
                </a:moveTo>
                <a:lnTo>
                  <a:pt x="0" y="52095"/>
                </a:lnTo>
                <a:lnTo>
                  <a:pt x="0" y="73952"/>
                </a:lnTo>
                <a:lnTo>
                  <a:pt x="14655" y="77089"/>
                </a:lnTo>
                <a:lnTo>
                  <a:pt x="14655" y="179692"/>
                </a:lnTo>
                <a:lnTo>
                  <a:pt x="48653" y="179692"/>
                </a:lnTo>
                <a:lnTo>
                  <a:pt x="48653" y="52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093054" y="3167960"/>
            <a:ext cx="114935" cy="130810"/>
          </a:xfrm>
          <a:custGeom>
            <a:avLst/>
            <a:gdLst/>
            <a:ahLst/>
            <a:cxnLst/>
            <a:rect l="l" t="t" r="r" b="b"/>
            <a:pathLst>
              <a:path w="114934" h="130810">
                <a:moveTo>
                  <a:pt x="23571" y="2603"/>
                </a:moveTo>
                <a:lnTo>
                  <a:pt x="0" y="2603"/>
                </a:lnTo>
                <a:lnTo>
                  <a:pt x="0" y="130200"/>
                </a:lnTo>
                <a:lnTo>
                  <a:pt x="34264" y="130200"/>
                </a:lnTo>
                <a:lnTo>
                  <a:pt x="34264" y="33832"/>
                </a:lnTo>
                <a:lnTo>
                  <a:pt x="40322" y="29946"/>
                </a:lnTo>
                <a:lnTo>
                  <a:pt x="47955" y="26047"/>
                </a:lnTo>
                <a:lnTo>
                  <a:pt x="110366" y="26047"/>
                </a:lnTo>
                <a:lnTo>
                  <a:pt x="106000" y="17183"/>
                </a:lnTo>
                <a:lnTo>
                  <a:pt x="28803" y="17183"/>
                </a:lnTo>
                <a:lnTo>
                  <a:pt x="23571" y="2603"/>
                </a:lnTo>
                <a:close/>
              </a:path>
              <a:path w="114934" h="130810">
                <a:moveTo>
                  <a:pt x="110366" y="26047"/>
                </a:moveTo>
                <a:lnTo>
                  <a:pt x="56845" y="26047"/>
                </a:lnTo>
                <a:lnTo>
                  <a:pt x="67041" y="27777"/>
                </a:lnTo>
                <a:lnTo>
                  <a:pt x="74218" y="33024"/>
                </a:lnTo>
                <a:lnTo>
                  <a:pt x="78462" y="41880"/>
                </a:lnTo>
                <a:lnTo>
                  <a:pt x="79857" y="54432"/>
                </a:lnTo>
                <a:lnTo>
                  <a:pt x="79857" y="130200"/>
                </a:lnTo>
                <a:lnTo>
                  <a:pt x="114642" y="130200"/>
                </a:lnTo>
                <a:lnTo>
                  <a:pt x="114642" y="51282"/>
                </a:lnTo>
                <a:lnTo>
                  <a:pt x="112141" y="29650"/>
                </a:lnTo>
                <a:lnTo>
                  <a:pt x="110366" y="26047"/>
                </a:lnTo>
                <a:close/>
              </a:path>
              <a:path w="114934" h="130810">
                <a:moveTo>
                  <a:pt x="69418" y="0"/>
                </a:moveTo>
                <a:lnTo>
                  <a:pt x="56012" y="1475"/>
                </a:lnTo>
                <a:lnTo>
                  <a:pt x="44667" y="5367"/>
                </a:lnTo>
                <a:lnTo>
                  <a:pt x="35544" y="10871"/>
                </a:lnTo>
                <a:lnTo>
                  <a:pt x="28803" y="17183"/>
                </a:lnTo>
                <a:lnTo>
                  <a:pt x="106000" y="17183"/>
                </a:lnTo>
                <a:lnTo>
                  <a:pt x="104203" y="13535"/>
                </a:lnTo>
                <a:lnTo>
                  <a:pt x="90179" y="3473"/>
                </a:lnTo>
                <a:lnTo>
                  <a:pt x="694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231492" y="3118472"/>
            <a:ext cx="48895" cy="179705"/>
          </a:xfrm>
          <a:custGeom>
            <a:avLst/>
            <a:gdLst/>
            <a:ahLst/>
            <a:cxnLst/>
            <a:rect l="l" t="t" r="r" b="b"/>
            <a:pathLst>
              <a:path w="48895" h="179704">
                <a:moveTo>
                  <a:pt x="48196" y="0"/>
                </a:moveTo>
                <a:lnTo>
                  <a:pt x="13639" y="0"/>
                </a:lnTo>
                <a:lnTo>
                  <a:pt x="13639" y="30975"/>
                </a:lnTo>
                <a:lnTo>
                  <a:pt x="48196" y="30975"/>
                </a:lnTo>
                <a:lnTo>
                  <a:pt x="48196" y="0"/>
                </a:lnTo>
                <a:close/>
              </a:path>
              <a:path w="48895" h="179704">
                <a:moveTo>
                  <a:pt x="48729" y="52095"/>
                </a:moveTo>
                <a:lnTo>
                  <a:pt x="0" y="52095"/>
                </a:lnTo>
                <a:lnTo>
                  <a:pt x="0" y="73952"/>
                </a:lnTo>
                <a:lnTo>
                  <a:pt x="14693" y="77089"/>
                </a:lnTo>
                <a:lnTo>
                  <a:pt x="14693" y="179692"/>
                </a:lnTo>
                <a:lnTo>
                  <a:pt x="48729" y="179692"/>
                </a:lnTo>
                <a:lnTo>
                  <a:pt x="48729" y="52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306896" y="3167955"/>
            <a:ext cx="89535" cy="133350"/>
          </a:xfrm>
          <a:custGeom>
            <a:avLst/>
            <a:gdLst/>
            <a:ahLst/>
            <a:cxnLst/>
            <a:rect l="l" t="t" r="r" b="b"/>
            <a:pathLst>
              <a:path w="89534" h="133350">
                <a:moveTo>
                  <a:pt x="7099" y="99758"/>
                </a:moveTo>
                <a:lnTo>
                  <a:pt x="38519" y="132829"/>
                </a:lnTo>
                <a:lnTo>
                  <a:pt x="60439" y="129658"/>
                </a:lnTo>
                <a:lnTo>
                  <a:pt x="76247" y="120943"/>
                </a:lnTo>
                <a:lnTo>
                  <a:pt x="85284" y="108610"/>
                </a:lnTo>
                <a:lnTo>
                  <a:pt x="37464" y="108610"/>
                </a:lnTo>
                <a:lnTo>
                  <a:pt x="28578" y="107811"/>
                </a:lnTo>
                <a:lnTo>
                  <a:pt x="20096" y="105741"/>
                </a:lnTo>
                <a:lnTo>
                  <a:pt x="12706" y="102893"/>
                </a:lnTo>
                <a:lnTo>
                  <a:pt x="7099" y="99758"/>
                </a:lnTo>
                <a:close/>
              </a:path>
              <a:path w="89534" h="133350">
                <a:moveTo>
                  <a:pt x="50558" y="0"/>
                </a:moveTo>
                <a:lnTo>
                  <a:pt x="28336" y="2940"/>
                </a:lnTo>
                <a:lnTo>
                  <a:pt x="13139" y="10815"/>
                </a:lnTo>
                <a:lnTo>
                  <a:pt x="4422" y="22208"/>
                </a:lnTo>
                <a:lnTo>
                  <a:pt x="1638" y="35699"/>
                </a:lnTo>
                <a:lnTo>
                  <a:pt x="10181" y="60019"/>
                </a:lnTo>
                <a:lnTo>
                  <a:pt x="28975" y="72831"/>
                </a:lnTo>
                <a:lnTo>
                  <a:pt x="47769" y="81780"/>
                </a:lnTo>
                <a:lnTo>
                  <a:pt x="56311" y="94513"/>
                </a:lnTo>
                <a:lnTo>
                  <a:pt x="56311" y="102349"/>
                </a:lnTo>
                <a:lnTo>
                  <a:pt x="48691" y="108610"/>
                </a:lnTo>
                <a:lnTo>
                  <a:pt x="85284" y="108610"/>
                </a:lnTo>
                <a:lnTo>
                  <a:pt x="85821" y="107877"/>
                </a:lnTo>
                <a:lnTo>
                  <a:pt x="89039" y="91655"/>
                </a:lnTo>
                <a:lnTo>
                  <a:pt x="80367" y="68191"/>
                </a:lnTo>
                <a:lnTo>
                  <a:pt x="61290" y="55713"/>
                </a:lnTo>
                <a:lnTo>
                  <a:pt x="42212" y="47337"/>
                </a:lnTo>
                <a:lnTo>
                  <a:pt x="33540" y="36182"/>
                </a:lnTo>
                <a:lnTo>
                  <a:pt x="33540" y="28905"/>
                </a:lnTo>
                <a:lnTo>
                  <a:pt x="39293" y="24472"/>
                </a:lnTo>
                <a:lnTo>
                  <a:pt x="83221" y="24472"/>
                </a:lnTo>
                <a:lnTo>
                  <a:pt x="86690" y="6261"/>
                </a:lnTo>
                <a:lnTo>
                  <a:pt x="79165" y="3739"/>
                </a:lnTo>
                <a:lnTo>
                  <a:pt x="70291" y="1758"/>
                </a:lnTo>
                <a:lnTo>
                  <a:pt x="60583" y="463"/>
                </a:lnTo>
                <a:lnTo>
                  <a:pt x="50558" y="0"/>
                </a:lnTo>
                <a:close/>
              </a:path>
              <a:path w="89534" h="133350">
                <a:moveTo>
                  <a:pt x="83221" y="24472"/>
                </a:moveTo>
                <a:lnTo>
                  <a:pt x="51053" y="24472"/>
                </a:lnTo>
                <a:lnTo>
                  <a:pt x="59413" y="24942"/>
                </a:lnTo>
                <a:lnTo>
                  <a:pt x="67483" y="26269"/>
                </a:lnTo>
                <a:lnTo>
                  <a:pt x="75069" y="28330"/>
                </a:lnTo>
                <a:lnTo>
                  <a:pt x="81978" y="31000"/>
                </a:lnTo>
                <a:lnTo>
                  <a:pt x="83221" y="244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413417" y="3137443"/>
            <a:ext cx="91440" cy="163830"/>
          </a:xfrm>
          <a:custGeom>
            <a:avLst/>
            <a:gdLst/>
            <a:ahLst/>
            <a:cxnLst/>
            <a:rect l="l" t="t" r="r" b="b"/>
            <a:pathLst>
              <a:path w="91440" h="163829">
                <a:moveTo>
                  <a:pt x="52920" y="57353"/>
                </a:moveTo>
                <a:lnTo>
                  <a:pt x="18884" y="57353"/>
                </a:lnTo>
                <a:lnTo>
                  <a:pt x="18884" y="117995"/>
                </a:lnTo>
                <a:lnTo>
                  <a:pt x="21734" y="138592"/>
                </a:lnTo>
                <a:lnTo>
                  <a:pt x="29710" y="152676"/>
                </a:lnTo>
                <a:lnTo>
                  <a:pt x="41950" y="160754"/>
                </a:lnTo>
                <a:lnTo>
                  <a:pt x="57594" y="163334"/>
                </a:lnTo>
                <a:lnTo>
                  <a:pt x="67547" y="162493"/>
                </a:lnTo>
                <a:lnTo>
                  <a:pt x="76738" y="160310"/>
                </a:lnTo>
                <a:lnTo>
                  <a:pt x="84792" y="157296"/>
                </a:lnTo>
                <a:lnTo>
                  <a:pt x="91338" y="153962"/>
                </a:lnTo>
                <a:lnTo>
                  <a:pt x="87275" y="134442"/>
                </a:lnTo>
                <a:lnTo>
                  <a:pt x="57073" y="134442"/>
                </a:lnTo>
                <a:lnTo>
                  <a:pt x="52920" y="128676"/>
                </a:lnTo>
                <a:lnTo>
                  <a:pt x="52920" y="57353"/>
                </a:lnTo>
                <a:close/>
              </a:path>
              <a:path w="91440" h="163829">
                <a:moveTo>
                  <a:pt x="86131" y="128943"/>
                </a:moveTo>
                <a:lnTo>
                  <a:pt x="80898" y="131571"/>
                </a:lnTo>
                <a:lnTo>
                  <a:pt x="73571" y="134442"/>
                </a:lnTo>
                <a:lnTo>
                  <a:pt x="87275" y="134442"/>
                </a:lnTo>
                <a:lnTo>
                  <a:pt x="86131" y="128943"/>
                </a:lnTo>
                <a:close/>
              </a:path>
              <a:path w="91440" h="163829">
                <a:moveTo>
                  <a:pt x="87210" y="33121"/>
                </a:moveTo>
                <a:lnTo>
                  <a:pt x="0" y="33121"/>
                </a:lnTo>
                <a:lnTo>
                  <a:pt x="0" y="57353"/>
                </a:lnTo>
                <a:lnTo>
                  <a:pt x="87210" y="57353"/>
                </a:lnTo>
                <a:lnTo>
                  <a:pt x="87210" y="33121"/>
                </a:lnTo>
                <a:close/>
              </a:path>
              <a:path w="91440" h="163829">
                <a:moveTo>
                  <a:pt x="52920" y="0"/>
                </a:moveTo>
                <a:lnTo>
                  <a:pt x="19367" y="10972"/>
                </a:lnTo>
                <a:lnTo>
                  <a:pt x="19367" y="33121"/>
                </a:lnTo>
                <a:lnTo>
                  <a:pt x="52920" y="33121"/>
                </a:lnTo>
                <a:lnTo>
                  <a:pt x="52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515783" y="3167955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59956" y="0"/>
                </a:moveTo>
                <a:lnTo>
                  <a:pt x="33245" y="4807"/>
                </a:lnTo>
                <a:lnTo>
                  <a:pt x="14562" y="18334"/>
                </a:lnTo>
                <a:lnTo>
                  <a:pt x="3587" y="39235"/>
                </a:lnTo>
                <a:lnTo>
                  <a:pt x="0" y="66167"/>
                </a:lnTo>
                <a:lnTo>
                  <a:pt x="4261" y="94370"/>
                </a:lnTo>
                <a:lnTo>
                  <a:pt x="16640" y="115309"/>
                </a:lnTo>
                <a:lnTo>
                  <a:pt x="36529" y="128342"/>
                </a:lnTo>
                <a:lnTo>
                  <a:pt x="63322" y="132829"/>
                </a:lnTo>
                <a:lnTo>
                  <a:pt x="77976" y="131638"/>
                </a:lnTo>
                <a:lnTo>
                  <a:pt x="91070" y="128592"/>
                </a:lnTo>
                <a:lnTo>
                  <a:pt x="102332" y="124476"/>
                </a:lnTo>
                <a:lnTo>
                  <a:pt x="111493" y="120078"/>
                </a:lnTo>
                <a:lnTo>
                  <a:pt x="107949" y="107035"/>
                </a:lnTo>
                <a:lnTo>
                  <a:pt x="67614" y="107035"/>
                </a:lnTo>
                <a:lnTo>
                  <a:pt x="53351" y="104966"/>
                </a:lnTo>
                <a:lnTo>
                  <a:pt x="42999" y="98890"/>
                </a:lnTo>
                <a:lnTo>
                  <a:pt x="36689" y="89006"/>
                </a:lnTo>
                <a:lnTo>
                  <a:pt x="34556" y="75514"/>
                </a:lnTo>
                <a:lnTo>
                  <a:pt x="114147" y="75514"/>
                </a:lnTo>
                <a:lnTo>
                  <a:pt x="114147" y="60680"/>
                </a:lnTo>
                <a:lnTo>
                  <a:pt x="113464" y="55473"/>
                </a:lnTo>
                <a:lnTo>
                  <a:pt x="34556" y="55473"/>
                </a:lnTo>
                <a:lnTo>
                  <a:pt x="35891" y="44342"/>
                </a:lnTo>
                <a:lnTo>
                  <a:pt x="40101" y="34577"/>
                </a:lnTo>
                <a:lnTo>
                  <a:pt x="47495" y="27643"/>
                </a:lnTo>
                <a:lnTo>
                  <a:pt x="58381" y="25006"/>
                </a:lnTo>
                <a:lnTo>
                  <a:pt x="104885" y="25006"/>
                </a:lnTo>
                <a:lnTo>
                  <a:pt x="101582" y="18310"/>
                </a:lnTo>
                <a:lnTo>
                  <a:pt x="84770" y="4970"/>
                </a:lnTo>
                <a:lnTo>
                  <a:pt x="59956" y="0"/>
                </a:lnTo>
                <a:close/>
              </a:path>
              <a:path w="114300" h="133350">
                <a:moveTo>
                  <a:pt x="104978" y="96100"/>
                </a:moveTo>
                <a:lnTo>
                  <a:pt x="96229" y="100129"/>
                </a:lnTo>
                <a:lnTo>
                  <a:pt x="87020" y="103630"/>
                </a:lnTo>
                <a:lnTo>
                  <a:pt x="77449" y="106100"/>
                </a:lnTo>
                <a:lnTo>
                  <a:pt x="67614" y="107035"/>
                </a:lnTo>
                <a:lnTo>
                  <a:pt x="107949" y="107035"/>
                </a:lnTo>
                <a:lnTo>
                  <a:pt x="104978" y="96100"/>
                </a:lnTo>
                <a:close/>
              </a:path>
              <a:path w="114300" h="133350">
                <a:moveTo>
                  <a:pt x="104885" y="25006"/>
                </a:moveTo>
                <a:lnTo>
                  <a:pt x="58381" y="25006"/>
                </a:lnTo>
                <a:lnTo>
                  <a:pt x="69489" y="27459"/>
                </a:lnTo>
                <a:lnTo>
                  <a:pt x="76565" y="34086"/>
                </a:lnTo>
                <a:lnTo>
                  <a:pt x="80302" y="43790"/>
                </a:lnTo>
                <a:lnTo>
                  <a:pt x="81394" y="55473"/>
                </a:lnTo>
                <a:lnTo>
                  <a:pt x="113464" y="55473"/>
                </a:lnTo>
                <a:lnTo>
                  <a:pt x="111129" y="37665"/>
                </a:lnTo>
                <a:lnTo>
                  <a:pt x="104885" y="250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655559" y="3168242"/>
            <a:ext cx="74295" cy="130175"/>
          </a:xfrm>
          <a:custGeom>
            <a:avLst/>
            <a:gdLst/>
            <a:ahLst/>
            <a:cxnLst/>
            <a:rect l="l" t="t" r="r" b="b"/>
            <a:pathLst>
              <a:path w="74295" h="130175">
                <a:moveTo>
                  <a:pt x="23825" y="2324"/>
                </a:moveTo>
                <a:lnTo>
                  <a:pt x="0" y="2324"/>
                </a:lnTo>
                <a:lnTo>
                  <a:pt x="0" y="129921"/>
                </a:lnTo>
                <a:lnTo>
                  <a:pt x="33997" y="129921"/>
                </a:lnTo>
                <a:lnTo>
                  <a:pt x="33997" y="37211"/>
                </a:lnTo>
                <a:lnTo>
                  <a:pt x="39827" y="32512"/>
                </a:lnTo>
                <a:lnTo>
                  <a:pt x="47942" y="28613"/>
                </a:lnTo>
                <a:lnTo>
                  <a:pt x="73068" y="28613"/>
                </a:lnTo>
                <a:lnTo>
                  <a:pt x="73301" y="23457"/>
                </a:lnTo>
                <a:lnTo>
                  <a:pt x="73409" y="19507"/>
                </a:lnTo>
                <a:lnTo>
                  <a:pt x="27457" y="19507"/>
                </a:lnTo>
                <a:lnTo>
                  <a:pt x="26441" y="13741"/>
                </a:lnTo>
                <a:lnTo>
                  <a:pt x="25095" y="8305"/>
                </a:lnTo>
                <a:lnTo>
                  <a:pt x="23825" y="2324"/>
                </a:lnTo>
                <a:close/>
              </a:path>
              <a:path w="74295" h="130175">
                <a:moveTo>
                  <a:pt x="73068" y="28613"/>
                </a:moveTo>
                <a:lnTo>
                  <a:pt x="63055" y="28613"/>
                </a:lnTo>
                <a:lnTo>
                  <a:pt x="68846" y="29400"/>
                </a:lnTo>
                <a:lnTo>
                  <a:pt x="72974" y="30708"/>
                </a:lnTo>
                <a:lnTo>
                  <a:pt x="73068" y="28613"/>
                </a:lnTo>
                <a:close/>
              </a:path>
              <a:path w="74295" h="130175">
                <a:moveTo>
                  <a:pt x="65976" y="0"/>
                </a:moveTo>
                <a:lnTo>
                  <a:pt x="59169" y="0"/>
                </a:lnTo>
                <a:lnTo>
                  <a:pt x="48478" y="1778"/>
                </a:lnTo>
                <a:lnTo>
                  <a:pt x="39603" y="6329"/>
                </a:lnTo>
                <a:lnTo>
                  <a:pt x="32832" y="12606"/>
                </a:lnTo>
                <a:lnTo>
                  <a:pt x="28562" y="19507"/>
                </a:lnTo>
                <a:lnTo>
                  <a:pt x="73409" y="19507"/>
                </a:lnTo>
                <a:lnTo>
                  <a:pt x="73713" y="6329"/>
                </a:lnTo>
                <a:lnTo>
                  <a:pt x="73771" y="1763"/>
                </a:lnTo>
                <a:lnTo>
                  <a:pt x="70916" y="1016"/>
                </a:lnTo>
                <a:lnTo>
                  <a:pt x="659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745093" y="3118472"/>
            <a:ext cx="48895" cy="179705"/>
          </a:xfrm>
          <a:custGeom>
            <a:avLst/>
            <a:gdLst/>
            <a:ahLst/>
            <a:cxnLst/>
            <a:rect l="l" t="t" r="r" b="b"/>
            <a:pathLst>
              <a:path w="48895" h="179704">
                <a:moveTo>
                  <a:pt x="48132" y="0"/>
                </a:moveTo>
                <a:lnTo>
                  <a:pt x="13576" y="0"/>
                </a:lnTo>
                <a:lnTo>
                  <a:pt x="13576" y="30975"/>
                </a:lnTo>
                <a:lnTo>
                  <a:pt x="48132" y="30975"/>
                </a:lnTo>
                <a:lnTo>
                  <a:pt x="48132" y="0"/>
                </a:lnTo>
                <a:close/>
              </a:path>
              <a:path w="48895" h="179704">
                <a:moveTo>
                  <a:pt x="48666" y="52095"/>
                </a:moveTo>
                <a:lnTo>
                  <a:pt x="0" y="52095"/>
                </a:lnTo>
                <a:lnTo>
                  <a:pt x="0" y="73952"/>
                </a:lnTo>
                <a:lnTo>
                  <a:pt x="14592" y="77089"/>
                </a:lnTo>
                <a:lnTo>
                  <a:pt x="14592" y="179692"/>
                </a:lnTo>
                <a:lnTo>
                  <a:pt x="48666" y="179692"/>
                </a:lnTo>
                <a:lnTo>
                  <a:pt x="48666" y="52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819445" y="3167963"/>
            <a:ext cx="120650" cy="133350"/>
          </a:xfrm>
          <a:custGeom>
            <a:avLst/>
            <a:gdLst/>
            <a:ahLst/>
            <a:cxnLst/>
            <a:rect l="l" t="t" r="r" b="b"/>
            <a:pathLst>
              <a:path w="120650" h="133350">
                <a:moveTo>
                  <a:pt x="60147" y="0"/>
                </a:moveTo>
                <a:lnTo>
                  <a:pt x="34182" y="5055"/>
                </a:lnTo>
                <a:lnTo>
                  <a:pt x="15347" y="18994"/>
                </a:lnTo>
                <a:lnTo>
                  <a:pt x="3875" y="39974"/>
                </a:lnTo>
                <a:lnTo>
                  <a:pt x="0" y="66154"/>
                </a:lnTo>
                <a:lnTo>
                  <a:pt x="3981" y="95027"/>
                </a:lnTo>
                <a:lnTo>
                  <a:pt x="15628" y="115892"/>
                </a:lnTo>
                <a:lnTo>
                  <a:pt x="34498" y="128553"/>
                </a:lnTo>
                <a:lnTo>
                  <a:pt x="60147" y="132816"/>
                </a:lnTo>
                <a:lnTo>
                  <a:pt x="85706" y="128515"/>
                </a:lnTo>
                <a:lnTo>
                  <a:pt x="104627" y="115792"/>
                </a:lnTo>
                <a:lnTo>
                  <a:pt x="109132" y="107784"/>
                </a:lnTo>
                <a:lnTo>
                  <a:pt x="60147" y="107784"/>
                </a:lnTo>
                <a:lnTo>
                  <a:pt x="49216" y="105452"/>
                </a:lnTo>
                <a:lnTo>
                  <a:pt x="41465" y="98094"/>
                </a:lnTo>
                <a:lnTo>
                  <a:pt x="36847" y="85174"/>
                </a:lnTo>
                <a:lnTo>
                  <a:pt x="35318" y="66154"/>
                </a:lnTo>
                <a:lnTo>
                  <a:pt x="36947" y="46831"/>
                </a:lnTo>
                <a:lnTo>
                  <a:pt x="41732" y="34028"/>
                </a:lnTo>
                <a:lnTo>
                  <a:pt x="49516" y="26936"/>
                </a:lnTo>
                <a:lnTo>
                  <a:pt x="60147" y="24752"/>
                </a:lnTo>
                <a:lnTo>
                  <a:pt x="108001" y="24752"/>
                </a:lnTo>
                <a:lnTo>
                  <a:pt x="104808" y="18994"/>
                </a:lnTo>
                <a:lnTo>
                  <a:pt x="85909" y="5055"/>
                </a:lnTo>
                <a:lnTo>
                  <a:pt x="60147" y="0"/>
                </a:lnTo>
                <a:close/>
              </a:path>
              <a:path w="120650" h="133350">
                <a:moveTo>
                  <a:pt x="108001" y="24752"/>
                </a:moveTo>
                <a:lnTo>
                  <a:pt x="60147" y="24752"/>
                </a:lnTo>
                <a:lnTo>
                  <a:pt x="70826" y="26897"/>
                </a:lnTo>
                <a:lnTo>
                  <a:pt x="78706" y="33923"/>
                </a:lnTo>
                <a:lnTo>
                  <a:pt x="83584" y="46713"/>
                </a:lnTo>
                <a:lnTo>
                  <a:pt x="85255" y="66154"/>
                </a:lnTo>
                <a:lnTo>
                  <a:pt x="83692" y="85507"/>
                </a:lnTo>
                <a:lnTo>
                  <a:pt x="78997" y="98390"/>
                </a:lnTo>
                <a:lnTo>
                  <a:pt x="71153" y="105562"/>
                </a:lnTo>
                <a:lnTo>
                  <a:pt x="60147" y="107784"/>
                </a:lnTo>
                <a:lnTo>
                  <a:pt x="109132" y="107784"/>
                </a:lnTo>
                <a:lnTo>
                  <a:pt x="116373" y="94915"/>
                </a:lnTo>
                <a:lnTo>
                  <a:pt x="120408" y="66154"/>
                </a:lnTo>
                <a:lnTo>
                  <a:pt x="116441" y="39974"/>
                </a:lnTo>
                <a:lnTo>
                  <a:pt x="108001" y="247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018846" y="3118483"/>
            <a:ext cx="118110" cy="182880"/>
          </a:xfrm>
          <a:custGeom>
            <a:avLst/>
            <a:gdLst/>
            <a:ahLst/>
            <a:cxnLst/>
            <a:rect l="l" t="t" r="r" b="b"/>
            <a:pathLst>
              <a:path w="118109" h="182879">
                <a:moveTo>
                  <a:pt x="55270" y="49479"/>
                </a:moveTo>
                <a:lnTo>
                  <a:pt x="33491" y="53924"/>
                </a:lnTo>
                <a:lnTo>
                  <a:pt x="15952" y="66868"/>
                </a:lnTo>
                <a:lnTo>
                  <a:pt x="4255" y="87723"/>
                </a:lnTo>
                <a:lnTo>
                  <a:pt x="0" y="115900"/>
                </a:lnTo>
                <a:lnTo>
                  <a:pt x="4095" y="145474"/>
                </a:lnTo>
                <a:lnTo>
                  <a:pt x="15289" y="166160"/>
                </a:lnTo>
                <a:lnTo>
                  <a:pt x="31937" y="178311"/>
                </a:lnTo>
                <a:lnTo>
                  <a:pt x="52400" y="182283"/>
                </a:lnTo>
                <a:lnTo>
                  <a:pt x="63934" y="180779"/>
                </a:lnTo>
                <a:lnTo>
                  <a:pt x="73628" y="176885"/>
                </a:lnTo>
                <a:lnTo>
                  <a:pt x="81207" y="171524"/>
                </a:lnTo>
                <a:lnTo>
                  <a:pt x="86398" y="165620"/>
                </a:lnTo>
                <a:lnTo>
                  <a:pt x="118071" y="165620"/>
                </a:lnTo>
                <a:lnTo>
                  <a:pt x="118071" y="157530"/>
                </a:lnTo>
                <a:lnTo>
                  <a:pt x="60248" y="157530"/>
                </a:lnTo>
                <a:lnTo>
                  <a:pt x="49336" y="155267"/>
                </a:lnTo>
                <a:lnTo>
                  <a:pt x="41179" y="148002"/>
                </a:lnTo>
                <a:lnTo>
                  <a:pt x="36070" y="135027"/>
                </a:lnTo>
                <a:lnTo>
                  <a:pt x="34302" y="115633"/>
                </a:lnTo>
                <a:lnTo>
                  <a:pt x="36152" y="96747"/>
                </a:lnTo>
                <a:lnTo>
                  <a:pt x="41440" y="84161"/>
                </a:lnTo>
                <a:lnTo>
                  <a:pt x="49776" y="77144"/>
                </a:lnTo>
                <a:lnTo>
                  <a:pt x="60769" y="74968"/>
                </a:lnTo>
                <a:lnTo>
                  <a:pt x="118071" y="74968"/>
                </a:lnTo>
                <a:lnTo>
                  <a:pt x="118071" y="61976"/>
                </a:lnTo>
                <a:lnTo>
                  <a:pt x="87185" y="61976"/>
                </a:lnTo>
                <a:lnTo>
                  <a:pt x="81162" y="56722"/>
                </a:lnTo>
                <a:lnTo>
                  <a:pt x="73771" y="52793"/>
                </a:lnTo>
                <a:lnTo>
                  <a:pt x="65107" y="50331"/>
                </a:lnTo>
                <a:lnTo>
                  <a:pt x="55270" y="49479"/>
                </a:lnTo>
                <a:close/>
              </a:path>
              <a:path w="118109" h="182879">
                <a:moveTo>
                  <a:pt x="118071" y="165620"/>
                </a:moveTo>
                <a:lnTo>
                  <a:pt x="86398" y="165620"/>
                </a:lnTo>
                <a:lnTo>
                  <a:pt x="90258" y="179679"/>
                </a:lnTo>
                <a:lnTo>
                  <a:pt x="118071" y="179679"/>
                </a:lnTo>
                <a:lnTo>
                  <a:pt x="118071" y="165620"/>
                </a:lnTo>
                <a:close/>
              </a:path>
              <a:path w="118109" h="182879">
                <a:moveTo>
                  <a:pt x="118071" y="74968"/>
                </a:moveTo>
                <a:lnTo>
                  <a:pt x="70688" y="74968"/>
                </a:lnTo>
                <a:lnTo>
                  <a:pt x="78803" y="78105"/>
                </a:lnTo>
                <a:lnTo>
                  <a:pt x="84074" y="81254"/>
                </a:lnTo>
                <a:lnTo>
                  <a:pt x="84074" y="146621"/>
                </a:lnTo>
                <a:lnTo>
                  <a:pt x="78790" y="151187"/>
                </a:lnTo>
                <a:lnTo>
                  <a:pt x="72932" y="154619"/>
                </a:lnTo>
                <a:lnTo>
                  <a:pt x="66689" y="156779"/>
                </a:lnTo>
                <a:lnTo>
                  <a:pt x="60248" y="157530"/>
                </a:lnTo>
                <a:lnTo>
                  <a:pt x="118071" y="157530"/>
                </a:lnTo>
                <a:lnTo>
                  <a:pt x="118071" y="74968"/>
                </a:lnTo>
                <a:close/>
              </a:path>
              <a:path w="118109" h="182879">
                <a:moveTo>
                  <a:pt x="118071" y="0"/>
                </a:moveTo>
                <a:lnTo>
                  <a:pt x="84074" y="0"/>
                </a:lnTo>
                <a:lnTo>
                  <a:pt x="84074" y="48171"/>
                </a:lnTo>
                <a:lnTo>
                  <a:pt x="85128" y="54698"/>
                </a:lnTo>
                <a:lnTo>
                  <a:pt x="87185" y="61976"/>
                </a:lnTo>
                <a:lnTo>
                  <a:pt x="118071" y="61976"/>
                </a:lnTo>
                <a:lnTo>
                  <a:pt x="1180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9162809" y="3167955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59956" y="0"/>
                </a:moveTo>
                <a:lnTo>
                  <a:pt x="33245" y="4807"/>
                </a:lnTo>
                <a:lnTo>
                  <a:pt x="14562" y="18334"/>
                </a:lnTo>
                <a:lnTo>
                  <a:pt x="3587" y="39235"/>
                </a:lnTo>
                <a:lnTo>
                  <a:pt x="0" y="66167"/>
                </a:lnTo>
                <a:lnTo>
                  <a:pt x="4261" y="94370"/>
                </a:lnTo>
                <a:lnTo>
                  <a:pt x="16644" y="115309"/>
                </a:lnTo>
                <a:lnTo>
                  <a:pt x="36545" y="128342"/>
                </a:lnTo>
                <a:lnTo>
                  <a:pt x="63360" y="132829"/>
                </a:lnTo>
                <a:lnTo>
                  <a:pt x="77996" y="131638"/>
                </a:lnTo>
                <a:lnTo>
                  <a:pt x="91089" y="128592"/>
                </a:lnTo>
                <a:lnTo>
                  <a:pt x="102359" y="124476"/>
                </a:lnTo>
                <a:lnTo>
                  <a:pt x="111531" y="120078"/>
                </a:lnTo>
                <a:lnTo>
                  <a:pt x="107987" y="107035"/>
                </a:lnTo>
                <a:lnTo>
                  <a:pt x="67513" y="107035"/>
                </a:lnTo>
                <a:lnTo>
                  <a:pt x="53325" y="104966"/>
                </a:lnTo>
                <a:lnTo>
                  <a:pt x="43014" y="98890"/>
                </a:lnTo>
                <a:lnTo>
                  <a:pt x="36723" y="89006"/>
                </a:lnTo>
                <a:lnTo>
                  <a:pt x="34594" y="75514"/>
                </a:lnTo>
                <a:lnTo>
                  <a:pt x="114147" y="75514"/>
                </a:lnTo>
                <a:lnTo>
                  <a:pt x="114147" y="60680"/>
                </a:lnTo>
                <a:lnTo>
                  <a:pt x="113463" y="55473"/>
                </a:lnTo>
                <a:lnTo>
                  <a:pt x="34594" y="55473"/>
                </a:lnTo>
                <a:lnTo>
                  <a:pt x="35923" y="44342"/>
                </a:lnTo>
                <a:lnTo>
                  <a:pt x="40120" y="34577"/>
                </a:lnTo>
                <a:lnTo>
                  <a:pt x="47501" y="27643"/>
                </a:lnTo>
                <a:lnTo>
                  <a:pt x="58381" y="25006"/>
                </a:lnTo>
                <a:lnTo>
                  <a:pt x="104874" y="25006"/>
                </a:lnTo>
                <a:lnTo>
                  <a:pt x="101568" y="18310"/>
                </a:lnTo>
                <a:lnTo>
                  <a:pt x="84754" y="4970"/>
                </a:lnTo>
                <a:lnTo>
                  <a:pt x="59956" y="0"/>
                </a:lnTo>
                <a:close/>
              </a:path>
              <a:path w="114300" h="133350">
                <a:moveTo>
                  <a:pt x="105016" y="96100"/>
                </a:moveTo>
                <a:lnTo>
                  <a:pt x="96281" y="100129"/>
                </a:lnTo>
                <a:lnTo>
                  <a:pt x="87064" y="103630"/>
                </a:lnTo>
                <a:lnTo>
                  <a:pt x="77448" y="106100"/>
                </a:lnTo>
                <a:lnTo>
                  <a:pt x="67513" y="107035"/>
                </a:lnTo>
                <a:lnTo>
                  <a:pt x="107987" y="107035"/>
                </a:lnTo>
                <a:lnTo>
                  <a:pt x="105016" y="96100"/>
                </a:lnTo>
                <a:close/>
              </a:path>
              <a:path w="114300" h="133350">
                <a:moveTo>
                  <a:pt x="104874" y="25006"/>
                </a:moveTo>
                <a:lnTo>
                  <a:pt x="58381" y="25006"/>
                </a:lnTo>
                <a:lnTo>
                  <a:pt x="69509" y="27459"/>
                </a:lnTo>
                <a:lnTo>
                  <a:pt x="76592" y="34086"/>
                </a:lnTo>
                <a:lnTo>
                  <a:pt x="80329" y="43790"/>
                </a:lnTo>
                <a:lnTo>
                  <a:pt x="81419" y="55473"/>
                </a:lnTo>
                <a:lnTo>
                  <a:pt x="113463" y="55473"/>
                </a:lnTo>
                <a:lnTo>
                  <a:pt x="111123" y="37665"/>
                </a:lnTo>
                <a:lnTo>
                  <a:pt x="104874" y="250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7796298" y="3379472"/>
            <a:ext cx="109220" cy="177165"/>
          </a:xfrm>
          <a:custGeom>
            <a:avLst/>
            <a:gdLst/>
            <a:ahLst/>
            <a:cxnLst/>
            <a:rect l="l" t="t" r="r" b="b"/>
            <a:pathLst>
              <a:path w="109220" h="177164">
                <a:moveTo>
                  <a:pt x="108610" y="0"/>
                </a:moveTo>
                <a:lnTo>
                  <a:pt x="0" y="0"/>
                </a:lnTo>
                <a:lnTo>
                  <a:pt x="0" y="177076"/>
                </a:lnTo>
                <a:lnTo>
                  <a:pt x="108610" y="177076"/>
                </a:lnTo>
                <a:lnTo>
                  <a:pt x="108610" y="148704"/>
                </a:lnTo>
                <a:lnTo>
                  <a:pt x="34264" y="148704"/>
                </a:lnTo>
                <a:lnTo>
                  <a:pt x="34264" y="103111"/>
                </a:lnTo>
                <a:lnTo>
                  <a:pt x="88430" y="103111"/>
                </a:lnTo>
                <a:lnTo>
                  <a:pt x="91071" y="72948"/>
                </a:lnTo>
                <a:lnTo>
                  <a:pt x="34264" y="72948"/>
                </a:lnTo>
                <a:lnTo>
                  <a:pt x="34264" y="28943"/>
                </a:lnTo>
                <a:lnTo>
                  <a:pt x="108610" y="28943"/>
                </a:lnTo>
                <a:lnTo>
                  <a:pt x="1086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7916695" y="3376870"/>
            <a:ext cx="118110" cy="182880"/>
          </a:xfrm>
          <a:custGeom>
            <a:avLst/>
            <a:gdLst/>
            <a:ahLst/>
            <a:cxnLst/>
            <a:rect l="l" t="t" r="r" b="b"/>
            <a:pathLst>
              <a:path w="118109" h="182879">
                <a:moveTo>
                  <a:pt x="55245" y="49517"/>
                </a:moveTo>
                <a:lnTo>
                  <a:pt x="33470" y="53958"/>
                </a:lnTo>
                <a:lnTo>
                  <a:pt x="15940" y="66894"/>
                </a:lnTo>
                <a:lnTo>
                  <a:pt x="4251" y="87739"/>
                </a:lnTo>
                <a:lnTo>
                  <a:pt x="0" y="115912"/>
                </a:lnTo>
                <a:lnTo>
                  <a:pt x="4091" y="145503"/>
                </a:lnTo>
                <a:lnTo>
                  <a:pt x="15271" y="166187"/>
                </a:lnTo>
                <a:lnTo>
                  <a:pt x="31900" y="178329"/>
                </a:lnTo>
                <a:lnTo>
                  <a:pt x="52336" y="182295"/>
                </a:lnTo>
                <a:lnTo>
                  <a:pt x="63876" y="180789"/>
                </a:lnTo>
                <a:lnTo>
                  <a:pt x="73579" y="176891"/>
                </a:lnTo>
                <a:lnTo>
                  <a:pt x="81159" y="171537"/>
                </a:lnTo>
                <a:lnTo>
                  <a:pt x="86334" y="165658"/>
                </a:lnTo>
                <a:lnTo>
                  <a:pt x="118046" y="165658"/>
                </a:lnTo>
                <a:lnTo>
                  <a:pt x="118046" y="157543"/>
                </a:lnTo>
                <a:lnTo>
                  <a:pt x="60223" y="157543"/>
                </a:lnTo>
                <a:lnTo>
                  <a:pt x="49309" y="155281"/>
                </a:lnTo>
                <a:lnTo>
                  <a:pt x="41162" y="148023"/>
                </a:lnTo>
                <a:lnTo>
                  <a:pt x="36065" y="135056"/>
                </a:lnTo>
                <a:lnTo>
                  <a:pt x="34302" y="115671"/>
                </a:lnTo>
                <a:lnTo>
                  <a:pt x="36146" y="96780"/>
                </a:lnTo>
                <a:lnTo>
                  <a:pt x="41425" y="84194"/>
                </a:lnTo>
                <a:lnTo>
                  <a:pt x="49759" y="77181"/>
                </a:lnTo>
                <a:lnTo>
                  <a:pt x="60769" y="75006"/>
                </a:lnTo>
                <a:lnTo>
                  <a:pt x="118046" y="75006"/>
                </a:lnTo>
                <a:lnTo>
                  <a:pt x="118046" y="62014"/>
                </a:lnTo>
                <a:lnTo>
                  <a:pt x="87160" y="62014"/>
                </a:lnTo>
                <a:lnTo>
                  <a:pt x="81146" y="56755"/>
                </a:lnTo>
                <a:lnTo>
                  <a:pt x="73750" y="52827"/>
                </a:lnTo>
                <a:lnTo>
                  <a:pt x="65080" y="50368"/>
                </a:lnTo>
                <a:lnTo>
                  <a:pt x="55245" y="49517"/>
                </a:lnTo>
                <a:close/>
              </a:path>
              <a:path w="118109" h="182879">
                <a:moveTo>
                  <a:pt x="118046" y="165658"/>
                </a:moveTo>
                <a:lnTo>
                  <a:pt x="86334" y="165658"/>
                </a:lnTo>
                <a:lnTo>
                  <a:pt x="90297" y="179679"/>
                </a:lnTo>
                <a:lnTo>
                  <a:pt x="118046" y="179679"/>
                </a:lnTo>
                <a:lnTo>
                  <a:pt x="118046" y="165658"/>
                </a:lnTo>
                <a:close/>
              </a:path>
              <a:path w="118109" h="182879">
                <a:moveTo>
                  <a:pt x="118046" y="75006"/>
                </a:moveTo>
                <a:lnTo>
                  <a:pt x="70662" y="75006"/>
                </a:lnTo>
                <a:lnTo>
                  <a:pt x="78803" y="78130"/>
                </a:lnTo>
                <a:lnTo>
                  <a:pt x="84010" y="81254"/>
                </a:lnTo>
                <a:lnTo>
                  <a:pt x="84010" y="146646"/>
                </a:lnTo>
                <a:lnTo>
                  <a:pt x="78754" y="151205"/>
                </a:lnTo>
                <a:lnTo>
                  <a:pt x="72898" y="154633"/>
                </a:lnTo>
                <a:lnTo>
                  <a:pt x="66651" y="156792"/>
                </a:lnTo>
                <a:lnTo>
                  <a:pt x="60223" y="157543"/>
                </a:lnTo>
                <a:lnTo>
                  <a:pt x="118046" y="157543"/>
                </a:lnTo>
                <a:lnTo>
                  <a:pt x="118046" y="75006"/>
                </a:lnTo>
                <a:close/>
              </a:path>
              <a:path w="118109" h="182879">
                <a:moveTo>
                  <a:pt x="118046" y="0"/>
                </a:moveTo>
                <a:lnTo>
                  <a:pt x="84010" y="0"/>
                </a:lnTo>
                <a:lnTo>
                  <a:pt x="84010" y="48196"/>
                </a:lnTo>
                <a:lnTo>
                  <a:pt x="85064" y="54711"/>
                </a:lnTo>
                <a:lnTo>
                  <a:pt x="87160" y="62014"/>
                </a:lnTo>
                <a:lnTo>
                  <a:pt x="118046" y="62014"/>
                </a:lnTo>
                <a:lnTo>
                  <a:pt x="1180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8063210" y="3428989"/>
            <a:ext cx="114935" cy="130175"/>
          </a:xfrm>
          <a:custGeom>
            <a:avLst/>
            <a:gdLst/>
            <a:ahLst/>
            <a:cxnLst/>
            <a:rect l="l" t="t" r="r" b="b"/>
            <a:pathLst>
              <a:path w="114934" h="130175">
                <a:moveTo>
                  <a:pt x="33997" y="0"/>
                </a:moveTo>
                <a:lnTo>
                  <a:pt x="0" y="0"/>
                </a:lnTo>
                <a:lnTo>
                  <a:pt x="32" y="77609"/>
                </a:lnTo>
                <a:lnTo>
                  <a:pt x="2794" y="100433"/>
                </a:lnTo>
                <a:lnTo>
                  <a:pt x="11336" y="116946"/>
                </a:lnTo>
                <a:lnTo>
                  <a:pt x="25862" y="126865"/>
                </a:lnTo>
                <a:lnTo>
                  <a:pt x="46608" y="130174"/>
                </a:lnTo>
                <a:lnTo>
                  <a:pt x="60641" y="128424"/>
                </a:lnTo>
                <a:lnTo>
                  <a:pt x="72032" y="123988"/>
                </a:lnTo>
                <a:lnTo>
                  <a:pt x="80725" y="118093"/>
                </a:lnTo>
                <a:lnTo>
                  <a:pt x="86664" y="111963"/>
                </a:lnTo>
                <a:lnTo>
                  <a:pt x="114439" y="111963"/>
                </a:lnTo>
                <a:lnTo>
                  <a:pt x="114439" y="104190"/>
                </a:lnTo>
                <a:lnTo>
                  <a:pt x="56819" y="104190"/>
                </a:lnTo>
                <a:lnTo>
                  <a:pt x="46760" y="102782"/>
                </a:lnTo>
                <a:lnTo>
                  <a:pt x="39636" y="98220"/>
                </a:lnTo>
                <a:lnTo>
                  <a:pt x="35399" y="89997"/>
                </a:lnTo>
                <a:lnTo>
                  <a:pt x="33997" y="77609"/>
                </a:lnTo>
                <a:lnTo>
                  <a:pt x="33997" y="0"/>
                </a:lnTo>
                <a:close/>
              </a:path>
              <a:path w="114934" h="130175">
                <a:moveTo>
                  <a:pt x="114439" y="111963"/>
                </a:moveTo>
                <a:lnTo>
                  <a:pt x="86664" y="111963"/>
                </a:lnTo>
                <a:lnTo>
                  <a:pt x="91897" y="127558"/>
                </a:lnTo>
                <a:lnTo>
                  <a:pt x="114439" y="127558"/>
                </a:lnTo>
                <a:lnTo>
                  <a:pt x="114439" y="111963"/>
                </a:lnTo>
                <a:close/>
              </a:path>
              <a:path w="114934" h="130175">
                <a:moveTo>
                  <a:pt x="114439" y="0"/>
                </a:moveTo>
                <a:lnTo>
                  <a:pt x="79590" y="0"/>
                </a:lnTo>
                <a:lnTo>
                  <a:pt x="79590" y="96583"/>
                </a:lnTo>
                <a:lnTo>
                  <a:pt x="73532" y="100761"/>
                </a:lnTo>
                <a:lnTo>
                  <a:pt x="65747" y="104190"/>
                </a:lnTo>
                <a:lnTo>
                  <a:pt x="114439" y="104190"/>
                </a:lnTo>
                <a:lnTo>
                  <a:pt x="114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8202989" y="3426348"/>
            <a:ext cx="105410" cy="133350"/>
          </a:xfrm>
          <a:custGeom>
            <a:avLst/>
            <a:gdLst/>
            <a:ahLst/>
            <a:cxnLst/>
            <a:rect l="l" t="t" r="r" b="b"/>
            <a:pathLst>
              <a:path w="105409" h="133350">
                <a:moveTo>
                  <a:pt x="60998" y="0"/>
                </a:moveTo>
                <a:lnTo>
                  <a:pt x="35479" y="4520"/>
                </a:lnTo>
                <a:lnTo>
                  <a:pt x="16287" y="17591"/>
                </a:lnTo>
                <a:lnTo>
                  <a:pt x="4201" y="38474"/>
                </a:lnTo>
                <a:lnTo>
                  <a:pt x="0" y="66433"/>
                </a:lnTo>
                <a:lnTo>
                  <a:pt x="4205" y="95694"/>
                </a:lnTo>
                <a:lnTo>
                  <a:pt x="16316" y="116419"/>
                </a:lnTo>
                <a:lnTo>
                  <a:pt x="35575" y="128750"/>
                </a:lnTo>
                <a:lnTo>
                  <a:pt x="61226" y="132829"/>
                </a:lnTo>
                <a:lnTo>
                  <a:pt x="75260" y="131627"/>
                </a:lnTo>
                <a:lnTo>
                  <a:pt x="87764" y="128690"/>
                </a:lnTo>
                <a:lnTo>
                  <a:pt x="98004" y="125022"/>
                </a:lnTo>
                <a:lnTo>
                  <a:pt x="105244" y="121627"/>
                </a:lnTo>
                <a:lnTo>
                  <a:pt x="101485" y="107048"/>
                </a:lnTo>
                <a:lnTo>
                  <a:pt x="64135" y="107048"/>
                </a:lnTo>
                <a:lnTo>
                  <a:pt x="51737" y="104765"/>
                </a:lnTo>
                <a:lnTo>
                  <a:pt x="42552" y="97575"/>
                </a:lnTo>
                <a:lnTo>
                  <a:pt x="36847" y="84968"/>
                </a:lnTo>
                <a:lnTo>
                  <a:pt x="34886" y="66433"/>
                </a:lnTo>
                <a:lnTo>
                  <a:pt x="36913" y="47996"/>
                </a:lnTo>
                <a:lnTo>
                  <a:pt x="42710" y="35369"/>
                </a:lnTo>
                <a:lnTo>
                  <a:pt x="51849" y="28114"/>
                </a:lnTo>
                <a:lnTo>
                  <a:pt x="63906" y="25793"/>
                </a:lnTo>
                <a:lnTo>
                  <a:pt x="99088" y="25793"/>
                </a:lnTo>
                <a:lnTo>
                  <a:pt x="104978" y="10477"/>
                </a:lnTo>
                <a:lnTo>
                  <a:pt x="95307" y="5856"/>
                </a:lnTo>
                <a:lnTo>
                  <a:pt x="84755" y="2586"/>
                </a:lnTo>
                <a:lnTo>
                  <a:pt x="73318" y="642"/>
                </a:lnTo>
                <a:lnTo>
                  <a:pt x="60998" y="0"/>
                </a:lnTo>
                <a:close/>
              </a:path>
              <a:path w="105409" h="133350">
                <a:moveTo>
                  <a:pt x="98996" y="97396"/>
                </a:moveTo>
                <a:lnTo>
                  <a:pt x="91895" y="100892"/>
                </a:lnTo>
                <a:lnTo>
                  <a:pt x="83442" y="103989"/>
                </a:lnTo>
                <a:lnTo>
                  <a:pt x="74050" y="106202"/>
                </a:lnTo>
                <a:lnTo>
                  <a:pt x="64135" y="107048"/>
                </a:lnTo>
                <a:lnTo>
                  <a:pt x="101485" y="107048"/>
                </a:lnTo>
                <a:lnTo>
                  <a:pt x="98996" y="97396"/>
                </a:lnTo>
                <a:close/>
              </a:path>
              <a:path w="105409" h="133350">
                <a:moveTo>
                  <a:pt x="99088" y="25793"/>
                </a:moveTo>
                <a:lnTo>
                  <a:pt x="63906" y="25793"/>
                </a:lnTo>
                <a:lnTo>
                  <a:pt x="72376" y="26246"/>
                </a:lnTo>
                <a:lnTo>
                  <a:pt x="80772" y="27654"/>
                </a:lnTo>
                <a:lnTo>
                  <a:pt x="88777" y="30090"/>
                </a:lnTo>
                <a:lnTo>
                  <a:pt x="96075" y="33629"/>
                </a:lnTo>
                <a:lnTo>
                  <a:pt x="99088" y="257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8325484" y="3426383"/>
            <a:ext cx="109220" cy="133350"/>
          </a:xfrm>
          <a:custGeom>
            <a:avLst/>
            <a:gdLst/>
            <a:ahLst/>
            <a:cxnLst/>
            <a:rect l="l" t="t" r="r" b="b"/>
            <a:pathLst>
              <a:path w="109220" h="133350">
                <a:moveTo>
                  <a:pt x="104515" y="26034"/>
                </a:moveTo>
                <a:lnTo>
                  <a:pt x="52882" y="26034"/>
                </a:lnTo>
                <a:lnTo>
                  <a:pt x="61970" y="27106"/>
                </a:lnTo>
                <a:lnTo>
                  <a:pt x="69197" y="30694"/>
                </a:lnTo>
                <a:lnTo>
                  <a:pt x="73969" y="37356"/>
                </a:lnTo>
                <a:lnTo>
                  <a:pt x="75692" y="47650"/>
                </a:lnTo>
                <a:lnTo>
                  <a:pt x="75692" y="54165"/>
                </a:lnTo>
                <a:lnTo>
                  <a:pt x="48717" y="54165"/>
                </a:lnTo>
                <a:lnTo>
                  <a:pt x="28074" y="56735"/>
                </a:lnTo>
                <a:lnTo>
                  <a:pt x="12776" y="64165"/>
                </a:lnTo>
                <a:lnTo>
                  <a:pt x="3268" y="76030"/>
                </a:lnTo>
                <a:lnTo>
                  <a:pt x="0" y="91909"/>
                </a:lnTo>
                <a:lnTo>
                  <a:pt x="3144" y="108614"/>
                </a:lnTo>
                <a:lnTo>
                  <a:pt x="11980" y="121516"/>
                </a:lnTo>
                <a:lnTo>
                  <a:pt x="25615" y="129832"/>
                </a:lnTo>
                <a:lnTo>
                  <a:pt x="43154" y="132778"/>
                </a:lnTo>
                <a:lnTo>
                  <a:pt x="55629" y="131255"/>
                </a:lnTo>
                <a:lnTo>
                  <a:pt x="66146" y="127246"/>
                </a:lnTo>
                <a:lnTo>
                  <a:pt x="74546" y="121586"/>
                </a:lnTo>
                <a:lnTo>
                  <a:pt x="80670" y="115112"/>
                </a:lnTo>
                <a:lnTo>
                  <a:pt x="108648" y="115112"/>
                </a:lnTo>
                <a:lnTo>
                  <a:pt x="108648" y="109613"/>
                </a:lnTo>
                <a:lnTo>
                  <a:pt x="52882" y="109613"/>
                </a:lnTo>
                <a:lnTo>
                  <a:pt x="44459" y="108330"/>
                </a:lnTo>
                <a:lnTo>
                  <a:pt x="38411" y="104628"/>
                </a:lnTo>
                <a:lnTo>
                  <a:pt x="34762" y="98726"/>
                </a:lnTo>
                <a:lnTo>
                  <a:pt x="33540" y="90843"/>
                </a:lnTo>
                <a:lnTo>
                  <a:pt x="34746" y="84222"/>
                </a:lnTo>
                <a:lnTo>
                  <a:pt x="38496" y="79055"/>
                </a:lnTo>
                <a:lnTo>
                  <a:pt x="44995" y="75696"/>
                </a:lnTo>
                <a:lnTo>
                  <a:pt x="54444" y="74498"/>
                </a:lnTo>
                <a:lnTo>
                  <a:pt x="108648" y="74498"/>
                </a:lnTo>
                <a:lnTo>
                  <a:pt x="108648" y="49212"/>
                </a:lnTo>
                <a:lnTo>
                  <a:pt x="105588" y="27780"/>
                </a:lnTo>
                <a:lnTo>
                  <a:pt x="104515" y="26034"/>
                </a:lnTo>
                <a:close/>
              </a:path>
              <a:path w="109220" h="133350">
                <a:moveTo>
                  <a:pt x="108648" y="115112"/>
                </a:moveTo>
                <a:lnTo>
                  <a:pt x="80670" y="115112"/>
                </a:lnTo>
                <a:lnTo>
                  <a:pt x="85382" y="130162"/>
                </a:lnTo>
                <a:lnTo>
                  <a:pt x="108648" y="130162"/>
                </a:lnTo>
                <a:lnTo>
                  <a:pt x="108648" y="115112"/>
                </a:lnTo>
                <a:close/>
              </a:path>
              <a:path w="109220" h="133350">
                <a:moveTo>
                  <a:pt x="108648" y="74498"/>
                </a:moveTo>
                <a:lnTo>
                  <a:pt x="75692" y="74498"/>
                </a:lnTo>
                <a:lnTo>
                  <a:pt x="75692" y="101041"/>
                </a:lnTo>
                <a:lnTo>
                  <a:pt x="69367" y="105968"/>
                </a:lnTo>
                <a:lnTo>
                  <a:pt x="61023" y="109613"/>
                </a:lnTo>
                <a:lnTo>
                  <a:pt x="108648" y="109613"/>
                </a:lnTo>
                <a:lnTo>
                  <a:pt x="108648" y="74498"/>
                </a:lnTo>
                <a:close/>
              </a:path>
              <a:path w="109220" h="133350">
                <a:moveTo>
                  <a:pt x="56286" y="0"/>
                </a:moveTo>
                <a:lnTo>
                  <a:pt x="41626" y="857"/>
                </a:lnTo>
                <a:lnTo>
                  <a:pt x="28040" y="3157"/>
                </a:lnTo>
                <a:lnTo>
                  <a:pt x="15822" y="6488"/>
                </a:lnTo>
                <a:lnTo>
                  <a:pt x="5270" y="10439"/>
                </a:lnTo>
                <a:lnTo>
                  <a:pt x="13906" y="34607"/>
                </a:lnTo>
                <a:lnTo>
                  <a:pt x="22270" y="31285"/>
                </a:lnTo>
                <a:lnTo>
                  <a:pt x="31627" y="28559"/>
                </a:lnTo>
                <a:lnTo>
                  <a:pt x="41868" y="26713"/>
                </a:lnTo>
                <a:lnTo>
                  <a:pt x="52882" y="26034"/>
                </a:lnTo>
                <a:lnTo>
                  <a:pt x="104515" y="26034"/>
                </a:lnTo>
                <a:lnTo>
                  <a:pt x="96126" y="12390"/>
                </a:lnTo>
                <a:lnTo>
                  <a:pt x="79834" y="3108"/>
                </a:lnTo>
                <a:lnTo>
                  <a:pt x="562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8460014" y="3426348"/>
            <a:ext cx="105410" cy="133350"/>
          </a:xfrm>
          <a:custGeom>
            <a:avLst/>
            <a:gdLst/>
            <a:ahLst/>
            <a:cxnLst/>
            <a:rect l="l" t="t" r="r" b="b"/>
            <a:pathLst>
              <a:path w="105409" h="133350">
                <a:moveTo>
                  <a:pt x="60998" y="0"/>
                </a:moveTo>
                <a:lnTo>
                  <a:pt x="35452" y="4520"/>
                </a:lnTo>
                <a:lnTo>
                  <a:pt x="16263" y="17591"/>
                </a:lnTo>
                <a:lnTo>
                  <a:pt x="4192" y="38474"/>
                </a:lnTo>
                <a:lnTo>
                  <a:pt x="0" y="66433"/>
                </a:lnTo>
                <a:lnTo>
                  <a:pt x="4196" y="95694"/>
                </a:lnTo>
                <a:lnTo>
                  <a:pt x="16297" y="116419"/>
                </a:lnTo>
                <a:lnTo>
                  <a:pt x="35565" y="128750"/>
                </a:lnTo>
                <a:lnTo>
                  <a:pt x="61264" y="132829"/>
                </a:lnTo>
                <a:lnTo>
                  <a:pt x="75279" y="131627"/>
                </a:lnTo>
                <a:lnTo>
                  <a:pt x="87769" y="128690"/>
                </a:lnTo>
                <a:lnTo>
                  <a:pt x="98012" y="125022"/>
                </a:lnTo>
                <a:lnTo>
                  <a:pt x="105282" y="121627"/>
                </a:lnTo>
                <a:lnTo>
                  <a:pt x="101462" y="107048"/>
                </a:lnTo>
                <a:lnTo>
                  <a:pt x="64147" y="107048"/>
                </a:lnTo>
                <a:lnTo>
                  <a:pt x="51738" y="104765"/>
                </a:lnTo>
                <a:lnTo>
                  <a:pt x="42527" y="97575"/>
                </a:lnTo>
                <a:lnTo>
                  <a:pt x="36796" y="84968"/>
                </a:lnTo>
                <a:lnTo>
                  <a:pt x="34823" y="66433"/>
                </a:lnTo>
                <a:lnTo>
                  <a:pt x="36860" y="47996"/>
                </a:lnTo>
                <a:lnTo>
                  <a:pt x="42683" y="35369"/>
                </a:lnTo>
                <a:lnTo>
                  <a:pt x="51855" y="28114"/>
                </a:lnTo>
                <a:lnTo>
                  <a:pt x="63944" y="25793"/>
                </a:lnTo>
                <a:lnTo>
                  <a:pt x="99143" y="25793"/>
                </a:lnTo>
                <a:lnTo>
                  <a:pt x="104990" y="10477"/>
                </a:lnTo>
                <a:lnTo>
                  <a:pt x="95347" y="5856"/>
                </a:lnTo>
                <a:lnTo>
                  <a:pt x="84789" y="2586"/>
                </a:lnTo>
                <a:lnTo>
                  <a:pt x="73335" y="642"/>
                </a:lnTo>
                <a:lnTo>
                  <a:pt x="60998" y="0"/>
                </a:lnTo>
                <a:close/>
              </a:path>
              <a:path w="105409" h="133350">
                <a:moveTo>
                  <a:pt x="98932" y="97396"/>
                </a:moveTo>
                <a:lnTo>
                  <a:pt x="91854" y="100892"/>
                </a:lnTo>
                <a:lnTo>
                  <a:pt x="83416" y="103989"/>
                </a:lnTo>
                <a:lnTo>
                  <a:pt x="74040" y="106202"/>
                </a:lnTo>
                <a:lnTo>
                  <a:pt x="64147" y="107048"/>
                </a:lnTo>
                <a:lnTo>
                  <a:pt x="101462" y="107048"/>
                </a:lnTo>
                <a:lnTo>
                  <a:pt x="98932" y="97396"/>
                </a:lnTo>
                <a:close/>
              </a:path>
              <a:path w="105409" h="133350">
                <a:moveTo>
                  <a:pt x="99143" y="25793"/>
                </a:moveTo>
                <a:lnTo>
                  <a:pt x="63944" y="25793"/>
                </a:lnTo>
                <a:lnTo>
                  <a:pt x="72404" y="26246"/>
                </a:lnTo>
                <a:lnTo>
                  <a:pt x="80786" y="27654"/>
                </a:lnTo>
                <a:lnTo>
                  <a:pt x="88799" y="30090"/>
                </a:lnTo>
                <a:lnTo>
                  <a:pt x="96151" y="33629"/>
                </a:lnTo>
                <a:lnTo>
                  <a:pt x="99143" y="257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8583815" y="3376866"/>
            <a:ext cx="48895" cy="179705"/>
          </a:xfrm>
          <a:custGeom>
            <a:avLst/>
            <a:gdLst/>
            <a:ahLst/>
            <a:cxnLst/>
            <a:rect l="l" t="t" r="r" b="b"/>
            <a:pathLst>
              <a:path w="48895" h="179704">
                <a:moveTo>
                  <a:pt x="48183" y="0"/>
                </a:moveTo>
                <a:lnTo>
                  <a:pt x="13652" y="0"/>
                </a:lnTo>
                <a:lnTo>
                  <a:pt x="13652" y="30975"/>
                </a:lnTo>
                <a:lnTo>
                  <a:pt x="48183" y="30975"/>
                </a:lnTo>
                <a:lnTo>
                  <a:pt x="48183" y="0"/>
                </a:lnTo>
                <a:close/>
              </a:path>
              <a:path w="48895" h="179704">
                <a:moveTo>
                  <a:pt x="48729" y="52120"/>
                </a:moveTo>
                <a:lnTo>
                  <a:pt x="0" y="52120"/>
                </a:lnTo>
                <a:lnTo>
                  <a:pt x="0" y="73977"/>
                </a:lnTo>
                <a:lnTo>
                  <a:pt x="14630" y="77063"/>
                </a:lnTo>
                <a:lnTo>
                  <a:pt x="14630" y="179679"/>
                </a:lnTo>
                <a:lnTo>
                  <a:pt x="48729" y="179679"/>
                </a:lnTo>
                <a:lnTo>
                  <a:pt x="48729" y="52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8658203" y="3371189"/>
            <a:ext cx="120650" cy="188595"/>
          </a:xfrm>
          <a:custGeom>
            <a:avLst/>
            <a:gdLst/>
            <a:ahLst/>
            <a:cxnLst/>
            <a:rect l="l" t="t" r="r" b="b"/>
            <a:pathLst>
              <a:path w="120650" h="188595">
                <a:moveTo>
                  <a:pt x="60185" y="55194"/>
                </a:moveTo>
                <a:lnTo>
                  <a:pt x="34225" y="60251"/>
                </a:lnTo>
                <a:lnTo>
                  <a:pt x="15376" y="74193"/>
                </a:lnTo>
                <a:lnTo>
                  <a:pt x="3885" y="95174"/>
                </a:lnTo>
                <a:lnTo>
                  <a:pt x="0" y="121348"/>
                </a:lnTo>
                <a:lnTo>
                  <a:pt x="3987" y="150207"/>
                </a:lnTo>
                <a:lnTo>
                  <a:pt x="15647" y="171064"/>
                </a:lnTo>
                <a:lnTo>
                  <a:pt x="34531" y="183722"/>
                </a:lnTo>
                <a:lnTo>
                  <a:pt x="60185" y="187985"/>
                </a:lnTo>
                <a:lnTo>
                  <a:pt x="85720" y="183684"/>
                </a:lnTo>
                <a:lnTo>
                  <a:pt x="104625" y="170964"/>
                </a:lnTo>
                <a:lnTo>
                  <a:pt x="109117" y="162979"/>
                </a:lnTo>
                <a:lnTo>
                  <a:pt x="60185" y="162979"/>
                </a:lnTo>
                <a:lnTo>
                  <a:pt x="49216" y="160648"/>
                </a:lnTo>
                <a:lnTo>
                  <a:pt x="41455" y="153293"/>
                </a:lnTo>
                <a:lnTo>
                  <a:pt x="36843" y="140374"/>
                </a:lnTo>
                <a:lnTo>
                  <a:pt x="35318" y="121348"/>
                </a:lnTo>
                <a:lnTo>
                  <a:pt x="36962" y="102016"/>
                </a:lnTo>
                <a:lnTo>
                  <a:pt x="41775" y="89204"/>
                </a:lnTo>
                <a:lnTo>
                  <a:pt x="49575" y="82107"/>
                </a:lnTo>
                <a:lnTo>
                  <a:pt x="60185" y="79921"/>
                </a:lnTo>
                <a:lnTo>
                  <a:pt x="108004" y="79921"/>
                </a:lnTo>
                <a:lnTo>
                  <a:pt x="104835" y="74193"/>
                </a:lnTo>
                <a:lnTo>
                  <a:pt x="85955" y="60251"/>
                </a:lnTo>
                <a:lnTo>
                  <a:pt x="60185" y="55194"/>
                </a:lnTo>
                <a:close/>
              </a:path>
              <a:path w="120650" h="188595">
                <a:moveTo>
                  <a:pt x="108004" y="79921"/>
                </a:moveTo>
                <a:lnTo>
                  <a:pt x="60185" y="79921"/>
                </a:lnTo>
                <a:lnTo>
                  <a:pt x="70852" y="82070"/>
                </a:lnTo>
                <a:lnTo>
                  <a:pt x="78743" y="89104"/>
                </a:lnTo>
                <a:lnTo>
                  <a:pt x="83638" y="101904"/>
                </a:lnTo>
                <a:lnTo>
                  <a:pt x="85318" y="121348"/>
                </a:lnTo>
                <a:lnTo>
                  <a:pt x="83747" y="140701"/>
                </a:lnTo>
                <a:lnTo>
                  <a:pt x="79033" y="153584"/>
                </a:lnTo>
                <a:lnTo>
                  <a:pt x="71179" y="160756"/>
                </a:lnTo>
                <a:lnTo>
                  <a:pt x="60185" y="162979"/>
                </a:lnTo>
                <a:lnTo>
                  <a:pt x="109117" y="162979"/>
                </a:lnTo>
                <a:lnTo>
                  <a:pt x="116363" y="150094"/>
                </a:lnTo>
                <a:lnTo>
                  <a:pt x="120395" y="121348"/>
                </a:lnTo>
                <a:lnTo>
                  <a:pt x="116442" y="95174"/>
                </a:lnTo>
                <a:lnTo>
                  <a:pt x="108004" y="79921"/>
                </a:lnTo>
                <a:close/>
              </a:path>
              <a:path w="120650" h="188595">
                <a:moveTo>
                  <a:pt x="91312" y="0"/>
                </a:moveTo>
                <a:lnTo>
                  <a:pt x="25069" y="18478"/>
                </a:lnTo>
                <a:lnTo>
                  <a:pt x="28511" y="38011"/>
                </a:lnTo>
                <a:lnTo>
                  <a:pt x="95796" y="24955"/>
                </a:lnTo>
                <a:lnTo>
                  <a:pt x="95008" y="21577"/>
                </a:lnTo>
                <a:lnTo>
                  <a:pt x="92125" y="3365"/>
                </a:lnTo>
                <a:lnTo>
                  <a:pt x="91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803962" y="3426386"/>
            <a:ext cx="114935" cy="130175"/>
          </a:xfrm>
          <a:custGeom>
            <a:avLst/>
            <a:gdLst/>
            <a:ahLst/>
            <a:cxnLst/>
            <a:rect l="l" t="t" r="r" b="b"/>
            <a:pathLst>
              <a:path w="114934" h="130175">
                <a:moveTo>
                  <a:pt x="23571" y="2603"/>
                </a:moveTo>
                <a:lnTo>
                  <a:pt x="0" y="2603"/>
                </a:lnTo>
                <a:lnTo>
                  <a:pt x="0" y="130162"/>
                </a:lnTo>
                <a:lnTo>
                  <a:pt x="34264" y="130162"/>
                </a:lnTo>
                <a:lnTo>
                  <a:pt x="34264" y="33845"/>
                </a:lnTo>
                <a:lnTo>
                  <a:pt x="40360" y="29908"/>
                </a:lnTo>
                <a:lnTo>
                  <a:pt x="47917" y="26035"/>
                </a:lnTo>
                <a:lnTo>
                  <a:pt x="110385" y="26035"/>
                </a:lnTo>
                <a:lnTo>
                  <a:pt x="106016" y="17183"/>
                </a:lnTo>
                <a:lnTo>
                  <a:pt x="28841" y="17183"/>
                </a:lnTo>
                <a:lnTo>
                  <a:pt x="23571" y="2603"/>
                </a:lnTo>
                <a:close/>
              </a:path>
              <a:path w="114934" h="130175">
                <a:moveTo>
                  <a:pt x="110385" y="26035"/>
                </a:moveTo>
                <a:lnTo>
                  <a:pt x="56845" y="26035"/>
                </a:lnTo>
                <a:lnTo>
                  <a:pt x="67041" y="27755"/>
                </a:lnTo>
                <a:lnTo>
                  <a:pt x="74218" y="32989"/>
                </a:lnTo>
                <a:lnTo>
                  <a:pt x="78462" y="41845"/>
                </a:lnTo>
                <a:lnTo>
                  <a:pt x="79857" y="54432"/>
                </a:lnTo>
                <a:lnTo>
                  <a:pt x="79857" y="130162"/>
                </a:lnTo>
                <a:lnTo>
                  <a:pt x="114681" y="130162"/>
                </a:lnTo>
                <a:lnTo>
                  <a:pt x="114681" y="51282"/>
                </a:lnTo>
                <a:lnTo>
                  <a:pt x="112172" y="29655"/>
                </a:lnTo>
                <a:lnTo>
                  <a:pt x="110385" y="26035"/>
                </a:lnTo>
                <a:close/>
              </a:path>
              <a:path w="114934" h="130175">
                <a:moveTo>
                  <a:pt x="69380" y="0"/>
                </a:moveTo>
                <a:lnTo>
                  <a:pt x="56004" y="1475"/>
                </a:lnTo>
                <a:lnTo>
                  <a:pt x="44667" y="5367"/>
                </a:lnTo>
                <a:lnTo>
                  <a:pt x="35552" y="10871"/>
                </a:lnTo>
                <a:lnTo>
                  <a:pt x="28841" y="17183"/>
                </a:lnTo>
                <a:lnTo>
                  <a:pt x="106016" y="17183"/>
                </a:lnTo>
                <a:lnTo>
                  <a:pt x="104217" y="13539"/>
                </a:lnTo>
                <a:lnTo>
                  <a:pt x="90169" y="3474"/>
                </a:lnTo>
                <a:lnTo>
                  <a:pt x="693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7800256" y="5431007"/>
            <a:ext cx="112395" cy="143510"/>
          </a:xfrm>
          <a:custGeom>
            <a:avLst/>
            <a:gdLst/>
            <a:ahLst/>
            <a:cxnLst/>
            <a:rect l="l" t="t" r="r" b="b"/>
            <a:pathLst>
              <a:path w="112395" h="143510">
                <a:moveTo>
                  <a:pt x="64046" y="0"/>
                </a:moveTo>
                <a:lnTo>
                  <a:pt x="35800" y="5099"/>
                </a:lnTo>
                <a:lnTo>
                  <a:pt x="15811" y="19465"/>
                </a:lnTo>
                <a:lnTo>
                  <a:pt x="3927" y="41705"/>
                </a:lnTo>
                <a:lnTo>
                  <a:pt x="0" y="70421"/>
                </a:lnTo>
                <a:lnTo>
                  <a:pt x="3678" y="100304"/>
                </a:lnTo>
                <a:lnTo>
                  <a:pt x="14873" y="123290"/>
                </a:lnTo>
                <a:lnTo>
                  <a:pt x="33823" y="138053"/>
                </a:lnTo>
                <a:lnTo>
                  <a:pt x="60769" y="143268"/>
                </a:lnTo>
                <a:lnTo>
                  <a:pt x="73551" y="142522"/>
                </a:lnTo>
                <a:lnTo>
                  <a:pt x="86091" y="140223"/>
                </a:lnTo>
                <a:lnTo>
                  <a:pt x="98858" y="136282"/>
                </a:lnTo>
                <a:lnTo>
                  <a:pt x="112318" y="130606"/>
                </a:lnTo>
                <a:lnTo>
                  <a:pt x="112318" y="120357"/>
                </a:lnTo>
                <a:lnTo>
                  <a:pt x="63423" y="120357"/>
                </a:lnTo>
                <a:lnTo>
                  <a:pt x="48062" y="117064"/>
                </a:lnTo>
                <a:lnTo>
                  <a:pt x="37052" y="107380"/>
                </a:lnTo>
                <a:lnTo>
                  <a:pt x="30423" y="91602"/>
                </a:lnTo>
                <a:lnTo>
                  <a:pt x="28206" y="70027"/>
                </a:lnTo>
                <a:lnTo>
                  <a:pt x="30353" y="51213"/>
                </a:lnTo>
                <a:lnTo>
                  <a:pt x="36936" y="36591"/>
                </a:lnTo>
                <a:lnTo>
                  <a:pt x="48164" y="27118"/>
                </a:lnTo>
                <a:lnTo>
                  <a:pt x="64249" y="23748"/>
                </a:lnTo>
                <a:lnTo>
                  <a:pt x="102989" y="23748"/>
                </a:lnTo>
                <a:lnTo>
                  <a:pt x="109474" y="12306"/>
                </a:lnTo>
                <a:lnTo>
                  <a:pt x="100748" y="7356"/>
                </a:lnTo>
                <a:lnTo>
                  <a:pt x="90574" y="3462"/>
                </a:lnTo>
                <a:lnTo>
                  <a:pt x="78493" y="913"/>
                </a:lnTo>
                <a:lnTo>
                  <a:pt x="64046" y="0"/>
                </a:lnTo>
                <a:close/>
              </a:path>
              <a:path w="112395" h="143510">
                <a:moveTo>
                  <a:pt x="112318" y="70256"/>
                </a:moveTo>
                <a:lnTo>
                  <a:pt x="67094" y="70256"/>
                </a:lnTo>
                <a:lnTo>
                  <a:pt x="68503" y="90093"/>
                </a:lnTo>
                <a:lnTo>
                  <a:pt x="87604" y="90093"/>
                </a:lnTo>
                <a:lnTo>
                  <a:pt x="87604" y="115455"/>
                </a:lnTo>
                <a:lnTo>
                  <a:pt x="81038" y="118529"/>
                </a:lnTo>
                <a:lnTo>
                  <a:pt x="72453" y="120357"/>
                </a:lnTo>
                <a:lnTo>
                  <a:pt x="112318" y="120357"/>
                </a:lnTo>
                <a:lnTo>
                  <a:pt x="112318" y="70256"/>
                </a:lnTo>
                <a:close/>
              </a:path>
              <a:path w="112395" h="143510">
                <a:moveTo>
                  <a:pt x="102989" y="23748"/>
                </a:moveTo>
                <a:lnTo>
                  <a:pt x="64249" y="23748"/>
                </a:lnTo>
                <a:lnTo>
                  <a:pt x="74468" y="24403"/>
                </a:lnTo>
                <a:lnTo>
                  <a:pt x="83567" y="26230"/>
                </a:lnTo>
                <a:lnTo>
                  <a:pt x="91440" y="29026"/>
                </a:lnTo>
                <a:lnTo>
                  <a:pt x="97980" y="32588"/>
                </a:lnTo>
                <a:lnTo>
                  <a:pt x="102989" y="237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7930249" y="5469918"/>
            <a:ext cx="94615" cy="104775"/>
          </a:xfrm>
          <a:custGeom>
            <a:avLst/>
            <a:gdLst/>
            <a:ahLst/>
            <a:cxnLst/>
            <a:rect l="l" t="t" r="r" b="b"/>
            <a:pathLst>
              <a:path w="94615" h="104775">
                <a:moveTo>
                  <a:pt x="46990" y="0"/>
                </a:moveTo>
                <a:lnTo>
                  <a:pt x="26724" y="3979"/>
                </a:lnTo>
                <a:lnTo>
                  <a:pt x="12007" y="14947"/>
                </a:lnTo>
                <a:lnTo>
                  <a:pt x="3034" y="31450"/>
                </a:lnTo>
                <a:lnTo>
                  <a:pt x="0" y="52031"/>
                </a:lnTo>
                <a:lnTo>
                  <a:pt x="3113" y="74689"/>
                </a:lnTo>
                <a:lnTo>
                  <a:pt x="12217" y="91066"/>
                </a:lnTo>
                <a:lnTo>
                  <a:pt x="26960" y="101007"/>
                </a:lnTo>
                <a:lnTo>
                  <a:pt x="46990" y="104355"/>
                </a:lnTo>
                <a:lnTo>
                  <a:pt x="66960" y="100984"/>
                </a:lnTo>
                <a:lnTo>
                  <a:pt x="81761" y="91005"/>
                </a:lnTo>
                <a:lnTo>
                  <a:pt x="85287" y="84721"/>
                </a:lnTo>
                <a:lnTo>
                  <a:pt x="46990" y="84721"/>
                </a:lnTo>
                <a:lnTo>
                  <a:pt x="38445" y="82894"/>
                </a:lnTo>
                <a:lnTo>
                  <a:pt x="32400" y="77125"/>
                </a:lnTo>
                <a:lnTo>
                  <a:pt x="28809" y="66981"/>
                </a:lnTo>
                <a:lnTo>
                  <a:pt x="27622" y="52031"/>
                </a:lnTo>
                <a:lnTo>
                  <a:pt x="28903" y="36833"/>
                </a:lnTo>
                <a:lnTo>
                  <a:pt x="32653" y="26749"/>
                </a:lnTo>
                <a:lnTo>
                  <a:pt x="38729" y="21156"/>
                </a:lnTo>
                <a:lnTo>
                  <a:pt x="46990" y="19430"/>
                </a:lnTo>
                <a:lnTo>
                  <a:pt x="84409" y="19430"/>
                </a:lnTo>
                <a:lnTo>
                  <a:pt x="81941" y="14947"/>
                </a:lnTo>
                <a:lnTo>
                  <a:pt x="67164" y="3979"/>
                </a:lnTo>
                <a:lnTo>
                  <a:pt x="46990" y="0"/>
                </a:lnTo>
                <a:close/>
              </a:path>
              <a:path w="94615" h="104775">
                <a:moveTo>
                  <a:pt x="84409" y="19430"/>
                </a:moveTo>
                <a:lnTo>
                  <a:pt x="46990" y="19430"/>
                </a:lnTo>
                <a:lnTo>
                  <a:pt x="55345" y="21124"/>
                </a:lnTo>
                <a:lnTo>
                  <a:pt x="61544" y="26663"/>
                </a:lnTo>
                <a:lnTo>
                  <a:pt x="65399" y="36736"/>
                </a:lnTo>
                <a:lnTo>
                  <a:pt x="66725" y="52031"/>
                </a:lnTo>
                <a:lnTo>
                  <a:pt x="65486" y="67228"/>
                </a:lnTo>
                <a:lnTo>
                  <a:pt x="61777" y="77344"/>
                </a:lnTo>
                <a:lnTo>
                  <a:pt x="55608" y="82976"/>
                </a:lnTo>
                <a:lnTo>
                  <a:pt x="46990" y="84721"/>
                </a:lnTo>
                <a:lnTo>
                  <a:pt x="85287" y="84721"/>
                </a:lnTo>
                <a:lnTo>
                  <a:pt x="90957" y="74620"/>
                </a:lnTo>
                <a:lnTo>
                  <a:pt x="94119" y="52031"/>
                </a:lnTo>
                <a:lnTo>
                  <a:pt x="91025" y="31450"/>
                </a:lnTo>
                <a:lnTo>
                  <a:pt x="84409" y="194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8044270" y="5431038"/>
            <a:ext cx="92075" cy="143510"/>
          </a:xfrm>
          <a:custGeom>
            <a:avLst/>
            <a:gdLst/>
            <a:ahLst/>
            <a:cxnLst/>
            <a:rect l="l" t="t" r="r" b="b"/>
            <a:pathLst>
              <a:path w="92075" h="143510">
                <a:moveTo>
                  <a:pt x="79409" y="129171"/>
                </a:moveTo>
                <a:lnTo>
                  <a:pt x="19202" y="129171"/>
                </a:lnTo>
                <a:lnTo>
                  <a:pt x="24390" y="134986"/>
                </a:lnTo>
                <a:lnTo>
                  <a:pt x="30722" y="139422"/>
                </a:lnTo>
                <a:lnTo>
                  <a:pt x="38553" y="142250"/>
                </a:lnTo>
                <a:lnTo>
                  <a:pt x="48234" y="143243"/>
                </a:lnTo>
                <a:lnTo>
                  <a:pt x="64939" y="139925"/>
                </a:lnTo>
                <a:lnTo>
                  <a:pt x="78905" y="130033"/>
                </a:lnTo>
                <a:lnTo>
                  <a:pt x="79409" y="129171"/>
                </a:lnTo>
                <a:close/>
              </a:path>
              <a:path w="92075" h="143510">
                <a:moveTo>
                  <a:pt x="26797" y="0"/>
                </a:moveTo>
                <a:lnTo>
                  <a:pt x="0" y="0"/>
                </a:lnTo>
                <a:lnTo>
                  <a:pt x="0" y="141173"/>
                </a:lnTo>
                <a:lnTo>
                  <a:pt x="14300" y="141173"/>
                </a:lnTo>
                <a:lnTo>
                  <a:pt x="19202" y="129171"/>
                </a:lnTo>
                <a:lnTo>
                  <a:pt x="79409" y="129171"/>
                </a:lnTo>
                <a:lnTo>
                  <a:pt x="82666" y="123609"/>
                </a:lnTo>
                <a:lnTo>
                  <a:pt x="37858" y="123609"/>
                </a:lnTo>
                <a:lnTo>
                  <a:pt x="30886" y="118922"/>
                </a:lnTo>
                <a:lnTo>
                  <a:pt x="26797" y="113360"/>
                </a:lnTo>
                <a:lnTo>
                  <a:pt x="26797" y="66497"/>
                </a:lnTo>
                <a:lnTo>
                  <a:pt x="31254" y="61975"/>
                </a:lnTo>
                <a:lnTo>
                  <a:pt x="38646" y="58546"/>
                </a:lnTo>
                <a:lnTo>
                  <a:pt x="84189" y="58546"/>
                </a:lnTo>
                <a:lnTo>
                  <a:pt x="80622" y="51660"/>
                </a:lnTo>
                <a:lnTo>
                  <a:pt x="79933" y="51142"/>
                </a:lnTo>
                <a:lnTo>
                  <a:pt x="24930" y="51142"/>
                </a:lnTo>
                <a:lnTo>
                  <a:pt x="26797" y="34975"/>
                </a:lnTo>
                <a:lnTo>
                  <a:pt x="26797" y="0"/>
                </a:lnTo>
                <a:close/>
              </a:path>
              <a:path w="92075" h="143510">
                <a:moveTo>
                  <a:pt x="84189" y="58546"/>
                </a:moveTo>
                <a:lnTo>
                  <a:pt x="45389" y="58546"/>
                </a:lnTo>
                <a:lnTo>
                  <a:pt x="53689" y="60234"/>
                </a:lnTo>
                <a:lnTo>
                  <a:pt x="59926" y="65744"/>
                </a:lnTo>
                <a:lnTo>
                  <a:pt x="63851" y="75745"/>
                </a:lnTo>
                <a:lnTo>
                  <a:pt x="65214" y="90906"/>
                </a:lnTo>
                <a:lnTo>
                  <a:pt x="63697" y="106180"/>
                </a:lnTo>
                <a:lnTo>
                  <a:pt x="59482" y="116292"/>
                </a:lnTo>
                <a:lnTo>
                  <a:pt x="53068" y="121887"/>
                </a:lnTo>
                <a:lnTo>
                  <a:pt x="44958" y="123609"/>
                </a:lnTo>
                <a:lnTo>
                  <a:pt x="82666" y="123609"/>
                </a:lnTo>
                <a:lnTo>
                  <a:pt x="88489" y="113662"/>
                </a:lnTo>
                <a:lnTo>
                  <a:pt x="92049" y="90906"/>
                </a:lnTo>
                <a:lnTo>
                  <a:pt x="89029" y="67892"/>
                </a:lnTo>
                <a:lnTo>
                  <a:pt x="84189" y="58546"/>
                </a:lnTo>
                <a:close/>
              </a:path>
              <a:path w="92075" h="143510">
                <a:moveTo>
                  <a:pt x="51574" y="38874"/>
                </a:moveTo>
                <a:lnTo>
                  <a:pt x="43268" y="39930"/>
                </a:lnTo>
                <a:lnTo>
                  <a:pt x="35699" y="42713"/>
                </a:lnTo>
                <a:lnTo>
                  <a:pt x="29407" y="46643"/>
                </a:lnTo>
                <a:lnTo>
                  <a:pt x="24930" y="51142"/>
                </a:lnTo>
                <a:lnTo>
                  <a:pt x="79933" y="51142"/>
                </a:lnTo>
                <a:lnTo>
                  <a:pt x="67810" y="42043"/>
                </a:lnTo>
                <a:lnTo>
                  <a:pt x="51574" y="388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8153336" y="5431040"/>
            <a:ext cx="38100" cy="141605"/>
          </a:xfrm>
          <a:custGeom>
            <a:avLst/>
            <a:gdLst/>
            <a:ahLst/>
            <a:cxnLst/>
            <a:rect l="l" t="t" r="r" b="b"/>
            <a:pathLst>
              <a:path w="38100" h="141604">
                <a:moveTo>
                  <a:pt x="37668" y="0"/>
                </a:moveTo>
                <a:lnTo>
                  <a:pt x="10604" y="0"/>
                </a:lnTo>
                <a:lnTo>
                  <a:pt x="10604" y="24384"/>
                </a:lnTo>
                <a:lnTo>
                  <a:pt x="37668" y="24384"/>
                </a:lnTo>
                <a:lnTo>
                  <a:pt x="37668" y="0"/>
                </a:lnTo>
                <a:close/>
              </a:path>
              <a:path w="38100" h="141604">
                <a:moveTo>
                  <a:pt x="38061" y="40868"/>
                </a:moveTo>
                <a:lnTo>
                  <a:pt x="0" y="40868"/>
                </a:lnTo>
                <a:lnTo>
                  <a:pt x="0" y="58115"/>
                </a:lnTo>
                <a:lnTo>
                  <a:pt x="11493" y="60566"/>
                </a:lnTo>
                <a:lnTo>
                  <a:pt x="11493" y="141173"/>
                </a:lnTo>
                <a:lnTo>
                  <a:pt x="38061" y="141173"/>
                </a:lnTo>
                <a:lnTo>
                  <a:pt x="38061" y="408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8211662" y="5469911"/>
            <a:ext cx="89535" cy="104775"/>
          </a:xfrm>
          <a:custGeom>
            <a:avLst/>
            <a:gdLst/>
            <a:ahLst/>
            <a:cxnLst/>
            <a:rect l="l" t="t" r="r" b="b"/>
            <a:pathLst>
              <a:path w="89534" h="104775">
                <a:moveTo>
                  <a:pt x="46862" y="0"/>
                </a:moveTo>
                <a:lnTo>
                  <a:pt x="25980" y="3776"/>
                </a:lnTo>
                <a:lnTo>
                  <a:pt x="11375" y="14404"/>
                </a:lnTo>
                <a:lnTo>
                  <a:pt x="2802" y="30818"/>
                </a:lnTo>
                <a:lnTo>
                  <a:pt x="0" y="51968"/>
                </a:lnTo>
                <a:lnTo>
                  <a:pt x="3336" y="74145"/>
                </a:lnTo>
                <a:lnTo>
                  <a:pt x="13023" y="90603"/>
                </a:lnTo>
                <a:lnTo>
                  <a:pt x="28578" y="100844"/>
                </a:lnTo>
                <a:lnTo>
                  <a:pt x="49517" y="104368"/>
                </a:lnTo>
                <a:lnTo>
                  <a:pt x="60942" y="103438"/>
                </a:lnTo>
                <a:lnTo>
                  <a:pt x="71180" y="101053"/>
                </a:lnTo>
                <a:lnTo>
                  <a:pt x="80003" y="97821"/>
                </a:lnTo>
                <a:lnTo>
                  <a:pt x="87185" y="94348"/>
                </a:lnTo>
                <a:lnTo>
                  <a:pt x="84429" y="84137"/>
                </a:lnTo>
                <a:lnTo>
                  <a:pt x="52819" y="84137"/>
                </a:lnTo>
                <a:lnTo>
                  <a:pt x="41715" y="82518"/>
                </a:lnTo>
                <a:lnTo>
                  <a:pt x="33658" y="77754"/>
                </a:lnTo>
                <a:lnTo>
                  <a:pt x="28748" y="69987"/>
                </a:lnTo>
                <a:lnTo>
                  <a:pt x="27089" y="59359"/>
                </a:lnTo>
                <a:lnTo>
                  <a:pt x="89242" y="59359"/>
                </a:lnTo>
                <a:lnTo>
                  <a:pt x="89242" y="47688"/>
                </a:lnTo>
                <a:lnTo>
                  <a:pt x="88712" y="43624"/>
                </a:lnTo>
                <a:lnTo>
                  <a:pt x="27089" y="43624"/>
                </a:lnTo>
                <a:lnTo>
                  <a:pt x="28117" y="34856"/>
                </a:lnTo>
                <a:lnTo>
                  <a:pt x="31380" y="27181"/>
                </a:lnTo>
                <a:lnTo>
                  <a:pt x="37145" y="21739"/>
                </a:lnTo>
                <a:lnTo>
                  <a:pt x="45681" y="19672"/>
                </a:lnTo>
                <a:lnTo>
                  <a:pt x="82008" y="19672"/>
                </a:lnTo>
                <a:lnTo>
                  <a:pt x="79421" y="14401"/>
                </a:lnTo>
                <a:lnTo>
                  <a:pt x="66279" y="3911"/>
                </a:lnTo>
                <a:lnTo>
                  <a:pt x="46862" y="0"/>
                </a:lnTo>
                <a:close/>
              </a:path>
              <a:path w="89534" h="104775">
                <a:moveTo>
                  <a:pt x="82105" y="75526"/>
                </a:moveTo>
                <a:lnTo>
                  <a:pt x="75284" y="78672"/>
                </a:lnTo>
                <a:lnTo>
                  <a:pt x="68076" y="81432"/>
                </a:lnTo>
                <a:lnTo>
                  <a:pt x="60561" y="83392"/>
                </a:lnTo>
                <a:lnTo>
                  <a:pt x="52819" y="84137"/>
                </a:lnTo>
                <a:lnTo>
                  <a:pt x="84429" y="84137"/>
                </a:lnTo>
                <a:lnTo>
                  <a:pt x="82105" y="75526"/>
                </a:lnTo>
                <a:close/>
              </a:path>
              <a:path w="89534" h="104775">
                <a:moveTo>
                  <a:pt x="82008" y="19672"/>
                </a:moveTo>
                <a:lnTo>
                  <a:pt x="45681" y="19672"/>
                </a:lnTo>
                <a:lnTo>
                  <a:pt x="54345" y="21596"/>
                </a:lnTo>
                <a:lnTo>
                  <a:pt x="59872" y="26800"/>
                </a:lnTo>
                <a:lnTo>
                  <a:pt x="62796" y="34427"/>
                </a:lnTo>
                <a:lnTo>
                  <a:pt x="63652" y="43624"/>
                </a:lnTo>
                <a:lnTo>
                  <a:pt x="88712" y="43624"/>
                </a:lnTo>
                <a:lnTo>
                  <a:pt x="86885" y="29617"/>
                </a:lnTo>
                <a:lnTo>
                  <a:pt x="82008" y="196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8320960" y="5470107"/>
            <a:ext cx="57785" cy="102235"/>
          </a:xfrm>
          <a:custGeom>
            <a:avLst/>
            <a:gdLst/>
            <a:ahLst/>
            <a:cxnLst/>
            <a:rect l="l" t="t" r="r" b="b"/>
            <a:pathLst>
              <a:path w="57784" h="102235">
                <a:moveTo>
                  <a:pt x="18656" y="1803"/>
                </a:moveTo>
                <a:lnTo>
                  <a:pt x="0" y="1803"/>
                </a:lnTo>
                <a:lnTo>
                  <a:pt x="0" y="102107"/>
                </a:lnTo>
                <a:lnTo>
                  <a:pt x="26606" y="102107"/>
                </a:lnTo>
                <a:lnTo>
                  <a:pt x="26606" y="29222"/>
                </a:lnTo>
                <a:lnTo>
                  <a:pt x="31127" y="25565"/>
                </a:lnTo>
                <a:lnTo>
                  <a:pt x="37477" y="22555"/>
                </a:lnTo>
                <a:lnTo>
                  <a:pt x="57194" y="22555"/>
                </a:lnTo>
                <a:lnTo>
                  <a:pt x="57505" y="16560"/>
                </a:lnTo>
                <a:lnTo>
                  <a:pt x="57505" y="15354"/>
                </a:lnTo>
                <a:lnTo>
                  <a:pt x="21501" y="15354"/>
                </a:lnTo>
                <a:lnTo>
                  <a:pt x="20688" y="10833"/>
                </a:lnTo>
                <a:lnTo>
                  <a:pt x="18656" y="1803"/>
                </a:lnTo>
                <a:close/>
              </a:path>
              <a:path w="57784" h="102235">
                <a:moveTo>
                  <a:pt x="57194" y="22555"/>
                </a:moveTo>
                <a:lnTo>
                  <a:pt x="49352" y="22555"/>
                </a:lnTo>
                <a:lnTo>
                  <a:pt x="53809" y="23177"/>
                </a:lnTo>
                <a:lnTo>
                  <a:pt x="57111" y="24155"/>
                </a:lnTo>
                <a:lnTo>
                  <a:pt x="57194" y="22555"/>
                </a:lnTo>
                <a:close/>
              </a:path>
              <a:path w="57784" h="102235">
                <a:moveTo>
                  <a:pt x="51612" y="0"/>
                </a:moveTo>
                <a:lnTo>
                  <a:pt x="46253" y="0"/>
                </a:lnTo>
                <a:lnTo>
                  <a:pt x="37963" y="1395"/>
                </a:lnTo>
                <a:lnTo>
                  <a:pt x="31018" y="5000"/>
                </a:lnTo>
                <a:lnTo>
                  <a:pt x="25699" y="9944"/>
                </a:lnTo>
                <a:lnTo>
                  <a:pt x="22288" y="15354"/>
                </a:lnTo>
                <a:lnTo>
                  <a:pt x="57505" y="15354"/>
                </a:lnTo>
                <a:lnTo>
                  <a:pt x="57606" y="5000"/>
                </a:lnTo>
                <a:lnTo>
                  <a:pt x="57696" y="1473"/>
                </a:lnTo>
                <a:lnTo>
                  <a:pt x="55473" y="825"/>
                </a:lnTo>
                <a:lnTo>
                  <a:pt x="516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8394069" y="5469918"/>
            <a:ext cx="90170" cy="102870"/>
          </a:xfrm>
          <a:custGeom>
            <a:avLst/>
            <a:gdLst/>
            <a:ahLst/>
            <a:cxnLst/>
            <a:rect l="l" t="t" r="r" b="b"/>
            <a:pathLst>
              <a:path w="90170" h="102870">
                <a:moveTo>
                  <a:pt x="18389" y="1993"/>
                </a:moveTo>
                <a:lnTo>
                  <a:pt x="0" y="1993"/>
                </a:lnTo>
                <a:lnTo>
                  <a:pt x="0" y="102298"/>
                </a:lnTo>
                <a:lnTo>
                  <a:pt x="26835" y="102298"/>
                </a:lnTo>
                <a:lnTo>
                  <a:pt x="26835" y="26606"/>
                </a:lnTo>
                <a:lnTo>
                  <a:pt x="31483" y="23520"/>
                </a:lnTo>
                <a:lnTo>
                  <a:pt x="37439" y="20421"/>
                </a:lnTo>
                <a:lnTo>
                  <a:pt x="86294" y="20421"/>
                </a:lnTo>
                <a:lnTo>
                  <a:pt x="82892" y="13512"/>
                </a:lnTo>
                <a:lnTo>
                  <a:pt x="22415" y="13512"/>
                </a:lnTo>
                <a:lnTo>
                  <a:pt x="18389" y="1993"/>
                </a:lnTo>
                <a:close/>
              </a:path>
              <a:path w="90170" h="102870">
                <a:moveTo>
                  <a:pt x="86294" y="20421"/>
                </a:moveTo>
                <a:lnTo>
                  <a:pt x="44373" y="20421"/>
                </a:lnTo>
                <a:lnTo>
                  <a:pt x="52405" y="21783"/>
                </a:lnTo>
                <a:lnTo>
                  <a:pt x="58039" y="25919"/>
                </a:lnTo>
                <a:lnTo>
                  <a:pt x="61358" y="32899"/>
                </a:lnTo>
                <a:lnTo>
                  <a:pt x="62445" y="42799"/>
                </a:lnTo>
                <a:lnTo>
                  <a:pt x="62445" y="102298"/>
                </a:lnTo>
                <a:lnTo>
                  <a:pt x="89674" y="102298"/>
                </a:lnTo>
                <a:lnTo>
                  <a:pt x="89674" y="40284"/>
                </a:lnTo>
                <a:lnTo>
                  <a:pt x="87707" y="23290"/>
                </a:lnTo>
                <a:lnTo>
                  <a:pt x="86294" y="20421"/>
                </a:lnTo>
                <a:close/>
              </a:path>
              <a:path w="90170" h="102870">
                <a:moveTo>
                  <a:pt x="54203" y="0"/>
                </a:moveTo>
                <a:lnTo>
                  <a:pt x="43771" y="1159"/>
                </a:lnTo>
                <a:lnTo>
                  <a:pt x="34909" y="4217"/>
                </a:lnTo>
                <a:lnTo>
                  <a:pt x="27746" y="8545"/>
                </a:lnTo>
                <a:lnTo>
                  <a:pt x="22415" y="13512"/>
                </a:lnTo>
                <a:lnTo>
                  <a:pt x="82892" y="13512"/>
                </a:lnTo>
                <a:lnTo>
                  <a:pt x="81473" y="10631"/>
                </a:lnTo>
                <a:lnTo>
                  <a:pt x="70472" y="2727"/>
                </a:lnTo>
                <a:lnTo>
                  <a:pt x="542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8501509" y="5469918"/>
            <a:ext cx="94615" cy="104775"/>
          </a:xfrm>
          <a:custGeom>
            <a:avLst/>
            <a:gdLst/>
            <a:ahLst/>
            <a:cxnLst/>
            <a:rect l="l" t="t" r="r" b="b"/>
            <a:pathLst>
              <a:path w="94615" h="104775">
                <a:moveTo>
                  <a:pt x="47091" y="0"/>
                </a:moveTo>
                <a:lnTo>
                  <a:pt x="26799" y="3979"/>
                </a:lnTo>
                <a:lnTo>
                  <a:pt x="12049" y="14947"/>
                </a:lnTo>
                <a:lnTo>
                  <a:pt x="3046" y="31450"/>
                </a:lnTo>
                <a:lnTo>
                  <a:pt x="0" y="52031"/>
                </a:lnTo>
                <a:lnTo>
                  <a:pt x="3128" y="74689"/>
                </a:lnTo>
                <a:lnTo>
                  <a:pt x="12268" y="91066"/>
                </a:lnTo>
                <a:lnTo>
                  <a:pt x="27046" y="101007"/>
                </a:lnTo>
                <a:lnTo>
                  <a:pt x="47091" y="104355"/>
                </a:lnTo>
                <a:lnTo>
                  <a:pt x="67056" y="100984"/>
                </a:lnTo>
                <a:lnTo>
                  <a:pt x="81843" y="91005"/>
                </a:lnTo>
                <a:lnTo>
                  <a:pt x="85365" y="84721"/>
                </a:lnTo>
                <a:lnTo>
                  <a:pt x="47091" y="84721"/>
                </a:lnTo>
                <a:lnTo>
                  <a:pt x="38510" y="82894"/>
                </a:lnTo>
                <a:lnTo>
                  <a:pt x="32446" y="77125"/>
                </a:lnTo>
                <a:lnTo>
                  <a:pt x="28848" y="66981"/>
                </a:lnTo>
                <a:lnTo>
                  <a:pt x="27660" y="52031"/>
                </a:lnTo>
                <a:lnTo>
                  <a:pt x="28944" y="36833"/>
                </a:lnTo>
                <a:lnTo>
                  <a:pt x="32704" y="26749"/>
                </a:lnTo>
                <a:lnTo>
                  <a:pt x="38799" y="21156"/>
                </a:lnTo>
                <a:lnTo>
                  <a:pt x="47091" y="19430"/>
                </a:lnTo>
                <a:lnTo>
                  <a:pt x="84461" y="19430"/>
                </a:lnTo>
                <a:lnTo>
                  <a:pt x="81991" y="14947"/>
                </a:lnTo>
                <a:lnTo>
                  <a:pt x="67222" y="3979"/>
                </a:lnTo>
                <a:lnTo>
                  <a:pt x="47091" y="0"/>
                </a:lnTo>
                <a:close/>
              </a:path>
              <a:path w="94615" h="104775">
                <a:moveTo>
                  <a:pt x="84461" y="19430"/>
                </a:moveTo>
                <a:lnTo>
                  <a:pt x="47091" y="19430"/>
                </a:lnTo>
                <a:lnTo>
                  <a:pt x="55442" y="21124"/>
                </a:lnTo>
                <a:lnTo>
                  <a:pt x="61618" y="26663"/>
                </a:lnTo>
                <a:lnTo>
                  <a:pt x="65449" y="36736"/>
                </a:lnTo>
                <a:lnTo>
                  <a:pt x="66763" y="52031"/>
                </a:lnTo>
                <a:lnTo>
                  <a:pt x="65526" y="67228"/>
                </a:lnTo>
                <a:lnTo>
                  <a:pt x="61823" y="77344"/>
                </a:lnTo>
                <a:lnTo>
                  <a:pt x="55673" y="82976"/>
                </a:lnTo>
                <a:lnTo>
                  <a:pt x="47091" y="84721"/>
                </a:lnTo>
                <a:lnTo>
                  <a:pt x="85365" y="84721"/>
                </a:lnTo>
                <a:lnTo>
                  <a:pt x="91027" y="74620"/>
                </a:lnTo>
                <a:lnTo>
                  <a:pt x="94183" y="52031"/>
                </a:lnTo>
                <a:lnTo>
                  <a:pt x="91082" y="31450"/>
                </a:lnTo>
                <a:lnTo>
                  <a:pt x="84461" y="194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8657611" y="5430996"/>
            <a:ext cx="92710" cy="143510"/>
          </a:xfrm>
          <a:custGeom>
            <a:avLst/>
            <a:gdLst/>
            <a:ahLst/>
            <a:cxnLst/>
            <a:rect l="l" t="t" r="r" b="b"/>
            <a:pathLst>
              <a:path w="92709" h="143510">
                <a:moveTo>
                  <a:pt x="43078" y="38912"/>
                </a:moveTo>
                <a:lnTo>
                  <a:pt x="26097" y="42407"/>
                </a:lnTo>
                <a:lnTo>
                  <a:pt x="12428" y="52582"/>
                </a:lnTo>
                <a:lnTo>
                  <a:pt x="3314" y="68975"/>
                </a:lnTo>
                <a:lnTo>
                  <a:pt x="0" y="91122"/>
                </a:lnTo>
                <a:lnTo>
                  <a:pt x="3185" y="114359"/>
                </a:lnTo>
                <a:lnTo>
                  <a:pt x="11901" y="130613"/>
                </a:lnTo>
                <a:lnTo>
                  <a:pt x="24887" y="140160"/>
                </a:lnTo>
                <a:lnTo>
                  <a:pt x="40881" y="143281"/>
                </a:lnTo>
                <a:lnTo>
                  <a:pt x="49874" y="142101"/>
                </a:lnTo>
                <a:lnTo>
                  <a:pt x="57456" y="139044"/>
                </a:lnTo>
                <a:lnTo>
                  <a:pt x="63393" y="134832"/>
                </a:lnTo>
                <a:lnTo>
                  <a:pt x="67449" y="130187"/>
                </a:lnTo>
                <a:lnTo>
                  <a:pt x="92227" y="130187"/>
                </a:lnTo>
                <a:lnTo>
                  <a:pt x="92227" y="123875"/>
                </a:lnTo>
                <a:lnTo>
                  <a:pt x="46939" y="123875"/>
                </a:lnTo>
                <a:lnTo>
                  <a:pt x="38426" y="122095"/>
                </a:lnTo>
                <a:lnTo>
                  <a:pt x="32080" y="116384"/>
                </a:lnTo>
                <a:lnTo>
                  <a:pt x="28115" y="106189"/>
                </a:lnTo>
                <a:lnTo>
                  <a:pt x="26746" y="90957"/>
                </a:lnTo>
                <a:lnTo>
                  <a:pt x="28187" y="76090"/>
                </a:lnTo>
                <a:lnTo>
                  <a:pt x="32311" y="66203"/>
                </a:lnTo>
                <a:lnTo>
                  <a:pt x="38822" y="60705"/>
                </a:lnTo>
                <a:lnTo>
                  <a:pt x="47421" y="59004"/>
                </a:lnTo>
                <a:lnTo>
                  <a:pt x="92227" y="59004"/>
                </a:lnTo>
                <a:lnTo>
                  <a:pt x="92227" y="48768"/>
                </a:lnTo>
                <a:lnTo>
                  <a:pt x="68072" y="48768"/>
                </a:lnTo>
                <a:lnTo>
                  <a:pt x="63352" y="44618"/>
                </a:lnTo>
                <a:lnTo>
                  <a:pt x="57575" y="41521"/>
                </a:lnTo>
                <a:lnTo>
                  <a:pt x="50798" y="39582"/>
                </a:lnTo>
                <a:lnTo>
                  <a:pt x="43078" y="38912"/>
                </a:lnTo>
                <a:close/>
              </a:path>
              <a:path w="92709" h="143510">
                <a:moveTo>
                  <a:pt x="92227" y="130187"/>
                </a:moveTo>
                <a:lnTo>
                  <a:pt x="67449" y="130187"/>
                </a:lnTo>
                <a:lnTo>
                  <a:pt x="70497" y="141224"/>
                </a:lnTo>
                <a:lnTo>
                  <a:pt x="92227" y="141224"/>
                </a:lnTo>
                <a:lnTo>
                  <a:pt x="92227" y="130187"/>
                </a:lnTo>
                <a:close/>
              </a:path>
              <a:path w="92709" h="143510">
                <a:moveTo>
                  <a:pt x="92227" y="59004"/>
                </a:moveTo>
                <a:lnTo>
                  <a:pt x="55181" y="59004"/>
                </a:lnTo>
                <a:lnTo>
                  <a:pt x="61569" y="61429"/>
                </a:lnTo>
                <a:lnTo>
                  <a:pt x="65620" y="63855"/>
                </a:lnTo>
                <a:lnTo>
                  <a:pt x="65620" y="115265"/>
                </a:lnTo>
                <a:lnTo>
                  <a:pt x="60477" y="120599"/>
                </a:lnTo>
                <a:lnTo>
                  <a:pt x="53708" y="123875"/>
                </a:lnTo>
                <a:lnTo>
                  <a:pt x="92227" y="123875"/>
                </a:lnTo>
                <a:lnTo>
                  <a:pt x="92227" y="59004"/>
                </a:lnTo>
                <a:close/>
              </a:path>
              <a:path w="92709" h="143510">
                <a:moveTo>
                  <a:pt x="92227" y="0"/>
                </a:moveTo>
                <a:lnTo>
                  <a:pt x="65620" y="0"/>
                </a:lnTo>
                <a:lnTo>
                  <a:pt x="65620" y="37909"/>
                </a:lnTo>
                <a:lnTo>
                  <a:pt x="66408" y="43002"/>
                </a:lnTo>
                <a:lnTo>
                  <a:pt x="68072" y="48768"/>
                </a:lnTo>
                <a:lnTo>
                  <a:pt x="92227" y="48768"/>
                </a:lnTo>
                <a:lnTo>
                  <a:pt x="922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8770159" y="5469911"/>
            <a:ext cx="89535" cy="104775"/>
          </a:xfrm>
          <a:custGeom>
            <a:avLst/>
            <a:gdLst/>
            <a:ahLst/>
            <a:cxnLst/>
            <a:rect l="l" t="t" r="r" b="b"/>
            <a:pathLst>
              <a:path w="89534" h="104775">
                <a:moveTo>
                  <a:pt x="46837" y="0"/>
                </a:moveTo>
                <a:lnTo>
                  <a:pt x="25958" y="3776"/>
                </a:lnTo>
                <a:lnTo>
                  <a:pt x="11363" y="14404"/>
                </a:lnTo>
                <a:lnTo>
                  <a:pt x="2798" y="30818"/>
                </a:lnTo>
                <a:lnTo>
                  <a:pt x="0" y="51968"/>
                </a:lnTo>
                <a:lnTo>
                  <a:pt x="3323" y="74145"/>
                </a:lnTo>
                <a:lnTo>
                  <a:pt x="12987" y="90603"/>
                </a:lnTo>
                <a:lnTo>
                  <a:pt x="28530" y="100844"/>
                </a:lnTo>
                <a:lnTo>
                  <a:pt x="49491" y="104368"/>
                </a:lnTo>
                <a:lnTo>
                  <a:pt x="60911" y="103438"/>
                </a:lnTo>
                <a:lnTo>
                  <a:pt x="71139" y="101053"/>
                </a:lnTo>
                <a:lnTo>
                  <a:pt x="79956" y="97821"/>
                </a:lnTo>
                <a:lnTo>
                  <a:pt x="87147" y="94348"/>
                </a:lnTo>
                <a:lnTo>
                  <a:pt x="84363" y="84137"/>
                </a:lnTo>
                <a:lnTo>
                  <a:pt x="52793" y="84137"/>
                </a:lnTo>
                <a:lnTo>
                  <a:pt x="41670" y="82518"/>
                </a:lnTo>
                <a:lnTo>
                  <a:pt x="33605" y="77754"/>
                </a:lnTo>
                <a:lnTo>
                  <a:pt x="28696" y="69987"/>
                </a:lnTo>
                <a:lnTo>
                  <a:pt x="27038" y="59359"/>
                </a:lnTo>
                <a:lnTo>
                  <a:pt x="89217" y="59359"/>
                </a:lnTo>
                <a:lnTo>
                  <a:pt x="89217" y="47688"/>
                </a:lnTo>
                <a:lnTo>
                  <a:pt x="88687" y="43624"/>
                </a:lnTo>
                <a:lnTo>
                  <a:pt x="27038" y="43624"/>
                </a:lnTo>
                <a:lnTo>
                  <a:pt x="28070" y="34856"/>
                </a:lnTo>
                <a:lnTo>
                  <a:pt x="31342" y="27181"/>
                </a:lnTo>
                <a:lnTo>
                  <a:pt x="37116" y="21739"/>
                </a:lnTo>
                <a:lnTo>
                  <a:pt x="45656" y="19672"/>
                </a:lnTo>
                <a:lnTo>
                  <a:pt x="81983" y="19672"/>
                </a:lnTo>
                <a:lnTo>
                  <a:pt x="79396" y="14401"/>
                </a:lnTo>
                <a:lnTo>
                  <a:pt x="66253" y="3911"/>
                </a:lnTo>
                <a:lnTo>
                  <a:pt x="46837" y="0"/>
                </a:lnTo>
                <a:close/>
              </a:path>
              <a:path w="89534" h="104775">
                <a:moveTo>
                  <a:pt x="82016" y="75526"/>
                </a:moveTo>
                <a:lnTo>
                  <a:pt x="75196" y="78672"/>
                </a:lnTo>
                <a:lnTo>
                  <a:pt x="67995" y="81432"/>
                </a:lnTo>
                <a:lnTo>
                  <a:pt x="60499" y="83392"/>
                </a:lnTo>
                <a:lnTo>
                  <a:pt x="52793" y="84137"/>
                </a:lnTo>
                <a:lnTo>
                  <a:pt x="84363" y="84137"/>
                </a:lnTo>
                <a:lnTo>
                  <a:pt x="82016" y="75526"/>
                </a:lnTo>
                <a:close/>
              </a:path>
              <a:path w="89534" h="104775">
                <a:moveTo>
                  <a:pt x="81983" y="19672"/>
                </a:moveTo>
                <a:lnTo>
                  <a:pt x="45656" y="19672"/>
                </a:lnTo>
                <a:lnTo>
                  <a:pt x="54298" y="21596"/>
                </a:lnTo>
                <a:lnTo>
                  <a:pt x="59813" y="26800"/>
                </a:lnTo>
                <a:lnTo>
                  <a:pt x="62733" y="34427"/>
                </a:lnTo>
                <a:lnTo>
                  <a:pt x="63588" y="43624"/>
                </a:lnTo>
                <a:lnTo>
                  <a:pt x="88687" y="43624"/>
                </a:lnTo>
                <a:lnTo>
                  <a:pt x="86860" y="29617"/>
                </a:lnTo>
                <a:lnTo>
                  <a:pt x="81983" y="196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8921584" y="5431007"/>
            <a:ext cx="107314" cy="143510"/>
          </a:xfrm>
          <a:custGeom>
            <a:avLst/>
            <a:gdLst/>
            <a:ahLst/>
            <a:cxnLst/>
            <a:rect l="l" t="t" r="r" b="b"/>
            <a:pathLst>
              <a:path w="107315" h="143510">
                <a:moveTo>
                  <a:pt x="59563" y="0"/>
                </a:moveTo>
                <a:lnTo>
                  <a:pt x="33759" y="5140"/>
                </a:lnTo>
                <a:lnTo>
                  <a:pt x="15117" y="19629"/>
                </a:lnTo>
                <a:lnTo>
                  <a:pt x="3807" y="42064"/>
                </a:lnTo>
                <a:lnTo>
                  <a:pt x="0" y="71043"/>
                </a:lnTo>
                <a:lnTo>
                  <a:pt x="3839" y="101751"/>
                </a:lnTo>
                <a:lnTo>
                  <a:pt x="15203" y="124420"/>
                </a:lnTo>
                <a:lnTo>
                  <a:pt x="33856" y="138457"/>
                </a:lnTo>
                <a:lnTo>
                  <a:pt x="59563" y="143268"/>
                </a:lnTo>
                <a:lnTo>
                  <a:pt x="72730" y="142288"/>
                </a:lnTo>
                <a:lnTo>
                  <a:pt x="84982" y="139426"/>
                </a:lnTo>
                <a:lnTo>
                  <a:pt x="96385" y="134803"/>
                </a:lnTo>
                <a:lnTo>
                  <a:pt x="107010" y="128536"/>
                </a:lnTo>
                <a:lnTo>
                  <a:pt x="103479" y="119735"/>
                </a:lnTo>
                <a:lnTo>
                  <a:pt x="62014" y="119735"/>
                </a:lnTo>
                <a:lnTo>
                  <a:pt x="47201" y="116584"/>
                </a:lnTo>
                <a:lnTo>
                  <a:pt x="36593" y="107257"/>
                </a:lnTo>
                <a:lnTo>
                  <a:pt x="30211" y="91949"/>
                </a:lnTo>
                <a:lnTo>
                  <a:pt x="28079" y="70853"/>
                </a:lnTo>
                <a:lnTo>
                  <a:pt x="30218" y="50690"/>
                </a:lnTo>
                <a:lnTo>
                  <a:pt x="36642" y="35852"/>
                </a:lnTo>
                <a:lnTo>
                  <a:pt x="47367" y="26690"/>
                </a:lnTo>
                <a:lnTo>
                  <a:pt x="62407" y="23558"/>
                </a:lnTo>
                <a:lnTo>
                  <a:pt x="100948" y="23558"/>
                </a:lnTo>
                <a:lnTo>
                  <a:pt x="106692" y="11709"/>
                </a:lnTo>
                <a:lnTo>
                  <a:pt x="97215" y="6665"/>
                </a:lnTo>
                <a:lnTo>
                  <a:pt x="85961" y="2997"/>
                </a:lnTo>
                <a:lnTo>
                  <a:pt x="73290" y="758"/>
                </a:lnTo>
                <a:lnTo>
                  <a:pt x="59563" y="0"/>
                </a:lnTo>
                <a:close/>
              </a:path>
              <a:path w="107315" h="143510">
                <a:moveTo>
                  <a:pt x="98374" y="107010"/>
                </a:moveTo>
                <a:lnTo>
                  <a:pt x="90656" y="111950"/>
                </a:lnTo>
                <a:lnTo>
                  <a:pt x="81756" y="115997"/>
                </a:lnTo>
                <a:lnTo>
                  <a:pt x="72074" y="118731"/>
                </a:lnTo>
                <a:lnTo>
                  <a:pt x="62014" y="119735"/>
                </a:lnTo>
                <a:lnTo>
                  <a:pt x="103479" y="119735"/>
                </a:lnTo>
                <a:lnTo>
                  <a:pt x="98374" y="107010"/>
                </a:lnTo>
                <a:close/>
              </a:path>
              <a:path w="107315" h="143510">
                <a:moveTo>
                  <a:pt x="100948" y="23558"/>
                </a:moveTo>
                <a:lnTo>
                  <a:pt x="62407" y="23558"/>
                </a:lnTo>
                <a:lnTo>
                  <a:pt x="72761" y="24280"/>
                </a:lnTo>
                <a:lnTo>
                  <a:pt x="82094" y="26269"/>
                </a:lnTo>
                <a:lnTo>
                  <a:pt x="90077" y="29259"/>
                </a:lnTo>
                <a:lnTo>
                  <a:pt x="96380" y="32981"/>
                </a:lnTo>
                <a:lnTo>
                  <a:pt x="100948" y="235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9047057" y="5431030"/>
            <a:ext cx="90170" cy="141605"/>
          </a:xfrm>
          <a:custGeom>
            <a:avLst/>
            <a:gdLst/>
            <a:ahLst/>
            <a:cxnLst/>
            <a:rect l="l" t="t" r="r" b="b"/>
            <a:pathLst>
              <a:path w="90170" h="141604">
                <a:moveTo>
                  <a:pt x="26835" y="0"/>
                </a:moveTo>
                <a:lnTo>
                  <a:pt x="0" y="0"/>
                </a:lnTo>
                <a:lnTo>
                  <a:pt x="0" y="141185"/>
                </a:lnTo>
                <a:lnTo>
                  <a:pt x="26835" y="141185"/>
                </a:lnTo>
                <a:lnTo>
                  <a:pt x="26835" y="65493"/>
                </a:lnTo>
                <a:lnTo>
                  <a:pt x="31546" y="62407"/>
                </a:lnTo>
                <a:lnTo>
                  <a:pt x="37439" y="59309"/>
                </a:lnTo>
                <a:lnTo>
                  <a:pt x="86593" y="59309"/>
                </a:lnTo>
                <a:lnTo>
                  <a:pt x="83413" y="52565"/>
                </a:lnTo>
                <a:lnTo>
                  <a:pt x="24180" y="52565"/>
                </a:lnTo>
                <a:lnTo>
                  <a:pt x="24549" y="50965"/>
                </a:lnTo>
                <a:lnTo>
                  <a:pt x="26835" y="43992"/>
                </a:lnTo>
                <a:lnTo>
                  <a:pt x="26835" y="0"/>
                </a:lnTo>
                <a:close/>
              </a:path>
              <a:path w="90170" h="141604">
                <a:moveTo>
                  <a:pt x="86593" y="59309"/>
                </a:moveTo>
                <a:lnTo>
                  <a:pt x="54495" y="59309"/>
                </a:lnTo>
                <a:lnTo>
                  <a:pt x="60185" y="64312"/>
                </a:lnTo>
                <a:lnTo>
                  <a:pt x="61036" y="75539"/>
                </a:lnTo>
                <a:lnTo>
                  <a:pt x="62014" y="77012"/>
                </a:lnTo>
                <a:lnTo>
                  <a:pt x="62445" y="79006"/>
                </a:lnTo>
                <a:lnTo>
                  <a:pt x="62445" y="141185"/>
                </a:lnTo>
                <a:lnTo>
                  <a:pt x="89674" y="141185"/>
                </a:lnTo>
                <a:lnTo>
                  <a:pt x="89657" y="79006"/>
                </a:lnTo>
                <a:lnTo>
                  <a:pt x="87945" y="62177"/>
                </a:lnTo>
                <a:lnTo>
                  <a:pt x="86593" y="59309"/>
                </a:lnTo>
                <a:close/>
              </a:path>
              <a:path w="90170" h="141604">
                <a:moveTo>
                  <a:pt x="52628" y="38887"/>
                </a:moveTo>
                <a:lnTo>
                  <a:pt x="42940" y="40049"/>
                </a:lnTo>
                <a:lnTo>
                  <a:pt x="35175" y="43126"/>
                </a:lnTo>
                <a:lnTo>
                  <a:pt x="29025" y="47502"/>
                </a:lnTo>
                <a:lnTo>
                  <a:pt x="24180" y="52565"/>
                </a:lnTo>
                <a:lnTo>
                  <a:pt x="83413" y="52565"/>
                </a:lnTo>
                <a:lnTo>
                  <a:pt x="81976" y="49518"/>
                </a:lnTo>
                <a:lnTo>
                  <a:pt x="70595" y="41615"/>
                </a:lnTo>
                <a:lnTo>
                  <a:pt x="52628" y="38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9155188" y="5431040"/>
            <a:ext cx="38735" cy="141605"/>
          </a:xfrm>
          <a:custGeom>
            <a:avLst/>
            <a:gdLst/>
            <a:ahLst/>
            <a:cxnLst/>
            <a:rect l="l" t="t" r="r" b="b"/>
            <a:pathLst>
              <a:path w="38734" h="141604">
                <a:moveTo>
                  <a:pt x="37693" y="0"/>
                </a:moveTo>
                <a:lnTo>
                  <a:pt x="10629" y="0"/>
                </a:lnTo>
                <a:lnTo>
                  <a:pt x="10629" y="24384"/>
                </a:lnTo>
                <a:lnTo>
                  <a:pt x="37693" y="24384"/>
                </a:lnTo>
                <a:lnTo>
                  <a:pt x="37693" y="0"/>
                </a:lnTo>
                <a:close/>
              </a:path>
              <a:path w="38734" h="141604">
                <a:moveTo>
                  <a:pt x="38125" y="40868"/>
                </a:moveTo>
                <a:lnTo>
                  <a:pt x="0" y="40868"/>
                </a:lnTo>
                <a:lnTo>
                  <a:pt x="0" y="58115"/>
                </a:lnTo>
                <a:lnTo>
                  <a:pt x="11455" y="60566"/>
                </a:lnTo>
                <a:lnTo>
                  <a:pt x="11455" y="141173"/>
                </a:lnTo>
                <a:lnTo>
                  <a:pt x="38125" y="141173"/>
                </a:lnTo>
                <a:lnTo>
                  <a:pt x="38125" y="408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9217627" y="5431002"/>
            <a:ext cx="42545" cy="143510"/>
          </a:xfrm>
          <a:custGeom>
            <a:avLst/>
            <a:gdLst/>
            <a:ahLst/>
            <a:cxnLst/>
            <a:rect l="l" t="t" r="r" b="b"/>
            <a:pathLst>
              <a:path w="42545" h="143510">
                <a:moveTo>
                  <a:pt x="26416" y="0"/>
                </a:moveTo>
                <a:lnTo>
                  <a:pt x="0" y="0"/>
                </a:lnTo>
                <a:lnTo>
                  <a:pt x="0" y="114604"/>
                </a:lnTo>
                <a:lnTo>
                  <a:pt x="1470" y="126621"/>
                </a:lnTo>
                <a:lnTo>
                  <a:pt x="6238" y="135637"/>
                </a:lnTo>
                <a:lnTo>
                  <a:pt x="14841" y="141302"/>
                </a:lnTo>
                <a:lnTo>
                  <a:pt x="27813" y="143268"/>
                </a:lnTo>
                <a:lnTo>
                  <a:pt x="34785" y="143268"/>
                </a:lnTo>
                <a:lnTo>
                  <a:pt x="42545" y="141643"/>
                </a:lnTo>
                <a:lnTo>
                  <a:pt x="42545" y="122783"/>
                </a:lnTo>
                <a:lnTo>
                  <a:pt x="31546" y="122783"/>
                </a:lnTo>
                <a:lnTo>
                  <a:pt x="26416" y="121615"/>
                </a:lnTo>
                <a:lnTo>
                  <a:pt x="26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9273689" y="5469911"/>
            <a:ext cx="89535" cy="104775"/>
          </a:xfrm>
          <a:custGeom>
            <a:avLst/>
            <a:gdLst/>
            <a:ahLst/>
            <a:cxnLst/>
            <a:rect l="l" t="t" r="r" b="b"/>
            <a:pathLst>
              <a:path w="89534" h="104775">
                <a:moveTo>
                  <a:pt x="46862" y="0"/>
                </a:moveTo>
                <a:lnTo>
                  <a:pt x="25980" y="3776"/>
                </a:lnTo>
                <a:lnTo>
                  <a:pt x="11375" y="14404"/>
                </a:lnTo>
                <a:lnTo>
                  <a:pt x="2802" y="30818"/>
                </a:lnTo>
                <a:lnTo>
                  <a:pt x="0" y="51968"/>
                </a:lnTo>
                <a:lnTo>
                  <a:pt x="3337" y="74145"/>
                </a:lnTo>
                <a:lnTo>
                  <a:pt x="13031" y="90603"/>
                </a:lnTo>
                <a:lnTo>
                  <a:pt x="28605" y="100844"/>
                </a:lnTo>
                <a:lnTo>
                  <a:pt x="49580" y="104368"/>
                </a:lnTo>
                <a:lnTo>
                  <a:pt x="61012" y="103438"/>
                </a:lnTo>
                <a:lnTo>
                  <a:pt x="71229" y="101053"/>
                </a:lnTo>
                <a:lnTo>
                  <a:pt x="80029" y="97821"/>
                </a:lnTo>
                <a:lnTo>
                  <a:pt x="87210" y="94348"/>
                </a:lnTo>
                <a:lnTo>
                  <a:pt x="84441" y="84137"/>
                </a:lnTo>
                <a:lnTo>
                  <a:pt x="52882" y="84137"/>
                </a:lnTo>
                <a:lnTo>
                  <a:pt x="41742" y="82518"/>
                </a:lnTo>
                <a:lnTo>
                  <a:pt x="33666" y="77754"/>
                </a:lnTo>
                <a:lnTo>
                  <a:pt x="28749" y="69987"/>
                </a:lnTo>
                <a:lnTo>
                  <a:pt x="27089" y="59359"/>
                </a:lnTo>
                <a:lnTo>
                  <a:pt x="89242" y="59359"/>
                </a:lnTo>
                <a:lnTo>
                  <a:pt x="89242" y="47688"/>
                </a:lnTo>
                <a:lnTo>
                  <a:pt x="88712" y="43624"/>
                </a:lnTo>
                <a:lnTo>
                  <a:pt x="27089" y="43624"/>
                </a:lnTo>
                <a:lnTo>
                  <a:pt x="28120" y="34856"/>
                </a:lnTo>
                <a:lnTo>
                  <a:pt x="31389" y="27181"/>
                </a:lnTo>
                <a:lnTo>
                  <a:pt x="37156" y="21739"/>
                </a:lnTo>
                <a:lnTo>
                  <a:pt x="45681" y="19672"/>
                </a:lnTo>
                <a:lnTo>
                  <a:pt x="82001" y="19672"/>
                </a:lnTo>
                <a:lnTo>
                  <a:pt x="79412" y="14401"/>
                </a:lnTo>
                <a:lnTo>
                  <a:pt x="66268" y="3911"/>
                </a:lnTo>
                <a:lnTo>
                  <a:pt x="46862" y="0"/>
                </a:lnTo>
                <a:close/>
              </a:path>
              <a:path w="89534" h="104775">
                <a:moveTo>
                  <a:pt x="82105" y="75526"/>
                </a:moveTo>
                <a:lnTo>
                  <a:pt x="75285" y="78672"/>
                </a:lnTo>
                <a:lnTo>
                  <a:pt x="68084" y="81432"/>
                </a:lnTo>
                <a:lnTo>
                  <a:pt x="60588" y="83392"/>
                </a:lnTo>
                <a:lnTo>
                  <a:pt x="52882" y="84137"/>
                </a:lnTo>
                <a:lnTo>
                  <a:pt x="84441" y="84137"/>
                </a:lnTo>
                <a:lnTo>
                  <a:pt x="82105" y="75526"/>
                </a:lnTo>
                <a:close/>
              </a:path>
              <a:path w="89534" h="104775">
                <a:moveTo>
                  <a:pt x="82001" y="19672"/>
                </a:moveTo>
                <a:lnTo>
                  <a:pt x="45681" y="19672"/>
                </a:lnTo>
                <a:lnTo>
                  <a:pt x="54372" y="21596"/>
                </a:lnTo>
                <a:lnTo>
                  <a:pt x="59896" y="26800"/>
                </a:lnTo>
                <a:lnTo>
                  <a:pt x="62805" y="34427"/>
                </a:lnTo>
                <a:lnTo>
                  <a:pt x="63652" y="43624"/>
                </a:lnTo>
                <a:lnTo>
                  <a:pt x="88712" y="43624"/>
                </a:lnTo>
                <a:lnTo>
                  <a:pt x="86882" y="29617"/>
                </a:lnTo>
                <a:lnTo>
                  <a:pt x="82001" y="196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6491145" y="2981554"/>
            <a:ext cx="1009242" cy="733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25149" y="97790"/>
            <a:ext cx="858970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gobCL-Heavy"/>
                <a:cs typeface="gobCL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16100" y="3068319"/>
            <a:ext cx="11607800" cy="330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gobCL-Light"/>
                <a:cs typeface="gobCL-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81600" y="10629900"/>
            <a:ext cx="48768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2000" y="10629900"/>
            <a:ext cx="35052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72800" y="10629900"/>
            <a:ext cx="35052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educ.cl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240000" cy="1143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3131" y="4622082"/>
            <a:ext cx="12879070" cy="1844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7259"/>
              </a:lnSpc>
            </a:pPr>
            <a:r>
              <a:rPr sz="6950" spc="-100" dirty="0">
                <a:solidFill>
                  <a:srgbClr val="000000"/>
                </a:solidFill>
                <a:latin typeface="gobCL"/>
                <a:cs typeface="gobCL"/>
              </a:rPr>
              <a:t>Seminario: </a:t>
            </a:r>
            <a:r>
              <a:rPr sz="6950" spc="-135" dirty="0">
                <a:solidFill>
                  <a:srgbClr val="000000"/>
                </a:solidFill>
                <a:latin typeface="gobCL"/>
                <a:cs typeface="gobCL"/>
              </a:rPr>
              <a:t>Objetivos </a:t>
            </a:r>
            <a:r>
              <a:rPr sz="6950" spc="-50" dirty="0">
                <a:solidFill>
                  <a:srgbClr val="000000"/>
                </a:solidFill>
                <a:latin typeface="gobCL"/>
                <a:cs typeface="gobCL"/>
              </a:rPr>
              <a:t>de </a:t>
            </a:r>
            <a:r>
              <a:rPr sz="6950" spc="-125" dirty="0">
                <a:solidFill>
                  <a:srgbClr val="000000"/>
                </a:solidFill>
                <a:latin typeface="gobCL"/>
                <a:cs typeface="gobCL"/>
              </a:rPr>
              <a:t>Desarrollo  </a:t>
            </a:r>
            <a:r>
              <a:rPr sz="6950" spc="-135" dirty="0">
                <a:solidFill>
                  <a:srgbClr val="000000"/>
                </a:solidFill>
                <a:latin typeface="gobCL"/>
                <a:cs typeface="gobCL"/>
              </a:rPr>
              <a:t>Sostenible </a:t>
            </a:r>
            <a:r>
              <a:rPr sz="6950" dirty="0">
                <a:solidFill>
                  <a:srgbClr val="000000"/>
                </a:solidFill>
                <a:latin typeface="gobCL"/>
                <a:cs typeface="gobCL"/>
              </a:rPr>
              <a:t>y</a:t>
            </a:r>
            <a:r>
              <a:rPr sz="6950" spc="95" dirty="0">
                <a:solidFill>
                  <a:srgbClr val="000000"/>
                </a:solidFill>
                <a:latin typeface="gobCL"/>
                <a:cs typeface="gobCL"/>
              </a:rPr>
              <a:t> </a:t>
            </a:r>
            <a:r>
              <a:rPr sz="6950" spc="-135" dirty="0">
                <a:solidFill>
                  <a:srgbClr val="000000"/>
                </a:solidFill>
                <a:latin typeface="gobCL"/>
                <a:cs typeface="gobCL"/>
              </a:rPr>
              <a:t>fiscalización</a:t>
            </a:r>
            <a:endParaRPr sz="6950" dirty="0">
              <a:latin typeface="gobCL"/>
              <a:cs typeface="gobC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3131" y="7003462"/>
            <a:ext cx="9000490" cy="315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400" spc="125" dirty="0">
                <a:solidFill>
                  <a:srgbClr val="006CB7"/>
                </a:solidFill>
                <a:latin typeface="gobCL"/>
                <a:cs typeface="gobCL"/>
              </a:rPr>
              <a:t>CORRUPCIÓN: </a:t>
            </a:r>
            <a:r>
              <a:rPr sz="3400" spc="75" dirty="0">
                <a:solidFill>
                  <a:srgbClr val="006CB7"/>
                </a:solidFill>
                <a:latin typeface="gobCL"/>
                <a:cs typeface="gobCL"/>
              </a:rPr>
              <a:t>UN </a:t>
            </a:r>
            <a:r>
              <a:rPr sz="3400" spc="100" dirty="0">
                <a:solidFill>
                  <a:srgbClr val="006CB7"/>
                </a:solidFill>
                <a:latin typeface="gobCL"/>
                <a:cs typeface="gobCL"/>
              </a:rPr>
              <a:t>OBSTÁCULO </a:t>
            </a:r>
            <a:r>
              <a:rPr sz="3400" spc="110" dirty="0">
                <a:solidFill>
                  <a:srgbClr val="006CB7"/>
                </a:solidFill>
                <a:latin typeface="gobCL"/>
                <a:cs typeface="gobCL"/>
              </a:rPr>
              <a:t>PARA </a:t>
            </a:r>
            <a:r>
              <a:rPr sz="3400" spc="135" dirty="0">
                <a:solidFill>
                  <a:srgbClr val="006CB7"/>
                </a:solidFill>
                <a:latin typeface="gobCL"/>
                <a:cs typeface="gobCL"/>
              </a:rPr>
              <a:t>ALCANZAR  </a:t>
            </a:r>
            <a:r>
              <a:rPr sz="3400" spc="60" dirty="0">
                <a:solidFill>
                  <a:srgbClr val="006CB7"/>
                </a:solidFill>
                <a:latin typeface="gobCL"/>
                <a:cs typeface="gobCL"/>
              </a:rPr>
              <a:t>LOS </a:t>
            </a:r>
            <a:r>
              <a:rPr sz="3400" spc="120" dirty="0">
                <a:solidFill>
                  <a:srgbClr val="006CB7"/>
                </a:solidFill>
                <a:latin typeface="gobCL"/>
                <a:cs typeface="gobCL"/>
              </a:rPr>
              <a:t>OBJETIVOS </a:t>
            </a:r>
            <a:r>
              <a:rPr sz="3400" spc="70" dirty="0">
                <a:solidFill>
                  <a:srgbClr val="006CB7"/>
                </a:solidFill>
                <a:latin typeface="gobCL"/>
                <a:cs typeface="gobCL"/>
              </a:rPr>
              <a:t>DE </a:t>
            </a:r>
            <a:r>
              <a:rPr sz="3400" spc="130" dirty="0">
                <a:solidFill>
                  <a:srgbClr val="006CB7"/>
                </a:solidFill>
                <a:latin typeface="gobCL"/>
                <a:cs typeface="gobCL"/>
              </a:rPr>
              <a:t>DESARROLLO </a:t>
            </a:r>
            <a:r>
              <a:rPr sz="3400" spc="215" dirty="0">
                <a:solidFill>
                  <a:srgbClr val="006CB7"/>
                </a:solidFill>
                <a:latin typeface="gobCL"/>
                <a:cs typeface="gobCL"/>
              </a:rPr>
              <a:t> </a:t>
            </a:r>
            <a:r>
              <a:rPr sz="3400" spc="125" dirty="0">
                <a:solidFill>
                  <a:srgbClr val="006CB7"/>
                </a:solidFill>
                <a:latin typeface="gobCL"/>
                <a:cs typeface="gobCL"/>
              </a:rPr>
              <a:t>SOSTENIBLE</a:t>
            </a:r>
            <a:endParaRPr sz="3400" dirty="0">
              <a:latin typeface="gobCL"/>
              <a:cs typeface="gobCL"/>
            </a:endParaRPr>
          </a:p>
          <a:p>
            <a:pPr marL="12700" marR="3336925">
              <a:lnSpc>
                <a:spcPct val="100000"/>
              </a:lnSpc>
              <a:spcBef>
                <a:spcPts val="3285"/>
              </a:spcBef>
            </a:pPr>
            <a:r>
              <a:rPr sz="2800" spc="-10" dirty="0">
                <a:latin typeface="gobCL-Light"/>
                <a:cs typeface="gobCL-Light"/>
              </a:rPr>
              <a:t>ODS </a:t>
            </a:r>
            <a:r>
              <a:rPr sz="2800" spc="-35" dirty="0">
                <a:latin typeface="gobCL-Light"/>
                <a:cs typeface="gobCL-Light"/>
              </a:rPr>
              <a:t>4: </a:t>
            </a:r>
            <a:r>
              <a:rPr sz="2800" spc="-20" dirty="0">
                <a:latin typeface="gobCL-Light"/>
                <a:cs typeface="gobCL-Light"/>
              </a:rPr>
              <a:t>“Garantizar </a:t>
            </a:r>
            <a:r>
              <a:rPr sz="2800" spc="-10" dirty="0">
                <a:latin typeface="gobCL-Light"/>
                <a:cs typeface="gobCL-Light"/>
              </a:rPr>
              <a:t>una educación  </a:t>
            </a:r>
            <a:r>
              <a:rPr sz="2800" spc="-15" dirty="0">
                <a:latin typeface="gobCL-Light"/>
                <a:cs typeface="gobCL-Light"/>
              </a:rPr>
              <a:t>inclusiva, equitativa </a:t>
            </a:r>
            <a:r>
              <a:rPr sz="2800" dirty="0">
                <a:latin typeface="gobCL-Light"/>
                <a:cs typeface="gobCL-Light"/>
              </a:rPr>
              <a:t>y </a:t>
            </a:r>
            <a:r>
              <a:rPr sz="2800" spc="-5" dirty="0">
                <a:latin typeface="gobCL-Light"/>
                <a:cs typeface="gobCL-Light"/>
              </a:rPr>
              <a:t>de </a:t>
            </a:r>
            <a:r>
              <a:rPr sz="2800" spc="-25" dirty="0">
                <a:latin typeface="gobCL-Light"/>
                <a:cs typeface="gobCL-Light"/>
              </a:rPr>
              <a:t>calidad </a:t>
            </a:r>
            <a:r>
              <a:rPr sz="2800" dirty="0">
                <a:latin typeface="gobCL-Light"/>
                <a:cs typeface="gobCL-Light"/>
              </a:rPr>
              <a:t>y  </a:t>
            </a:r>
            <a:r>
              <a:rPr sz="2800" spc="-20" dirty="0">
                <a:latin typeface="gobCL-Light"/>
                <a:cs typeface="gobCL-Light"/>
              </a:rPr>
              <a:t>promover </a:t>
            </a:r>
            <a:r>
              <a:rPr sz="2800" spc="-15" dirty="0">
                <a:latin typeface="gobCL-Light"/>
                <a:cs typeface="gobCL-Light"/>
              </a:rPr>
              <a:t>oportunidades </a:t>
            </a:r>
            <a:r>
              <a:rPr sz="2800" spc="-5" dirty="0">
                <a:latin typeface="gobCL-Light"/>
                <a:cs typeface="gobCL-Light"/>
              </a:rPr>
              <a:t>de </a:t>
            </a:r>
            <a:r>
              <a:rPr sz="2800" spc="-30" dirty="0">
                <a:latin typeface="gobCL-Light"/>
                <a:cs typeface="gobCL-Light"/>
              </a:rPr>
              <a:t>aprendizaje  </a:t>
            </a:r>
            <a:r>
              <a:rPr sz="2800" spc="-20" dirty="0">
                <a:latin typeface="gobCL-Light"/>
                <a:cs typeface="gobCL-Light"/>
              </a:rPr>
              <a:t>durante </a:t>
            </a:r>
            <a:r>
              <a:rPr sz="2800" spc="-30" dirty="0">
                <a:latin typeface="gobCL-Light"/>
                <a:cs typeface="gobCL-Light"/>
              </a:rPr>
              <a:t>toda </a:t>
            </a:r>
            <a:r>
              <a:rPr sz="2800" spc="-20" dirty="0">
                <a:latin typeface="gobCL-Light"/>
                <a:cs typeface="gobCL-Light"/>
              </a:rPr>
              <a:t>la </a:t>
            </a:r>
            <a:r>
              <a:rPr sz="2800" spc="-5" dirty="0">
                <a:latin typeface="gobCL-Light"/>
                <a:cs typeface="gobCL-Light"/>
              </a:rPr>
              <a:t>vida </a:t>
            </a:r>
            <a:r>
              <a:rPr sz="2800" spc="-10" dirty="0">
                <a:latin typeface="gobCL-Light"/>
                <a:cs typeface="gobCL-Light"/>
              </a:rPr>
              <a:t>para</a:t>
            </a:r>
            <a:r>
              <a:rPr sz="2800" spc="35" dirty="0">
                <a:latin typeface="gobCL-Light"/>
                <a:cs typeface="gobCL-Light"/>
              </a:rPr>
              <a:t> </a:t>
            </a:r>
            <a:r>
              <a:rPr sz="2800" spc="-25" dirty="0">
                <a:latin typeface="gobCL-Light"/>
                <a:cs typeface="gobCL-Light"/>
              </a:rPr>
              <a:t>todos”</a:t>
            </a:r>
            <a:endParaRPr sz="2800" dirty="0">
              <a:latin typeface="gobCL-Light"/>
              <a:cs typeface="gobCL-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55839" y="1143000"/>
            <a:ext cx="866140" cy="1922145"/>
          </a:xfrm>
          <a:custGeom>
            <a:avLst/>
            <a:gdLst/>
            <a:ahLst/>
            <a:cxnLst/>
            <a:rect l="l" t="t" r="r" b="b"/>
            <a:pathLst>
              <a:path w="866139" h="1922145">
                <a:moveTo>
                  <a:pt x="865657" y="1921687"/>
                </a:moveTo>
                <a:lnTo>
                  <a:pt x="0" y="1921687"/>
                </a:lnTo>
                <a:lnTo>
                  <a:pt x="0" y="0"/>
                </a:lnTo>
                <a:lnTo>
                  <a:pt x="865657" y="0"/>
                </a:lnTo>
                <a:lnTo>
                  <a:pt x="865657" y="1921687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21496" y="1143000"/>
            <a:ext cx="1251585" cy="1922145"/>
          </a:xfrm>
          <a:custGeom>
            <a:avLst/>
            <a:gdLst/>
            <a:ahLst/>
            <a:cxnLst/>
            <a:rect l="l" t="t" r="r" b="b"/>
            <a:pathLst>
              <a:path w="1251585" h="1922145">
                <a:moveTo>
                  <a:pt x="1251000" y="1921687"/>
                </a:moveTo>
                <a:lnTo>
                  <a:pt x="0" y="1921687"/>
                </a:lnTo>
                <a:lnTo>
                  <a:pt x="0" y="0"/>
                </a:lnTo>
                <a:lnTo>
                  <a:pt x="1251000" y="0"/>
                </a:lnTo>
                <a:lnTo>
                  <a:pt x="1251000" y="1921687"/>
                </a:lnTo>
                <a:close/>
              </a:path>
            </a:pathLst>
          </a:custGeom>
          <a:solidFill>
            <a:srgbClr val="EF4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17661" y="1333766"/>
            <a:ext cx="989357" cy="293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22607" y="2875362"/>
            <a:ext cx="74930" cy="95885"/>
          </a:xfrm>
          <a:custGeom>
            <a:avLst/>
            <a:gdLst/>
            <a:ahLst/>
            <a:cxnLst/>
            <a:rect l="l" t="t" r="r" b="b"/>
            <a:pathLst>
              <a:path w="74930" h="95885">
                <a:moveTo>
                  <a:pt x="42697" y="0"/>
                </a:moveTo>
                <a:lnTo>
                  <a:pt x="23869" y="3400"/>
                </a:lnTo>
                <a:lnTo>
                  <a:pt x="10542" y="12979"/>
                </a:lnTo>
                <a:lnTo>
                  <a:pt x="2619" y="27807"/>
                </a:lnTo>
                <a:lnTo>
                  <a:pt x="0" y="46951"/>
                </a:lnTo>
                <a:lnTo>
                  <a:pt x="2452" y="66873"/>
                </a:lnTo>
                <a:lnTo>
                  <a:pt x="9917" y="82197"/>
                </a:lnTo>
                <a:lnTo>
                  <a:pt x="22551" y="92039"/>
                </a:lnTo>
                <a:lnTo>
                  <a:pt x="40512" y="95516"/>
                </a:lnTo>
                <a:lnTo>
                  <a:pt x="49033" y="95018"/>
                </a:lnTo>
                <a:lnTo>
                  <a:pt x="57391" y="93484"/>
                </a:lnTo>
                <a:lnTo>
                  <a:pt x="65901" y="90855"/>
                </a:lnTo>
                <a:lnTo>
                  <a:pt x="74879" y="87071"/>
                </a:lnTo>
                <a:lnTo>
                  <a:pt x="74879" y="80238"/>
                </a:lnTo>
                <a:lnTo>
                  <a:pt x="42290" y="80238"/>
                </a:lnTo>
                <a:lnTo>
                  <a:pt x="32047" y="78042"/>
                </a:lnTo>
                <a:lnTo>
                  <a:pt x="24706" y="71586"/>
                </a:lnTo>
                <a:lnTo>
                  <a:pt x="20286" y="61068"/>
                </a:lnTo>
                <a:lnTo>
                  <a:pt x="18808" y="46685"/>
                </a:lnTo>
                <a:lnTo>
                  <a:pt x="20239" y="34144"/>
                </a:lnTo>
                <a:lnTo>
                  <a:pt x="24626" y="24398"/>
                </a:lnTo>
                <a:lnTo>
                  <a:pt x="32112" y="18083"/>
                </a:lnTo>
                <a:lnTo>
                  <a:pt x="42837" y="15836"/>
                </a:lnTo>
                <a:lnTo>
                  <a:pt x="68659" y="15836"/>
                </a:lnTo>
                <a:lnTo>
                  <a:pt x="72974" y="8204"/>
                </a:lnTo>
                <a:lnTo>
                  <a:pt x="67162" y="4907"/>
                </a:lnTo>
                <a:lnTo>
                  <a:pt x="60383" y="2311"/>
                </a:lnTo>
                <a:lnTo>
                  <a:pt x="52330" y="610"/>
                </a:lnTo>
                <a:lnTo>
                  <a:pt x="42697" y="0"/>
                </a:lnTo>
                <a:close/>
              </a:path>
              <a:path w="74930" h="95885">
                <a:moveTo>
                  <a:pt x="74879" y="46837"/>
                </a:moveTo>
                <a:lnTo>
                  <a:pt x="44729" y="46837"/>
                </a:lnTo>
                <a:lnTo>
                  <a:pt x="45669" y="60058"/>
                </a:lnTo>
                <a:lnTo>
                  <a:pt x="58407" y="60058"/>
                </a:lnTo>
                <a:lnTo>
                  <a:pt x="58407" y="76974"/>
                </a:lnTo>
                <a:lnTo>
                  <a:pt x="54025" y="79019"/>
                </a:lnTo>
                <a:lnTo>
                  <a:pt x="48310" y="80238"/>
                </a:lnTo>
                <a:lnTo>
                  <a:pt x="74879" y="80238"/>
                </a:lnTo>
                <a:lnTo>
                  <a:pt x="74879" y="46837"/>
                </a:lnTo>
                <a:close/>
              </a:path>
              <a:path w="74930" h="95885">
                <a:moveTo>
                  <a:pt x="68659" y="15836"/>
                </a:moveTo>
                <a:lnTo>
                  <a:pt x="52387" y="15836"/>
                </a:lnTo>
                <a:lnTo>
                  <a:pt x="60134" y="18287"/>
                </a:lnTo>
                <a:lnTo>
                  <a:pt x="65328" y="21729"/>
                </a:lnTo>
                <a:lnTo>
                  <a:pt x="68659" y="15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9262" y="2901308"/>
            <a:ext cx="62865" cy="69850"/>
          </a:xfrm>
          <a:custGeom>
            <a:avLst/>
            <a:gdLst/>
            <a:ahLst/>
            <a:cxnLst/>
            <a:rect l="l" t="t" r="r" b="b"/>
            <a:pathLst>
              <a:path w="62864" h="69850">
                <a:moveTo>
                  <a:pt x="31330" y="0"/>
                </a:moveTo>
                <a:lnTo>
                  <a:pt x="17820" y="2652"/>
                </a:lnTo>
                <a:lnTo>
                  <a:pt x="8007" y="9964"/>
                </a:lnTo>
                <a:lnTo>
                  <a:pt x="2023" y="20965"/>
                </a:lnTo>
                <a:lnTo>
                  <a:pt x="0" y="34683"/>
                </a:lnTo>
                <a:lnTo>
                  <a:pt x="2075" y="49789"/>
                </a:lnTo>
                <a:lnTo>
                  <a:pt x="8145" y="60709"/>
                </a:lnTo>
                <a:lnTo>
                  <a:pt x="17975" y="67337"/>
                </a:lnTo>
                <a:lnTo>
                  <a:pt x="31330" y="69570"/>
                </a:lnTo>
                <a:lnTo>
                  <a:pt x="44641" y="67321"/>
                </a:lnTo>
                <a:lnTo>
                  <a:pt x="54508" y="60666"/>
                </a:lnTo>
                <a:lnTo>
                  <a:pt x="56860" y="56476"/>
                </a:lnTo>
                <a:lnTo>
                  <a:pt x="22605" y="56476"/>
                </a:lnTo>
                <a:lnTo>
                  <a:pt x="18414" y="50241"/>
                </a:lnTo>
                <a:lnTo>
                  <a:pt x="18414" y="18707"/>
                </a:lnTo>
                <a:lnTo>
                  <a:pt x="23063" y="12953"/>
                </a:lnTo>
                <a:lnTo>
                  <a:pt x="56277" y="12953"/>
                </a:lnTo>
                <a:lnTo>
                  <a:pt x="54632" y="9964"/>
                </a:lnTo>
                <a:lnTo>
                  <a:pt x="44780" y="2652"/>
                </a:lnTo>
                <a:lnTo>
                  <a:pt x="31330" y="0"/>
                </a:lnTo>
                <a:close/>
              </a:path>
              <a:path w="62864" h="69850">
                <a:moveTo>
                  <a:pt x="56277" y="12953"/>
                </a:moveTo>
                <a:lnTo>
                  <a:pt x="31330" y="12953"/>
                </a:lnTo>
                <a:lnTo>
                  <a:pt x="36901" y="14082"/>
                </a:lnTo>
                <a:lnTo>
                  <a:pt x="41033" y="17775"/>
                </a:lnTo>
                <a:lnTo>
                  <a:pt x="43603" y="24489"/>
                </a:lnTo>
                <a:lnTo>
                  <a:pt x="44488" y="34683"/>
                </a:lnTo>
                <a:lnTo>
                  <a:pt x="43662" y="44818"/>
                </a:lnTo>
                <a:lnTo>
                  <a:pt x="41190" y="51561"/>
                </a:lnTo>
                <a:lnTo>
                  <a:pt x="37078" y="55314"/>
                </a:lnTo>
                <a:lnTo>
                  <a:pt x="31330" y="56476"/>
                </a:lnTo>
                <a:lnTo>
                  <a:pt x="56860" y="56476"/>
                </a:lnTo>
                <a:lnTo>
                  <a:pt x="60641" y="49741"/>
                </a:lnTo>
                <a:lnTo>
                  <a:pt x="62750" y="34683"/>
                </a:lnTo>
                <a:lnTo>
                  <a:pt x="60688" y="20965"/>
                </a:lnTo>
                <a:lnTo>
                  <a:pt x="56277" y="129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85274" y="2875393"/>
            <a:ext cx="61594" cy="95885"/>
          </a:xfrm>
          <a:custGeom>
            <a:avLst/>
            <a:gdLst/>
            <a:ahLst/>
            <a:cxnLst/>
            <a:rect l="l" t="t" r="r" b="b"/>
            <a:pathLst>
              <a:path w="61594" h="95885">
                <a:moveTo>
                  <a:pt x="52938" y="86106"/>
                </a:moveTo>
                <a:lnTo>
                  <a:pt x="12801" y="86106"/>
                </a:lnTo>
                <a:lnTo>
                  <a:pt x="17018" y="91821"/>
                </a:lnTo>
                <a:lnTo>
                  <a:pt x="22618" y="95478"/>
                </a:lnTo>
                <a:lnTo>
                  <a:pt x="32156" y="95478"/>
                </a:lnTo>
                <a:lnTo>
                  <a:pt x="43294" y="93267"/>
                </a:lnTo>
                <a:lnTo>
                  <a:pt x="52604" y="86675"/>
                </a:lnTo>
                <a:lnTo>
                  <a:pt x="52938" y="86106"/>
                </a:lnTo>
                <a:close/>
              </a:path>
              <a:path w="61594" h="95885">
                <a:moveTo>
                  <a:pt x="17868" y="0"/>
                </a:moveTo>
                <a:lnTo>
                  <a:pt x="0" y="0"/>
                </a:lnTo>
                <a:lnTo>
                  <a:pt x="0" y="94107"/>
                </a:lnTo>
                <a:lnTo>
                  <a:pt x="9537" y="94107"/>
                </a:lnTo>
                <a:lnTo>
                  <a:pt x="12801" y="86106"/>
                </a:lnTo>
                <a:lnTo>
                  <a:pt x="52938" y="86106"/>
                </a:lnTo>
                <a:lnTo>
                  <a:pt x="55110" y="82397"/>
                </a:lnTo>
                <a:lnTo>
                  <a:pt x="25247" y="82397"/>
                </a:lnTo>
                <a:lnTo>
                  <a:pt x="20599" y="79273"/>
                </a:lnTo>
                <a:lnTo>
                  <a:pt x="17868" y="75565"/>
                </a:lnTo>
                <a:lnTo>
                  <a:pt x="17868" y="44323"/>
                </a:lnTo>
                <a:lnTo>
                  <a:pt x="20828" y="41313"/>
                </a:lnTo>
                <a:lnTo>
                  <a:pt x="25768" y="39027"/>
                </a:lnTo>
                <a:lnTo>
                  <a:pt x="56126" y="39027"/>
                </a:lnTo>
                <a:lnTo>
                  <a:pt x="53749" y="34436"/>
                </a:lnTo>
                <a:lnTo>
                  <a:pt x="53284" y="34086"/>
                </a:lnTo>
                <a:lnTo>
                  <a:pt x="16624" y="34086"/>
                </a:lnTo>
                <a:lnTo>
                  <a:pt x="17868" y="23317"/>
                </a:lnTo>
                <a:lnTo>
                  <a:pt x="17868" y="0"/>
                </a:lnTo>
                <a:close/>
              </a:path>
              <a:path w="61594" h="95885">
                <a:moveTo>
                  <a:pt x="56126" y="39027"/>
                </a:moveTo>
                <a:lnTo>
                  <a:pt x="38481" y="39027"/>
                </a:lnTo>
                <a:lnTo>
                  <a:pt x="43484" y="44627"/>
                </a:lnTo>
                <a:lnTo>
                  <a:pt x="43484" y="60604"/>
                </a:lnTo>
                <a:lnTo>
                  <a:pt x="42471" y="70781"/>
                </a:lnTo>
                <a:lnTo>
                  <a:pt x="39657" y="77520"/>
                </a:lnTo>
                <a:lnTo>
                  <a:pt x="35378" y="81249"/>
                </a:lnTo>
                <a:lnTo>
                  <a:pt x="29972" y="82397"/>
                </a:lnTo>
                <a:lnTo>
                  <a:pt x="55110" y="82397"/>
                </a:lnTo>
                <a:lnTo>
                  <a:pt x="58993" y="75767"/>
                </a:lnTo>
                <a:lnTo>
                  <a:pt x="61366" y="60604"/>
                </a:lnTo>
                <a:lnTo>
                  <a:pt x="59353" y="45260"/>
                </a:lnTo>
                <a:lnTo>
                  <a:pt x="56126" y="39027"/>
                </a:lnTo>
                <a:close/>
              </a:path>
              <a:path w="61594" h="95885">
                <a:moveTo>
                  <a:pt x="34378" y="25908"/>
                </a:moveTo>
                <a:lnTo>
                  <a:pt x="26835" y="25908"/>
                </a:lnTo>
                <a:lnTo>
                  <a:pt x="19634" y="30010"/>
                </a:lnTo>
                <a:lnTo>
                  <a:pt x="16624" y="34086"/>
                </a:lnTo>
                <a:lnTo>
                  <a:pt x="53284" y="34086"/>
                </a:lnTo>
                <a:lnTo>
                  <a:pt x="45207" y="28021"/>
                </a:lnTo>
                <a:lnTo>
                  <a:pt x="34378" y="25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57983" y="2875381"/>
            <a:ext cx="25400" cy="94615"/>
          </a:xfrm>
          <a:custGeom>
            <a:avLst/>
            <a:gdLst/>
            <a:ahLst/>
            <a:cxnLst/>
            <a:rect l="l" t="t" r="r" b="b"/>
            <a:pathLst>
              <a:path w="25400" h="94614">
                <a:moveTo>
                  <a:pt x="25120" y="0"/>
                </a:moveTo>
                <a:lnTo>
                  <a:pt x="7073" y="0"/>
                </a:lnTo>
                <a:lnTo>
                  <a:pt x="7073" y="16255"/>
                </a:lnTo>
                <a:lnTo>
                  <a:pt x="25120" y="16255"/>
                </a:lnTo>
                <a:lnTo>
                  <a:pt x="25120" y="0"/>
                </a:lnTo>
                <a:close/>
              </a:path>
              <a:path w="25400" h="94614">
                <a:moveTo>
                  <a:pt x="25374" y="27254"/>
                </a:moveTo>
                <a:lnTo>
                  <a:pt x="0" y="27254"/>
                </a:lnTo>
                <a:lnTo>
                  <a:pt x="0" y="38747"/>
                </a:lnTo>
                <a:lnTo>
                  <a:pt x="7658" y="40385"/>
                </a:lnTo>
                <a:lnTo>
                  <a:pt x="7658" y="94119"/>
                </a:lnTo>
                <a:lnTo>
                  <a:pt x="25374" y="94119"/>
                </a:lnTo>
                <a:lnTo>
                  <a:pt x="25374" y="272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96864" y="2901297"/>
            <a:ext cx="59690" cy="69850"/>
          </a:xfrm>
          <a:custGeom>
            <a:avLst/>
            <a:gdLst/>
            <a:ahLst/>
            <a:cxnLst/>
            <a:rect l="l" t="t" r="r" b="b"/>
            <a:pathLst>
              <a:path w="59689" h="69850">
                <a:moveTo>
                  <a:pt x="31241" y="0"/>
                </a:moveTo>
                <a:lnTo>
                  <a:pt x="0" y="34645"/>
                </a:lnTo>
                <a:lnTo>
                  <a:pt x="2224" y="49432"/>
                </a:lnTo>
                <a:lnTo>
                  <a:pt x="8683" y="60405"/>
                </a:lnTo>
                <a:lnTo>
                  <a:pt x="19052" y="67233"/>
                </a:lnTo>
                <a:lnTo>
                  <a:pt x="33007" y="69583"/>
                </a:lnTo>
                <a:lnTo>
                  <a:pt x="40630" y="68962"/>
                </a:lnTo>
                <a:lnTo>
                  <a:pt x="47456" y="67371"/>
                </a:lnTo>
                <a:lnTo>
                  <a:pt x="53334" y="65216"/>
                </a:lnTo>
                <a:lnTo>
                  <a:pt x="58115" y="62903"/>
                </a:lnTo>
                <a:lnTo>
                  <a:pt x="56282" y="56095"/>
                </a:lnTo>
                <a:lnTo>
                  <a:pt x="24015" y="56095"/>
                </a:lnTo>
                <a:lnTo>
                  <a:pt x="18162" y="50355"/>
                </a:lnTo>
                <a:lnTo>
                  <a:pt x="18059" y="39585"/>
                </a:lnTo>
                <a:lnTo>
                  <a:pt x="59486" y="39585"/>
                </a:lnTo>
                <a:lnTo>
                  <a:pt x="59486" y="31788"/>
                </a:lnTo>
                <a:lnTo>
                  <a:pt x="59134" y="29083"/>
                </a:lnTo>
                <a:lnTo>
                  <a:pt x="18059" y="29083"/>
                </a:lnTo>
                <a:lnTo>
                  <a:pt x="18059" y="21145"/>
                </a:lnTo>
                <a:lnTo>
                  <a:pt x="21551" y="13119"/>
                </a:lnTo>
                <a:lnTo>
                  <a:pt x="54669" y="13119"/>
                </a:lnTo>
                <a:lnTo>
                  <a:pt x="52946" y="9602"/>
                </a:lnTo>
                <a:lnTo>
                  <a:pt x="44184" y="2607"/>
                </a:lnTo>
                <a:lnTo>
                  <a:pt x="31241" y="0"/>
                </a:lnTo>
                <a:close/>
              </a:path>
              <a:path w="59689" h="69850">
                <a:moveTo>
                  <a:pt x="54736" y="50355"/>
                </a:moveTo>
                <a:lnTo>
                  <a:pt x="48869" y="53200"/>
                </a:lnTo>
                <a:lnTo>
                  <a:pt x="42176" y="56095"/>
                </a:lnTo>
                <a:lnTo>
                  <a:pt x="56282" y="56095"/>
                </a:lnTo>
                <a:lnTo>
                  <a:pt x="54736" y="50355"/>
                </a:lnTo>
                <a:close/>
              </a:path>
              <a:path w="59689" h="69850">
                <a:moveTo>
                  <a:pt x="54669" y="13119"/>
                </a:moveTo>
                <a:lnTo>
                  <a:pt x="39712" y="13119"/>
                </a:lnTo>
                <a:lnTo>
                  <a:pt x="42430" y="20472"/>
                </a:lnTo>
                <a:lnTo>
                  <a:pt x="42430" y="29083"/>
                </a:lnTo>
                <a:lnTo>
                  <a:pt x="59134" y="29083"/>
                </a:lnTo>
                <a:lnTo>
                  <a:pt x="57916" y="19743"/>
                </a:lnTo>
                <a:lnTo>
                  <a:pt x="54669" y="131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9722" y="2901431"/>
            <a:ext cx="38735" cy="68580"/>
          </a:xfrm>
          <a:custGeom>
            <a:avLst/>
            <a:gdLst/>
            <a:ahLst/>
            <a:cxnLst/>
            <a:rect l="l" t="t" r="r" b="b"/>
            <a:pathLst>
              <a:path w="38735" h="68580">
                <a:moveTo>
                  <a:pt x="12445" y="1206"/>
                </a:moveTo>
                <a:lnTo>
                  <a:pt x="0" y="1206"/>
                </a:lnTo>
                <a:lnTo>
                  <a:pt x="0" y="68072"/>
                </a:lnTo>
                <a:lnTo>
                  <a:pt x="17741" y="68072"/>
                </a:lnTo>
                <a:lnTo>
                  <a:pt x="17741" y="19481"/>
                </a:lnTo>
                <a:lnTo>
                  <a:pt x="20751" y="17043"/>
                </a:lnTo>
                <a:lnTo>
                  <a:pt x="24980" y="15036"/>
                </a:lnTo>
                <a:lnTo>
                  <a:pt x="38130" y="15036"/>
                </a:lnTo>
                <a:lnTo>
                  <a:pt x="38341" y="11036"/>
                </a:lnTo>
                <a:lnTo>
                  <a:pt x="38351" y="10236"/>
                </a:lnTo>
                <a:lnTo>
                  <a:pt x="14338" y="10236"/>
                </a:lnTo>
                <a:lnTo>
                  <a:pt x="13792" y="7226"/>
                </a:lnTo>
                <a:lnTo>
                  <a:pt x="12445" y="1206"/>
                </a:lnTo>
                <a:close/>
              </a:path>
              <a:path w="38735" h="68580">
                <a:moveTo>
                  <a:pt x="38130" y="15036"/>
                </a:moveTo>
                <a:lnTo>
                  <a:pt x="32905" y="15036"/>
                </a:lnTo>
                <a:lnTo>
                  <a:pt x="35877" y="15443"/>
                </a:lnTo>
                <a:lnTo>
                  <a:pt x="38074" y="16103"/>
                </a:lnTo>
                <a:lnTo>
                  <a:pt x="38130" y="15036"/>
                </a:lnTo>
                <a:close/>
              </a:path>
              <a:path w="38735" h="68580">
                <a:moveTo>
                  <a:pt x="34404" y="0"/>
                </a:moveTo>
                <a:lnTo>
                  <a:pt x="22961" y="0"/>
                </a:lnTo>
                <a:lnTo>
                  <a:pt x="16954" y="5473"/>
                </a:lnTo>
                <a:lnTo>
                  <a:pt x="14858" y="10236"/>
                </a:lnTo>
                <a:lnTo>
                  <a:pt x="38351" y="10236"/>
                </a:lnTo>
                <a:lnTo>
                  <a:pt x="38468" y="990"/>
                </a:lnTo>
                <a:lnTo>
                  <a:pt x="36982" y="546"/>
                </a:lnTo>
                <a:lnTo>
                  <a:pt x="34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18461" y="2901302"/>
            <a:ext cx="60325" cy="68580"/>
          </a:xfrm>
          <a:custGeom>
            <a:avLst/>
            <a:gdLst/>
            <a:ahLst/>
            <a:cxnLst/>
            <a:rect l="l" t="t" r="r" b="b"/>
            <a:pathLst>
              <a:path w="60325" h="68580">
                <a:moveTo>
                  <a:pt x="12268" y="1333"/>
                </a:moveTo>
                <a:lnTo>
                  <a:pt x="0" y="1333"/>
                </a:lnTo>
                <a:lnTo>
                  <a:pt x="0" y="68199"/>
                </a:lnTo>
                <a:lnTo>
                  <a:pt x="17894" y="68199"/>
                </a:lnTo>
                <a:lnTo>
                  <a:pt x="17894" y="17741"/>
                </a:lnTo>
                <a:lnTo>
                  <a:pt x="20993" y="15684"/>
                </a:lnTo>
                <a:lnTo>
                  <a:pt x="24968" y="13614"/>
                </a:lnTo>
                <a:lnTo>
                  <a:pt x="57524" y="13614"/>
                </a:lnTo>
                <a:lnTo>
                  <a:pt x="55261" y="9017"/>
                </a:lnTo>
                <a:lnTo>
                  <a:pt x="14947" y="9017"/>
                </a:lnTo>
                <a:lnTo>
                  <a:pt x="12268" y="1333"/>
                </a:lnTo>
                <a:close/>
              </a:path>
              <a:path w="60325" h="68580">
                <a:moveTo>
                  <a:pt x="57524" y="13614"/>
                </a:moveTo>
                <a:lnTo>
                  <a:pt x="37807" y="13614"/>
                </a:lnTo>
                <a:lnTo>
                  <a:pt x="41630" y="18415"/>
                </a:lnTo>
                <a:lnTo>
                  <a:pt x="41630" y="68199"/>
                </a:lnTo>
                <a:lnTo>
                  <a:pt x="59778" y="68199"/>
                </a:lnTo>
                <a:lnTo>
                  <a:pt x="59778" y="26860"/>
                </a:lnTo>
                <a:lnTo>
                  <a:pt x="58468" y="15532"/>
                </a:lnTo>
                <a:lnTo>
                  <a:pt x="57524" y="13614"/>
                </a:lnTo>
                <a:close/>
              </a:path>
              <a:path w="60325" h="68580">
                <a:moveTo>
                  <a:pt x="36131" y="0"/>
                </a:moveTo>
                <a:lnTo>
                  <a:pt x="26212" y="0"/>
                </a:lnTo>
                <a:lnTo>
                  <a:pt x="18834" y="4495"/>
                </a:lnTo>
                <a:lnTo>
                  <a:pt x="14947" y="9017"/>
                </a:lnTo>
                <a:lnTo>
                  <a:pt x="55261" y="9017"/>
                </a:lnTo>
                <a:lnTo>
                  <a:pt x="54313" y="7091"/>
                </a:lnTo>
                <a:lnTo>
                  <a:pt x="46979" y="1819"/>
                </a:lnTo>
                <a:lnTo>
                  <a:pt x="36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90092" y="2901308"/>
            <a:ext cx="62865" cy="69850"/>
          </a:xfrm>
          <a:custGeom>
            <a:avLst/>
            <a:gdLst/>
            <a:ahLst/>
            <a:cxnLst/>
            <a:rect l="l" t="t" r="r" b="b"/>
            <a:pathLst>
              <a:path w="62864" h="69850">
                <a:moveTo>
                  <a:pt x="31394" y="0"/>
                </a:moveTo>
                <a:lnTo>
                  <a:pt x="17862" y="2652"/>
                </a:lnTo>
                <a:lnTo>
                  <a:pt x="8029" y="9964"/>
                </a:lnTo>
                <a:lnTo>
                  <a:pt x="2030" y="20965"/>
                </a:lnTo>
                <a:lnTo>
                  <a:pt x="0" y="34683"/>
                </a:lnTo>
                <a:lnTo>
                  <a:pt x="2085" y="49789"/>
                </a:lnTo>
                <a:lnTo>
                  <a:pt x="8177" y="60709"/>
                </a:lnTo>
                <a:lnTo>
                  <a:pt x="18029" y="67337"/>
                </a:lnTo>
                <a:lnTo>
                  <a:pt x="31394" y="69570"/>
                </a:lnTo>
                <a:lnTo>
                  <a:pt x="44700" y="67321"/>
                </a:lnTo>
                <a:lnTo>
                  <a:pt x="54559" y="60666"/>
                </a:lnTo>
                <a:lnTo>
                  <a:pt x="56907" y="56476"/>
                </a:lnTo>
                <a:lnTo>
                  <a:pt x="22618" y="56476"/>
                </a:lnTo>
                <a:lnTo>
                  <a:pt x="18427" y="50241"/>
                </a:lnTo>
                <a:lnTo>
                  <a:pt x="18540" y="18567"/>
                </a:lnTo>
                <a:lnTo>
                  <a:pt x="23075" y="12953"/>
                </a:lnTo>
                <a:lnTo>
                  <a:pt x="56306" y="12953"/>
                </a:lnTo>
                <a:lnTo>
                  <a:pt x="54659" y="9964"/>
                </a:lnTo>
                <a:lnTo>
                  <a:pt x="44813" y="2652"/>
                </a:lnTo>
                <a:lnTo>
                  <a:pt x="31394" y="0"/>
                </a:lnTo>
                <a:close/>
              </a:path>
              <a:path w="62864" h="69850">
                <a:moveTo>
                  <a:pt x="56306" y="12953"/>
                </a:moveTo>
                <a:lnTo>
                  <a:pt x="39725" y="12953"/>
                </a:lnTo>
                <a:lnTo>
                  <a:pt x="44500" y="18567"/>
                </a:lnTo>
                <a:lnTo>
                  <a:pt x="44500" y="34683"/>
                </a:lnTo>
                <a:lnTo>
                  <a:pt x="43676" y="44818"/>
                </a:lnTo>
                <a:lnTo>
                  <a:pt x="41209" y="51561"/>
                </a:lnTo>
                <a:lnTo>
                  <a:pt x="37112" y="55314"/>
                </a:lnTo>
                <a:lnTo>
                  <a:pt x="31394" y="56476"/>
                </a:lnTo>
                <a:lnTo>
                  <a:pt x="56907" y="56476"/>
                </a:lnTo>
                <a:lnTo>
                  <a:pt x="60683" y="49741"/>
                </a:lnTo>
                <a:lnTo>
                  <a:pt x="62788" y="34683"/>
                </a:lnTo>
                <a:lnTo>
                  <a:pt x="60721" y="20965"/>
                </a:lnTo>
                <a:lnTo>
                  <a:pt x="56306" y="129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94156" y="2875358"/>
            <a:ext cx="61594" cy="95885"/>
          </a:xfrm>
          <a:custGeom>
            <a:avLst/>
            <a:gdLst/>
            <a:ahLst/>
            <a:cxnLst/>
            <a:rect l="l" t="t" r="r" b="b"/>
            <a:pathLst>
              <a:path w="61594" h="95885">
                <a:moveTo>
                  <a:pt x="35966" y="25946"/>
                </a:moveTo>
                <a:lnTo>
                  <a:pt x="28701" y="25946"/>
                </a:lnTo>
                <a:lnTo>
                  <a:pt x="17391" y="28275"/>
                </a:lnTo>
                <a:lnTo>
                  <a:pt x="8283" y="35058"/>
                </a:lnTo>
                <a:lnTo>
                  <a:pt x="2209" y="45984"/>
                </a:lnTo>
                <a:lnTo>
                  <a:pt x="0" y="60744"/>
                </a:lnTo>
                <a:lnTo>
                  <a:pt x="2122" y="76233"/>
                </a:lnTo>
                <a:lnTo>
                  <a:pt x="7929" y="87069"/>
                </a:lnTo>
                <a:lnTo>
                  <a:pt x="16582" y="93435"/>
                </a:lnTo>
                <a:lnTo>
                  <a:pt x="27241" y="95516"/>
                </a:lnTo>
                <a:lnTo>
                  <a:pt x="35801" y="95516"/>
                </a:lnTo>
                <a:lnTo>
                  <a:pt x="42252" y="90893"/>
                </a:lnTo>
                <a:lnTo>
                  <a:pt x="44957" y="86791"/>
                </a:lnTo>
                <a:lnTo>
                  <a:pt x="61467" y="86791"/>
                </a:lnTo>
                <a:lnTo>
                  <a:pt x="61467" y="82575"/>
                </a:lnTo>
                <a:lnTo>
                  <a:pt x="31280" y="82575"/>
                </a:lnTo>
                <a:lnTo>
                  <a:pt x="25608" y="81389"/>
                </a:lnTo>
                <a:lnTo>
                  <a:pt x="21377" y="77584"/>
                </a:lnTo>
                <a:lnTo>
                  <a:pt x="18732" y="70788"/>
                </a:lnTo>
                <a:lnTo>
                  <a:pt x="17828" y="60744"/>
                </a:lnTo>
                <a:lnTo>
                  <a:pt x="17818" y="45034"/>
                </a:lnTo>
                <a:lnTo>
                  <a:pt x="23113" y="39344"/>
                </a:lnTo>
                <a:lnTo>
                  <a:pt x="61467" y="39344"/>
                </a:lnTo>
                <a:lnTo>
                  <a:pt x="61467" y="32511"/>
                </a:lnTo>
                <a:lnTo>
                  <a:pt x="45377" y="32511"/>
                </a:lnTo>
                <a:lnTo>
                  <a:pt x="41668" y="28384"/>
                </a:lnTo>
                <a:lnTo>
                  <a:pt x="35966" y="25946"/>
                </a:lnTo>
                <a:close/>
              </a:path>
              <a:path w="61594" h="95885">
                <a:moveTo>
                  <a:pt x="61467" y="86791"/>
                </a:moveTo>
                <a:lnTo>
                  <a:pt x="44957" y="86791"/>
                </a:lnTo>
                <a:lnTo>
                  <a:pt x="46989" y="94145"/>
                </a:lnTo>
                <a:lnTo>
                  <a:pt x="61467" y="94145"/>
                </a:lnTo>
                <a:lnTo>
                  <a:pt x="61467" y="86791"/>
                </a:lnTo>
                <a:close/>
              </a:path>
              <a:path w="61594" h="95885">
                <a:moveTo>
                  <a:pt x="61467" y="39344"/>
                </a:moveTo>
                <a:lnTo>
                  <a:pt x="36779" y="39344"/>
                </a:lnTo>
                <a:lnTo>
                  <a:pt x="41033" y="40957"/>
                </a:lnTo>
                <a:lnTo>
                  <a:pt x="43738" y="42570"/>
                </a:lnTo>
                <a:lnTo>
                  <a:pt x="43738" y="76847"/>
                </a:lnTo>
                <a:lnTo>
                  <a:pt x="40309" y="80403"/>
                </a:lnTo>
                <a:lnTo>
                  <a:pt x="35801" y="82575"/>
                </a:lnTo>
                <a:lnTo>
                  <a:pt x="61467" y="82575"/>
                </a:lnTo>
                <a:lnTo>
                  <a:pt x="61467" y="39344"/>
                </a:lnTo>
                <a:close/>
              </a:path>
              <a:path w="61594" h="95885">
                <a:moveTo>
                  <a:pt x="61467" y="0"/>
                </a:moveTo>
                <a:lnTo>
                  <a:pt x="43738" y="0"/>
                </a:lnTo>
                <a:lnTo>
                  <a:pt x="43841" y="25946"/>
                </a:lnTo>
                <a:lnTo>
                  <a:pt x="44259" y="28676"/>
                </a:lnTo>
                <a:lnTo>
                  <a:pt x="45377" y="32511"/>
                </a:lnTo>
                <a:lnTo>
                  <a:pt x="61467" y="32511"/>
                </a:lnTo>
                <a:lnTo>
                  <a:pt x="61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69182" y="2901297"/>
            <a:ext cx="59690" cy="69850"/>
          </a:xfrm>
          <a:custGeom>
            <a:avLst/>
            <a:gdLst/>
            <a:ahLst/>
            <a:cxnLst/>
            <a:rect l="l" t="t" r="r" b="b"/>
            <a:pathLst>
              <a:path w="59689" h="69850">
                <a:moveTo>
                  <a:pt x="31216" y="0"/>
                </a:moveTo>
                <a:lnTo>
                  <a:pt x="0" y="34645"/>
                </a:lnTo>
                <a:lnTo>
                  <a:pt x="2213" y="49432"/>
                </a:lnTo>
                <a:lnTo>
                  <a:pt x="8651" y="60405"/>
                </a:lnTo>
                <a:lnTo>
                  <a:pt x="19009" y="67233"/>
                </a:lnTo>
                <a:lnTo>
                  <a:pt x="32981" y="69583"/>
                </a:lnTo>
                <a:lnTo>
                  <a:pt x="40601" y="68962"/>
                </a:lnTo>
                <a:lnTo>
                  <a:pt x="47421" y="67371"/>
                </a:lnTo>
                <a:lnTo>
                  <a:pt x="53298" y="65216"/>
                </a:lnTo>
                <a:lnTo>
                  <a:pt x="58089" y="62903"/>
                </a:lnTo>
                <a:lnTo>
                  <a:pt x="56229" y="56095"/>
                </a:lnTo>
                <a:lnTo>
                  <a:pt x="23964" y="56095"/>
                </a:lnTo>
                <a:lnTo>
                  <a:pt x="18112" y="50355"/>
                </a:lnTo>
                <a:lnTo>
                  <a:pt x="18008" y="39585"/>
                </a:lnTo>
                <a:lnTo>
                  <a:pt x="59461" y="39585"/>
                </a:lnTo>
                <a:lnTo>
                  <a:pt x="59461" y="31788"/>
                </a:lnTo>
                <a:lnTo>
                  <a:pt x="59108" y="29083"/>
                </a:lnTo>
                <a:lnTo>
                  <a:pt x="18008" y="29083"/>
                </a:lnTo>
                <a:lnTo>
                  <a:pt x="18008" y="21145"/>
                </a:lnTo>
                <a:lnTo>
                  <a:pt x="21526" y="13119"/>
                </a:lnTo>
                <a:lnTo>
                  <a:pt x="54644" y="13119"/>
                </a:lnTo>
                <a:lnTo>
                  <a:pt x="52920" y="9602"/>
                </a:lnTo>
                <a:lnTo>
                  <a:pt x="44159" y="2607"/>
                </a:lnTo>
                <a:lnTo>
                  <a:pt x="31216" y="0"/>
                </a:lnTo>
                <a:close/>
              </a:path>
              <a:path w="59689" h="69850">
                <a:moveTo>
                  <a:pt x="54660" y="50355"/>
                </a:moveTo>
                <a:lnTo>
                  <a:pt x="48793" y="53200"/>
                </a:lnTo>
                <a:lnTo>
                  <a:pt x="42100" y="56095"/>
                </a:lnTo>
                <a:lnTo>
                  <a:pt x="56229" y="56095"/>
                </a:lnTo>
                <a:lnTo>
                  <a:pt x="54660" y="50355"/>
                </a:lnTo>
                <a:close/>
              </a:path>
              <a:path w="59689" h="69850">
                <a:moveTo>
                  <a:pt x="54644" y="13119"/>
                </a:moveTo>
                <a:lnTo>
                  <a:pt x="39662" y="13119"/>
                </a:lnTo>
                <a:lnTo>
                  <a:pt x="42379" y="20472"/>
                </a:lnTo>
                <a:lnTo>
                  <a:pt x="42379" y="29083"/>
                </a:lnTo>
                <a:lnTo>
                  <a:pt x="59108" y="29083"/>
                </a:lnTo>
                <a:lnTo>
                  <a:pt x="57891" y="19743"/>
                </a:lnTo>
                <a:lnTo>
                  <a:pt x="54644" y="131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70124" y="2875358"/>
            <a:ext cx="71755" cy="95885"/>
          </a:xfrm>
          <a:custGeom>
            <a:avLst/>
            <a:gdLst/>
            <a:ahLst/>
            <a:cxnLst/>
            <a:rect l="l" t="t" r="r" b="b"/>
            <a:pathLst>
              <a:path w="71755" h="95885">
                <a:moveTo>
                  <a:pt x="39700" y="0"/>
                </a:moveTo>
                <a:lnTo>
                  <a:pt x="22497" y="3428"/>
                </a:lnTo>
                <a:lnTo>
                  <a:pt x="10072" y="13088"/>
                </a:lnTo>
                <a:lnTo>
                  <a:pt x="2536" y="28048"/>
                </a:lnTo>
                <a:lnTo>
                  <a:pt x="0" y="47370"/>
                </a:lnTo>
                <a:lnTo>
                  <a:pt x="2558" y="67843"/>
                </a:lnTo>
                <a:lnTo>
                  <a:pt x="10129" y="82954"/>
                </a:lnTo>
                <a:lnTo>
                  <a:pt x="22561" y="92310"/>
                </a:lnTo>
                <a:lnTo>
                  <a:pt x="39700" y="95516"/>
                </a:lnTo>
                <a:lnTo>
                  <a:pt x="48477" y="94863"/>
                </a:lnTo>
                <a:lnTo>
                  <a:pt x="56646" y="92956"/>
                </a:lnTo>
                <a:lnTo>
                  <a:pt x="64251" y="89874"/>
                </a:lnTo>
                <a:lnTo>
                  <a:pt x="71335" y="85699"/>
                </a:lnTo>
                <a:lnTo>
                  <a:pt x="68978" y="79832"/>
                </a:lnTo>
                <a:lnTo>
                  <a:pt x="41338" y="79832"/>
                </a:lnTo>
                <a:lnTo>
                  <a:pt x="31460" y="77729"/>
                </a:lnTo>
                <a:lnTo>
                  <a:pt x="24390" y="71510"/>
                </a:lnTo>
                <a:lnTo>
                  <a:pt x="20139" y="61304"/>
                </a:lnTo>
                <a:lnTo>
                  <a:pt x="18719" y="47243"/>
                </a:lnTo>
                <a:lnTo>
                  <a:pt x="20143" y="33797"/>
                </a:lnTo>
                <a:lnTo>
                  <a:pt x="24422" y="23904"/>
                </a:lnTo>
                <a:lnTo>
                  <a:pt x="31567" y="17797"/>
                </a:lnTo>
                <a:lnTo>
                  <a:pt x="41592" y="15709"/>
                </a:lnTo>
                <a:lnTo>
                  <a:pt x="67294" y="15709"/>
                </a:lnTo>
                <a:lnTo>
                  <a:pt x="71120" y="7810"/>
                </a:lnTo>
                <a:lnTo>
                  <a:pt x="64801" y="4446"/>
                </a:lnTo>
                <a:lnTo>
                  <a:pt x="57300" y="2000"/>
                </a:lnTo>
                <a:lnTo>
                  <a:pt x="48854" y="506"/>
                </a:lnTo>
                <a:lnTo>
                  <a:pt x="39700" y="0"/>
                </a:lnTo>
                <a:close/>
              </a:path>
              <a:path w="71755" h="95885">
                <a:moveTo>
                  <a:pt x="65570" y="71348"/>
                </a:moveTo>
                <a:lnTo>
                  <a:pt x="60428" y="74640"/>
                </a:lnTo>
                <a:lnTo>
                  <a:pt x="54497" y="77338"/>
                </a:lnTo>
                <a:lnTo>
                  <a:pt x="48044" y="79162"/>
                </a:lnTo>
                <a:lnTo>
                  <a:pt x="41338" y="79832"/>
                </a:lnTo>
                <a:lnTo>
                  <a:pt x="68978" y="79832"/>
                </a:lnTo>
                <a:lnTo>
                  <a:pt x="65570" y="71348"/>
                </a:lnTo>
                <a:close/>
              </a:path>
              <a:path w="71755" h="95885">
                <a:moveTo>
                  <a:pt x="67294" y="15709"/>
                </a:moveTo>
                <a:lnTo>
                  <a:pt x="51155" y="15709"/>
                </a:lnTo>
                <a:lnTo>
                  <a:pt x="59486" y="18440"/>
                </a:lnTo>
                <a:lnTo>
                  <a:pt x="64249" y="21996"/>
                </a:lnTo>
                <a:lnTo>
                  <a:pt x="67294" y="157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53764" y="2875381"/>
            <a:ext cx="60325" cy="94615"/>
          </a:xfrm>
          <a:custGeom>
            <a:avLst/>
            <a:gdLst/>
            <a:ahLst/>
            <a:cxnLst/>
            <a:rect l="l" t="t" r="r" b="b"/>
            <a:pathLst>
              <a:path w="60325" h="94614">
                <a:moveTo>
                  <a:pt x="17894" y="0"/>
                </a:moveTo>
                <a:lnTo>
                  <a:pt x="0" y="0"/>
                </a:lnTo>
                <a:lnTo>
                  <a:pt x="0" y="94119"/>
                </a:lnTo>
                <a:lnTo>
                  <a:pt x="17894" y="94119"/>
                </a:lnTo>
                <a:lnTo>
                  <a:pt x="17894" y="43662"/>
                </a:lnTo>
                <a:lnTo>
                  <a:pt x="21031" y="41605"/>
                </a:lnTo>
                <a:lnTo>
                  <a:pt x="24955" y="39535"/>
                </a:lnTo>
                <a:lnTo>
                  <a:pt x="57720" y="39535"/>
                </a:lnTo>
                <a:lnTo>
                  <a:pt x="55599" y="35039"/>
                </a:lnTo>
                <a:lnTo>
                  <a:pt x="16129" y="35039"/>
                </a:lnTo>
                <a:lnTo>
                  <a:pt x="16357" y="33972"/>
                </a:lnTo>
                <a:lnTo>
                  <a:pt x="17894" y="29324"/>
                </a:lnTo>
                <a:lnTo>
                  <a:pt x="17894" y="0"/>
                </a:lnTo>
                <a:close/>
              </a:path>
              <a:path w="60325" h="94614">
                <a:moveTo>
                  <a:pt x="57720" y="39535"/>
                </a:moveTo>
                <a:lnTo>
                  <a:pt x="36322" y="39535"/>
                </a:lnTo>
                <a:lnTo>
                  <a:pt x="40119" y="42875"/>
                </a:lnTo>
                <a:lnTo>
                  <a:pt x="40690" y="50355"/>
                </a:lnTo>
                <a:lnTo>
                  <a:pt x="41338" y="51333"/>
                </a:lnTo>
                <a:lnTo>
                  <a:pt x="41630" y="52666"/>
                </a:lnTo>
                <a:lnTo>
                  <a:pt x="41630" y="94119"/>
                </a:lnTo>
                <a:lnTo>
                  <a:pt x="59778" y="94119"/>
                </a:lnTo>
                <a:lnTo>
                  <a:pt x="59767" y="52666"/>
                </a:lnTo>
                <a:lnTo>
                  <a:pt x="58624" y="41452"/>
                </a:lnTo>
                <a:lnTo>
                  <a:pt x="57720" y="39535"/>
                </a:lnTo>
                <a:close/>
              </a:path>
              <a:path w="60325" h="94614">
                <a:moveTo>
                  <a:pt x="35077" y="25920"/>
                </a:moveTo>
                <a:lnTo>
                  <a:pt x="25526" y="25920"/>
                </a:lnTo>
                <a:lnTo>
                  <a:pt x="19938" y="30416"/>
                </a:lnTo>
                <a:lnTo>
                  <a:pt x="16129" y="35039"/>
                </a:lnTo>
                <a:lnTo>
                  <a:pt x="55599" y="35039"/>
                </a:lnTo>
                <a:lnTo>
                  <a:pt x="54643" y="33012"/>
                </a:lnTo>
                <a:lnTo>
                  <a:pt x="47054" y="27740"/>
                </a:lnTo>
                <a:lnTo>
                  <a:pt x="35077" y="25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5838" y="2875381"/>
            <a:ext cx="26034" cy="94615"/>
          </a:xfrm>
          <a:custGeom>
            <a:avLst/>
            <a:gdLst/>
            <a:ahLst/>
            <a:cxnLst/>
            <a:rect l="l" t="t" r="r" b="b"/>
            <a:pathLst>
              <a:path w="26035" h="94614">
                <a:moveTo>
                  <a:pt x="25145" y="0"/>
                </a:moveTo>
                <a:lnTo>
                  <a:pt x="7099" y="0"/>
                </a:lnTo>
                <a:lnTo>
                  <a:pt x="7099" y="16255"/>
                </a:lnTo>
                <a:lnTo>
                  <a:pt x="25145" y="16255"/>
                </a:lnTo>
                <a:lnTo>
                  <a:pt x="25145" y="0"/>
                </a:lnTo>
                <a:close/>
              </a:path>
              <a:path w="26035" h="94614">
                <a:moveTo>
                  <a:pt x="25425" y="27254"/>
                </a:moveTo>
                <a:lnTo>
                  <a:pt x="0" y="27254"/>
                </a:lnTo>
                <a:lnTo>
                  <a:pt x="0" y="38747"/>
                </a:lnTo>
                <a:lnTo>
                  <a:pt x="7645" y="40385"/>
                </a:lnTo>
                <a:lnTo>
                  <a:pt x="7645" y="94119"/>
                </a:lnTo>
                <a:lnTo>
                  <a:pt x="25425" y="94119"/>
                </a:lnTo>
                <a:lnTo>
                  <a:pt x="25425" y="272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67468" y="2875361"/>
            <a:ext cx="28575" cy="95885"/>
          </a:xfrm>
          <a:custGeom>
            <a:avLst/>
            <a:gdLst/>
            <a:ahLst/>
            <a:cxnLst/>
            <a:rect l="l" t="t" r="r" b="b"/>
            <a:pathLst>
              <a:path w="28575" h="95885">
                <a:moveTo>
                  <a:pt x="17602" y="0"/>
                </a:moveTo>
                <a:lnTo>
                  <a:pt x="0" y="0"/>
                </a:lnTo>
                <a:lnTo>
                  <a:pt x="0" y="76403"/>
                </a:lnTo>
                <a:lnTo>
                  <a:pt x="979" y="84415"/>
                </a:lnTo>
                <a:lnTo>
                  <a:pt x="4156" y="90427"/>
                </a:lnTo>
                <a:lnTo>
                  <a:pt x="9890" y="94205"/>
                </a:lnTo>
                <a:lnTo>
                  <a:pt x="18542" y="95516"/>
                </a:lnTo>
                <a:lnTo>
                  <a:pt x="23190" y="95516"/>
                </a:lnTo>
                <a:lnTo>
                  <a:pt x="28359" y="94424"/>
                </a:lnTo>
                <a:lnTo>
                  <a:pt x="28359" y="81864"/>
                </a:lnTo>
                <a:lnTo>
                  <a:pt x="21031" y="81864"/>
                </a:lnTo>
                <a:lnTo>
                  <a:pt x="17602" y="81076"/>
                </a:lnTo>
                <a:lnTo>
                  <a:pt x="176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4842" y="2901297"/>
            <a:ext cx="59690" cy="69850"/>
          </a:xfrm>
          <a:custGeom>
            <a:avLst/>
            <a:gdLst/>
            <a:ahLst/>
            <a:cxnLst/>
            <a:rect l="l" t="t" r="r" b="b"/>
            <a:pathLst>
              <a:path w="59689" h="69850">
                <a:moveTo>
                  <a:pt x="31241" y="0"/>
                </a:moveTo>
                <a:lnTo>
                  <a:pt x="0" y="34645"/>
                </a:lnTo>
                <a:lnTo>
                  <a:pt x="2225" y="49432"/>
                </a:lnTo>
                <a:lnTo>
                  <a:pt x="8688" y="60405"/>
                </a:lnTo>
                <a:lnTo>
                  <a:pt x="19068" y="67233"/>
                </a:lnTo>
                <a:lnTo>
                  <a:pt x="33045" y="69583"/>
                </a:lnTo>
                <a:lnTo>
                  <a:pt x="40672" y="68962"/>
                </a:lnTo>
                <a:lnTo>
                  <a:pt x="47483" y="67371"/>
                </a:lnTo>
                <a:lnTo>
                  <a:pt x="53349" y="65216"/>
                </a:lnTo>
                <a:lnTo>
                  <a:pt x="58140" y="62903"/>
                </a:lnTo>
                <a:lnTo>
                  <a:pt x="56294" y="56095"/>
                </a:lnTo>
                <a:lnTo>
                  <a:pt x="24015" y="56095"/>
                </a:lnTo>
                <a:lnTo>
                  <a:pt x="18162" y="50355"/>
                </a:lnTo>
                <a:lnTo>
                  <a:pt x="18059" y="39585"/>
                </a:lnTo>
                <a:lnTo>
                  <a:pt x="59486" y="39585"/>
                </a:lnTo>
                <a:lnTo>
                  <a:pt x="59486" y="31788"/>
                </a:lnTo>
                <a:lnTo>
                  <a:pt x="59133" y="29083"/>
                </a:lnTo>
                <a:lnTo>
                  <a:pt x="18059" y="29083"/>
                </a:lnTo>
                <a:lnTo>
                  <a:pt x="18059" y="21145"/>
                </a:lnTo>
                <a:lnTo>
                  <a:pt x="21577" y="13119"/>
                </a:lnTo>
                <a:lnTo>
                  <a:pt x="54662" y="13119"/>
                </a:lnTo>
                <a:lnTo>
                  <a:pt x="52936" y="9602"/>
                </a:lnTo>
                <a:lnTo>
                  <a:pt x="44174" y="2607"/>
                </a:lnTo>
                <a:lnTo>
                  <a:pt x="31241" y="0"/>
                </a:lnTo>
                <a:close/>
              </a:path>
              <a:path w="59689" h="69850">
                <a:moveTo>
                  <a:pt x="54736" y="50355"/>
                </a:moveTo>
                <a:lnTo>
                  <a:pt x="48869" y="53200"/>
                </a:lnTo>
                <a:lnTo>
                  <a:pt x="42163" y="56095"/>
                </a:lnTo>
                <a:lnTo>
                  <a:pt x="56294" y="56095"/>
                </a:lnTo>
                <a:lnTo>
                  <a:pt x="54736" y="50355"/>
                </a:lnTo>
                <a:close/>
              </a:path>
              <a:path w="59689" h="69850">
                <a:moveTo>
                  <a:pt x="54662" y="13119"/>
                </a:moveTo>
                <a:lnTo>
                  <a:pt x="39750" y="13119"/>
                </a:lnTo>
                <a:lnTo>
                  <a:pt x="42430" y="20472"/>
                </a:lnTo>
                <a:lnTo>
                  <a:pt x="42430" y="29083"/>
                </a:lnTo>
                <a:lnTo>
                  <a:pt x="59133" y="29083"/>
                </a:lnTo>
                <a:lnTo>
                  <a:pt x="57913" y="19743"/>
                </a:lnTo>
                <a:lnTo>
                  <a:pt x="54662" y="131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49930" y="1242490"/>
            <a:ext cx="672785" cy="489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607802" y="10251734"/>
            <a:ext cx="544830" cy="543560"/>
          </a:xfrm>
          <a:custGeom>
            <a:avLst/>
            <a:gdLst/>
            <a:ahLst/>
            <a:cxnLst/>
            <a:rect l="l" t="t" r="r" b="b"/>
            <a:pathLst>
              <a:path w="544829" h="543559">
                <a:moveTo>
                  <a:pt x="272186" y="0"/>
                </a:moveTo>
                <a:lnTo>
                  <a:pt x="223262" y="4385"/>
                </a:lnTo>
                <a:lnTo>
                  <a:pt x="177214" y="17028"/>
                </a:lnTo>
                <a:lnTo>
                  <a:pt x="134811" y="37160"/>
                </a:lnTo>
                <a:lnTo>
                  <a:pt x="96823" y="64013"/>
                </a:lnTo>
                <a:lnTo>
                  <a:pt x="64017" y="96817"/>
                </a:lnTo>
                <a:lnTo>
                  <a:pt x="37163" y="134806"/>
                </a:lnTo>
                <a:lnTo>
                  <a:pt x="17029" y="177209"/>
                </a:lnTo>
                <a:lnTo>
                  <a:pt x="4385" y="223259"/>
                </a:lnTo>
                <a:lnTo>
                  <a:pt x="0" y="272186"/>
                </a:lnTo>
                <a:lnTo>
                  <a:pt x="3938" y="318573"/>
                </a:lnTo>
                <a:lnTo>
                  <a:pt x="15317" y="362412"/>
                </a:lnTo>
                <a:lnTo>
                  <a:pt x="33485" y="403054"/>
                </a:lnTo>
                <a:lnTo>
                  <a:pt x="57789" y="439846"/>
                </a:lnTo>
                <a:lnTo>
                  <a:pt x="87575" y="472137"/>
                </a:lnTo>
                <a:lnTo>
                  <a:pt x="122190" y="499276"/>
                </a:lnTo>
                <a:lnTo>
                  <a:pt x="160983" y="520612"/>
                </a:lnTo>
                <a:lnTo>
                  <a:pt x="203300" y="535493"/>
                </a:lnTo>
                <a:lnTo>
                  <a:pt x="248488" y="543267"/>
                </a:lnTo>
                <a:lnTo>
                  <a:pt x="256032" y="432841"/>
                </a:lnTo>
                <a:lnTo>
                  <a:pt x="256908" y="355511"/>
                </a:lnTo>
                <a:lnTo>
                  <a:pt x="146824" y="332536"/>
                </a:lnTo>
                <a:lnTo>
                  <a:pt x="88874" y="236639"/>
                </a:lnTo>
                <a:lnTo>
                  <a:pt x="200574" y="236639"/>
                </a:lnTo>
                <a:lnTo>
                  <a:pt x="156870" y="193420"/>
                </a:lnTo>
                <a:lnTo>
                  <a:pt x="137604" y="96240"/>
                </a:lnTo>
                <a:lnTo>
                  <a:pt x="259813" y="96240"/>
                </a:lnTo>
                <a:lnTo>
                  <a:pt x="260337" y="49580"/>
                </a:lnTo>
                <a:lnTo>
                  <a:pt x="396894" y="49580"/>
                </a:lnTo>
                <a:lnTo>
                  <a:pt x="400824" y="46608"/>
                </a:lnTo>
                <a:lnTo>
                  <a:pt x="422933" y="46608"/>
                </a:lnTo>
                <a:lnTo>
                  <a:pt x="409566" y="37160"/>
                </a:lnTo>
                <a:lnTo>
                  <a:pt x="367163" y="17028"/>
                </a:lnTo>
                <a:lnTo>
                  <a:pt x="321113" y="4385"/>
                </a:lnTo>
                <a:lnTo>
                  <a:pt x="272186" y="0"/>
                </a:lnTo>
                <a:close/>
              </a:path>
              <a:path w="544829" h="543559">
                <a:moveTo>
                  <a:pt x="534832" y="204482"/>
                </a:moveTo>
                <a:lnTo>
                  <a:pt x="419201" y="204482"/>
                </a:lnTo>
                <a:lnTo>
                  <a:pt x="395173" y="271767"/>
                </a:lnTo>
                <a:lnTo>
                  <a:pt x="341337" y="311924"/>
                </a:lnTo>
                <a:lnTo>
                  <a:pt x="278371" y="332016"/>
                </a:lnTo>
                <a:lnTo>
                  <a:pt x="285165" y="438124"/>
                </a:lnTo>
                <a:lnTo>
                  <a:pt x="298843" y="543001"/>
                </a:lnTo>
                <a:lnTo>
                  <a:pt x="343579" y="534861"/>
                </a:lnTo>
                <a:lnTo>
                  <a:pt x="385423" y="519725"/>
                </a:lnTo>
                <a:lnTo>
                  <a:pt x="423760" y="498256"/>
                </a:lnTo>
                <a:lnTo>
                  <a:pt x="457952" y="471092"/>
                </a:lnTo>
                <a:lnTo>
                  <a:pt x="487360" y="438871"/>
                </a:lnTo>
                <a:lnTo>
                  <a:pt x="511344" y="402232"/>
                </a:lnTo>
                <a:lnTo>
                  <a:pt x="529267" y="361813"/>
                </a:lnTo>
                <a:lnTo>
                  <a:pt x="540490" y="318251"/>
                </a:lnTo>
                <a:lnTo>
                  <a:pt x="544372" y="272186"/>
                </a:lnTo>
                <a:lnTo>
                  <a:pt x="539987" y="223259"/>
                </a:lnTo>
                <a:lnTo>
                  <a:pt x="534832" y="204482"/>
                </a:lnTo>
                <a:close/>
              </a:path>
              <a:path w="544829" h="543559">
                <a:moveTo>
                  <a:pt x="200574" y="236639"/>
                </a:moveTo>
                <a:lnTo>
                  <a:pt x="88874" y="236639"/>
                </a:lnTo>
                <a:lnTo>
                  <a:pt x="188353" y="268960"/>
                </a:lnTo>
                <a:lnTo>
                  <a:pt x="256908" y="354012"/>
                </a:lnTo>
                <a:lnTo>
                  <a:pt x="257949" y="262762"/>
                </a:lnTo>
                <a:lnTo>
                  <a:pt x="208280" y="244259"/>
                </a:lnTo>
                <a:lnTo>
                  <a:pt x="200574" y="236639"/>
                </a:lnTo>
                <a:close/>
              </a:path>
              <a:path w="544829" h="543559">
                <a:moveTo>
                  <a:pt x="422933" y="46608"/>
                </a:moveTo>
                <a:lnTo>
                  <a:pt x="400824" y="46608"/>
                </a:lnTo>
                <a:lnTo>
                  <a:pt x="380771" y="149745"/>
                </a:lnTo>
                <a:lnTo>
                  <a:pt x="272326" y="237248"/>
                </a:lnTo>
                <a:lnTo>
                  <a:pt x="278193" y="329247"/>
                </a:lnTo>
                <a:lnTo>
                  <a:pt x="309626" y="248488"/>
                </a:lnTo>
                <a:lnTo>
                  <a:pt x="419201" y="204482"/>
                </a:lnTo>
                <a:lnTo>
                  <a:pt x="534832" y="204482"/>
                </a:lnTo>
                <a:lnTo>
                  <a:pt x="527344" y="177209"/>
                </a:lnTo>
                <a:lnTo>
                  <a:pt x="507212" y="134806"/>
                </a:lnTo>
                <a:lnTo>
                  <a:pt x="480359" y="96817"/>
                </a:lnTo>
                <a:lnTo>
                  <a:pt x="447554" y="64013"/>
                </a:lnTo>
                <a:lnTo>
                  <a:pt x="422933" y="46608"/>
                </a:lnTo>
                <a:close/>
              </a:path>
              <a:path w="544829" h="543559">
                <a:moveTo>
                  <a:pt x="259813" y="96240"/>
                </a:moveTo>
                <a:lnTo>
                  <a:pt x="137604" y="96240"/>
                </a:lnTo>
                <a:lnTo>
                  <a:pt x="208216" y="129374"/>
                </a:lnTo>
                <a:lnTo>
                  <a:pt x="247523" y="183260"/>
                </a:lnTo>
                <a:lnTo>
                  <a:pt x="251236" y="212490"/>
                </a:lnTo>
                <a:lnTo>
                  <a:pt x="253565" y="230119"/>
                </a:lnTo>
                <a:lnTo>
                  <a:pt x="255488" y="243245"/>
                </a:lnTo>
                <a:lnTo>
                  <a:pt x="257987" y="258965"/>
                </a:lnTo>
                <a:lnTo>
                  <a:pt x="259813" y="96240"/>
                </a:lnTo>
                <a:close/>
              </a:path>
              <a:path w="544829" h="543559">
                <a:moveTo>
                  <a:pt x="396894" y="49580"/>
                </a:moveTo>
                <a:lnTo>
                  <a:pt x="260337" y="49580"/>
                </a:lnTo>
                <a:lnTo>
                  <a:pt x="272110" y="234099"/>
                </a:lnTo>
                <a:lnTo>
                  <a:pt x="291261" y="129463"/>
                </a:lnTo>
                <a:lnTo>
                  <a:pt x="396894" y="49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884745" y="10534727"/>
            <a:ext cx="130810" cy="49530"/>
          </a:xfrm>
          <a:custGeom>
            <a:avLst/>
            <a:gdLst/>
            <a:ahLst/>
            <a:cxnLst/>
            <a:rect l="l" t="t" r="r" b="b"/>
            <a:pathLst>
              <a:path w="130809" h="49529">
                <a:moveTo>
                  <a:pt x="130200" y="0"/>
                </a:moveTo>
                <a:lnTo>
                  <a:pt x="43560" y="2146"/>
                </a:lnTo>
                <a:lnTo>
                  <a:pt x="0" y="49479"/>
                </a:lnTo>
                <a:lnTo>
                  <a:pt x="92227" y="48602"/>
                </a:lnTo>
                <a:lnTo>
                  <a:pt x="95035" y="45008"/>
                </a:lnTo>
                <a:lnTo>
                  <a:pt x="11290" y="45008"/>
                </a:lnTo>
                <a:lnTo>
                  <a:pt x="52120" y="10591"/>
                </a:lnTo>
                <a:lnTo>
                  <a:pt x="108229" y="8724"/>
                </a:lnTo>
                <a:lnTo>
                  <a:pt x="123383" y="8724"/>
                </a:lnTo>
                <a:lnTo>
                  <a:pt x="130200" y="0"/>
                </a:lnTo>
                <a:close/>
              </a:path>
              <a:path w="130809" h="49529">
                <a:moveTo>
                  <a:pt x="123383" y="8724"/>
                </a:moveTo>
                <a:lnTo>
                  <a:pt x="108229" y="8724"/>
                </a:lnTo>
                <a:lnTo>
                  <a:pt x="86296" y="35813"/>
                </a:lnTo>
                <a:lnTo>
                  <a:pt x="11290" y="45008"/>
                </a:lnTo>
                <a:lnTo>
                  <a:pt x="95035" y="45008"/>
                </a:lnTo>
                <a:lnTo>
                  <a:pt x="123383" y="8724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02971" y="10390365"/>
            <a:ext cx="63500" cy="124460"/>
          </a:xfrm>
          <a:custGeom>
            <a:avLst/>
            <a:gdLst/>
            <a:ahLst/>
            <a:cxnLst/>
            <a:rect l="l" t="t" r="r" b="b"/>
            <a:pathLst>
              <a:path w="63500" h="124459">
                <a:moveTo>
                  <a:pt x="0" y="0"/>
                </a:moveTo>
                <a:lnTo>
                  <a:pt x="11760" y="86169"/>
                </a:lnTo>
                <a:lnTo>
                  <a:pt x="63474" y="124396"/>
                </a:lnTo>
                <a:lnTo>
                  <a:pt x="62209" y="113652"/>
                </a:lnTo>
                <a:lnTo>
                  <a:pt x="57810" y="113652"/>
                </a:lnTo>
                <a:lnTo>
                  <a:pt x="18059" y="77304"/>
                </a:lnTo>
                <a:lnTo>
                  <a:pt x="10972" y="18592"/>
                </a:lnTo>
                <a:lnTo>
                  <a:pt x="29876" y="18592"/>
                </a:lnTo>
                <a:lnTo>
                  <a:pt x="0" y="0"/>
                </a:lnTo>
                <a:close/>
              </a:path>
              <a:path w="63500" h="124459">
                <a:moveTo>
                  <a:pt x="29876" y="18592"/>
                </a:moveTo>
                <a:lnTo>
                  <a:pt x="10972" y="18592"/>
                </a:lnTo>
                <a:lnTo>
                  <a:pt x="43014" y="43522"/>
                </a:lnTo>
                <a:lnTo>
                  <a:pt x="57810" y="113652"/>
                </a:lnTo>
                <a:lnTo>
                  <a:pt x="62209" y="113652"/>
                </a:lnTo>
                <a:lnTo>
                  <a:pt x="52692" y="32791"/>
                </a:lnTo>
                <a:lnTo>
                  <a:pt x="29876" y="18592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879204" y="10384711"/>
            <a:ext cx="102870" cy="105410"/>
          </a:xfrm>
          <a:custGeom>
            <a:avLst/>
            <a:gdLst/>
            <a:ahLst/>
            <a:cxnLst/>
            <a:rect l="l" t="t" r="r" b="b"/>
            <a:pathLst>
              <a:path w="102870" h="105409">
                <a:moveTo>
                  <a:pt x="102590" y="0"/>
                </a:moveTo>
                <a:lnTo>
                  <a:pt x="22542" y="41401"/>
                </a:lnTo>
                <a:lnTo>
                  <a:pt x="0" y="105016"/>
                </a:lnTo>
                <a:lnTo>
                  <a:pt x="17026" y="100215"/>
                </a:lnTo>
                <a:lnTo>
                  <a:pt x="5537" y="100215"/>
                </a:lnTo>
                <a:lnTo>
                  <a:pt x="31483" y="49491"/>
                </a:lnTo>
                <a:lnTo>
                  <a:pt x="88607" y="16255"/>
                </a:lnTo>
                <a:lnTo>
                  <a:pt x="98279" y="16255"/>
                </a:lnTo>
                <a:lnTo>
                  <a:pt x="102590" y="0"/>
                </a:lnTo>
                <a:close/>
              </a:path>
              <a:path w="102870" h="105409">
                <a:moveTo>
                  <a:pt x="98279" y="16255"/>
                </a:moveTo>
                <a:lnTo>
                  <a:pt x="88607" y="16255"/>
                </a:lnTo>
                <a:lnTo>
                  <a:pt x="73786" y="50774"/>
                </a:lnTo>
                <a:lnTo>
                  <a:pt x="45224" y="83311"/>
                </a:lnTo>
                <a:lnTo>
                  <a:pt x="5537" y="100215"/>
                </a:lnTo>
                <a:lnTo>
                  <a:pt x="17026" y="100215"/>
                </a:lnTo>
                <a:lnTo>
                  <a:pt x="49098" y="91173"/>
                </a:lnTo>
                <a:lnTo>
                  <a:pt x="88074" y="54736"/>
                </a:lnTo>
                <a:lnTo>
                  <a:pt x="98279" y="162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772378" y="10484858"/>
            <a:ext cx="93980" cy="123189"/>
          </a:xfrm>
          <a:custGeom>
            <a:avLst/>
            <a:gdLst/>
            <a:ahLst/>
            <a:cxnLst/>
            <a:rect l="l" t="t" r="r" b="b"/>
            <a:pathLst>
              <a:path w="93979" h="123190">
                <a:moveTo>
                  <a:pt x="0" y="0"/>
                </a:moveTo>
                <a:lnTo>
                  <a:pt x="8470" y="68541"/>
                </a:lnTo>
                <a:lnTo>
                  <a:pt x="43967" y="103898"/>
                </a:lnTo>
                <a:lnTo>
                  <a:pt x="93535" y="122694"/>
                </a:lnTo>
                <a:lnTo>
                  <a:pt x="91952" y="115493"/>
                </a:lnTo>
                <a:lnTo>
                  <a:pt x="87693" y="115493"/>
                </a:lnTo>
                <a:lnTo>
                  <a:pt x="50088" y="96761"/>
                </a:lnTo>
                <a:lnTo>
                  <a:pt x="19659" y="62217"/>
                </a:lnTo>
                <a:lnTo>
                  <a:pt x="13157" y="20815"/>
                </a:lnTo>
                <a:lnTo>
                  <a:pt x="32860" y="20815"/>
                </a:lnTo>
                <a:lnTo>
                  <a:pt x="0" y="0"/>
                </a:lnTo>
                <a:close/>
              </a:path>
              <a:path w="93979" h="123190">
                <a:moveTo>
                  <a:pt x="32860" y="20815"/>
                </a:moveTo>
                <a:lnTo>
                  <a:pt x="13157" y="20815"/>
                </a:lnTo>
                <a:lnTo>
                  <a:pt x="68999" y="59804"/>
                </a:lnTo>
                <a:lnTo>
                  <a:pt x="87693" y="115493"/>
                </a:lnTo>
                <a:lnTo>
                  <a:pt x="91952" y="115493"/>
                </a:lnTo>
                <a:lnTo>
                  <a:pt x="77330" y="48983"/>
                </a:lnTo>
                <a:lnTo>
                  <a:pt x="32860" y="2081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225506" y="10318123"/>
            <a:ext cx="120650" cy="206375"/>
          </a:xfrm>
          <a:custGeom>
            <a:avLst/>
            <a:gdLst/>
            <a:ahLst/>
            <a:cxnLst/>
            <a:rect l="l" t="t" r="r" b="b"/>
            <a:pathLst>
              <a:path w="120650" h="206375">
                <a:moveTo>
                  <a:pt x="47358" y="0"/>
                </a:moveTo>
                <a:lnTo>
                  <a:pt x="0" y="0"/>
                </a:lnTo>
                <a:lnTo>
                  <a:pt x="0" y="206222"/>
                </a:lnTo>
                <a:lnTo>
                  <a:pt x="14236" y="206222"/>
                </a:lnTo>
                <a:lnTo>
                  <a:pt x="14236" y="119583"/>
                </a:lnTo>
                <a:lnTo>
                  <a:pt x="52298" y="119583"/>
                </a:lnTo>
                <a:lnTo>
                  <a:pt x="56362" y="119278"/>
                </a:lnTo>
                <a:lnTo>
                  <a:pt x="59855" y="118973"/>
                </a:lnTo>
                <a:lnTo>
                  <a:pt x="76218" y="118973"/>
                </a:lnTo>
                <a:lnTo>
                  <a:pt x="74371" y="115316"/>
                </a:lnTo>
                <a:lnTo>
                  <a:pt x="90700" y="106776"/>
                </a:lnTo>
                <a:lnTo>
                  <a:pt x="91359" y="106159"/>
                </a:lnTo>
                <a:lnTo>
                  <a:pt x="14236" y="106159"/>
                </a:lnTo>
                <a:lnTo>
                  <a:pt x="14236" y="12814"/>
                </a:lnTo>
                <a:lnTo>
                  <a:pt x="94778" y="12814"/>
                </a:lnTo>
                <a:lnTo>
                  <a:pt x="73914" y="3131"/>
                </a:lnTo>
                <a:lnTo>
                  <a:pt x="47358" y="0"/>
                </a:lnTo>
                <a:close/>
              </a:path>
              <a:path w="120650" h="206375">
                <a:moveTo>
                  <a:pt x="76218" y="118973"/>
                </a:moveTo>
                <a:lnTo>
                  <a:pt x="59855" y="118973"/>
                </a:lnTo>
                <a:lnTo>
                  <a:pt x="103136" y="206222"/>
                </a:lnTo>
                <a:lnTo>
                  <a:pt x="120281" y="206222"/>
                </a:lnTo>
                <a:lnTo>
                  <a:pt x="76218" y="118973"/>
                </a:lnTo>
                <a:close/>
              </a:path>
              <a:path w="120650" h="206375">
                <a:moveTo>
                  <a:pt x="94778" y="12814"/>
                </a:moveTo>
                <a:lnTo>
                  <a:pt x="45618" y="12814"/>
                </a:lnTo>
                <a:lnTo>
                  <a:pt x="68319" y="15288"/>
                </a:lnTo>
                <a:lnTo>
                  <a:pt x="85412" y="23225"/>
                </a:lnTo>
                <a:lnTo>
                  <a:pt x="96187" y="37395"/>
                </a:lnTo>
                <a:lnTo>
                  <a:pt x="99936" y="58572"/>
                </a:lnTo>
                <a:lnTo>
                  <a:pt x="96141" y="79391"/>
                </a:lnTo>
                <a:lnTo>
                  <a:pt x="85266" y="94262"/>
                </a:lnTo>
                <a:lnTo>
                  <a:pt x="68073" y="103185"/>
                </a:lnTo>
                <a:lnTo>
                  <a:pt x="45326" y="106159"/>
                </a:lnTo>
                <a:lnTo>
                  <a:pt x="91359" y="106159"/>
                </a:lnTo>
                <a:lnTo>
                  <a:pt x="103681" y="94607"/>
                </a:lnTo>
                <a:lnTo>
                  <a:pt x="112249" y="78377"/>
                </a:lnTo>
                <a:lnTo>
                  <a:pt x="115341" y="57658"/>
                </a:lnTo>
                <a:lnTo>
                  <a:pt x="110030" y="31016"/>
                </a:lnTo>
                <a:lnTo>
                  <a:pt x="95513" y="13155"/>
                </a:lnTo>
                <a:lnTo>
                  <a:pt x="94778" y="128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357400" y="10371809"/>
            <a:ext cx="113664" cy="156210"/>
          </a:xfrm>
          <a:custGeom>
            <a:avLst/>
            <a:gdLst/>
            <a:ahLst/>
            <a:cxnLst/>
            <a:rect l="l" t="t" r="r" b="b"/>
            <a:pathLst>
              <a:path w="113665" h="156209">
                <a:moveTo>
                  <a:pt x="58686" y="0"/>
                </a:moveTo>
                <a:lnTo>
                  <a:pt x="33952" y="5186"/>
                </a:lnTo>
                <a:lnTo>
                  <a:pt x="15508" y="20212"/>
                </a:lnTo>
                <a:lnTo>
                  <a:pt x="3981" y="44276"/>
                </a:lnTo>
                <a:lnTo>
                  <a:pt x="0" y="76580"/>
                </a:lnTo>
                <a:lnTo>
                  <a:pt x="4571" y="111058"/>
                </a:lnTo>
                <a:lnTo>
                  <a:pt x="17394" y="135758"/>
                </a:lnTo>
                <a:lnTo>
                  <a:pt x="37134" y="150620"/>
                </a:lnTo>
                <a:lnTo>
                  <a:pt x="62458" y="155587"/>
                </a:lnTo>
                <a:lnTo>
                  <a:pt x="77680" y="153937"/>
                </a:lnTo>
                <a:lnTo>
                  <a:pt x="91406" y="149713"/>
                </a:lnTo>
                <a:lnTo>
                  <a:pt x="103444" y="144004"/>
                </a:lnTo>
                <a:lnTo>
                  <a:pt x="103970" y="143687"/>
                </a:lnTo>
                <a:lnTo>
                  <a:pt x="63334" y="143687"/>
                </a:lnTo>
                <a:lnTo>
                  <a:pt x="43482" y="140151"/>
                </a:lnTo>
                <a:lnTo>
                  <a:pt x="27852" y="129122"/>
                </a:lnTo>
                <a:lnTo>
                  <a:pt x="17616" y="109971"/>
                </a:lnTo>
                <a:lnTo>
                  <a:pt x="13944" y="82067"/>
                </a:lnTo>
                <a:lnTo>
                  <a:pt x="113601" y="82067"/>
                </a:lnTo>
                <a:lnTo>
                  <a:pt x="113601" y="71386"/>
                </a:lnTo>
                <a:lnTo>
                  <a:pt x="113459" y="70167"/>
                </a:lnTo>
                <a:lnTo>
                  <a:pt x="13944" y="70167"/>
                </a:lnTo>
                <a:lnTo>
                  <a:pt x="16428" y="48660"/>
                </a:lnTo>
                <a:lnTo>
                  <a:pt x="24223" y="29898"/>
                </a:lnTo>
                <a:lnTo>
                  <a:pt x="37845" y="16628"/>
                </a:lnTo>
                <a:lnTo>
                  <a:pt x="57810" y="11595"/>
                </a:lnTo>
                <a:lnTo>
                  <a:pt x="89766" y="11595"/>
                </a:lnTo>
                <a:lnTo>
                  <a:pt x="83570" y="5878"/>
                </a:lnTo>
                <a:lnTo>
                  <a:pt x="58686" y="0"/>
                </a:lnTo>
                <a:close/>
              </a:path>
              <a:path w="113665" h="156209">
                <a:moveTo>
                  <a:pt x="108953" y="126911"/>
                </a:moveTo>
                <a:lnTo>
                  <a:pt x="101127" y="132109"/>
                </a:lnTo>
                <a:lnTo>
                  <a:pt x="90606" y="137590"/>
                </a:lnTo>
                <a:lnTo>
                  <a:pt x="77854" y="141925"/>
                </a:lnTo>
                <a:lnTo>
                  <a:pt x="63334" y="143687"/>
                </a:lnTo>
                <a:lnTo>
                  <a:pt x="103970" y="143687"/>
                </a:lnTo>
                <a:lnTo>
                  <a:pt x="113601" y="137896"/>
                </a:lnTo>
                <a:lnTo>
                  <a:pt x="108953" y="126911"/>
                </a:lnTo>
                <a:close/>
              </a:path>
              <a:path w="113665" h="156209">
                <a:moveTo>
                  <a:pt x="89766" y="11595"/>
                </a:moveTo>
                <a:lnTo>
                  <a:pt x="57810" y="11595"/>
                </a:lnTo>
                <a:lnTo>
                  <a:pt x="77834" y="16628"/>
                </a:lnTo>
                <a:lnTo>
                  <a:pt x="90720" y="29898"/>
                </a:lnTo>
                <a:lnTo>
                  <a:pt x="97613" y="48660"/>
                </a:lnTo>
                <a:lnTo>
                  <a:pt x="99656" y="70167"/>
                </a:lnTo>
                <a:lnTo>
                  <a:pt x="113459" y="70167"/>
                </a:lnTo>
                <a:lnTo>
                  <a:pt x="110455" y="44405"/>
                </a:lnTo>
                <a:lnTo>
                  <a:pt x="100636" y="21624"/>
                </a:lnTo>
                <a:lnTo>
                  <a:pt x="89766" y="11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482027" y="10308664"/>
            <a:ext cx="88900" cy="215900"/>
          </a:xfrm>
          <a:custGeom>
            <a:avLst/>
            <a:gdLst/>
            <a:ahLst/>
            <a:cxnLst/>
            <a:rect l="l" t="t" r="r" b="b"/>
            <a:pathLst>
              <a:path w="88900" h="215900">
                <a:moveTo>
                  <a:pt x="38353" y="78397"/>
                </a:moveTo>
                <a:lnTo>
                  <a:pt x="23825" y="78397"/>
                </a:lnTo>
                <a:lnTo>
                  <a:pt x="23825" y="215684"/>
                </a:lnTo>
                <a:lnTo>
                  <a:pt x="38353" y="215684"/>
                </a:lnTo>
                <a:lnTo>
                  <a:pt x="38353" y="78397"/>
                </a:lnTo>
                <a:close/>
              </a:path>
              <a:path w="88900" h="215900">
                <a:moveTo>
                  <a:pt x="72351" y="66205"/>
                </a:moveTo>
                <a:lnTo>
                  <a:pt x="0" y="66205"/>
                </a:lnTo>
                <a:lnTo>
                  <a:pt x="0" y="78397"/>
                </a:lnTo>
                <a:lnTo>
                  <a:pt x="72351" y="78397"/>
                </a:lnTo>
                <a:lnTo>
                  <a:pt x="72351" y="66205"/>
                </a:lnTo>
                <a:close/>
              </a:path>
              <a:path w="88900" h="215900">
                <a:moveTo>
                  <a:pt x="74383" y="0"/>
                </a:moveTo>
                <a:lnTo>
                  <a:pt x="67690" y="0"/>
                </a:lnTo>
                <a:lnTo>
                  <a:pt x="48460" y="3431"/>
                </a:lnTo>
                <a:lnTo>
                  <a:pt x="34756" y="13498"/>
                </a:lnTo>
                <a:lnTo>
                  <a:pt x="26553" y="29859"/>
                </a:lnTo>
                <a:lnTo>
                  <a:pt x="23825" y="52171"/>
                </a:lnTo>
                <a:lnTo>
                  <a:pt x="23825" y="66205"/>
                </a:lnTo>
                <a:lnTo>
                  <a:pt x="38353" y="66205"/>
                </a:lnTo>
                <a:lnTo>
                  <a:pt x="38463" y="52171"/>
                </a:lnTo>
                <a:lnTo>
                  <a:pt x="39973" y="35419"/>
                </a:lnTo>
                <a:lnTo>
                  <a:pt x="45215" y="22653"/>
                </a:lnTo>
                <a:lnTo>
                  <a:pt x="54652" y="15036"/>
                </a:lnTo>
                <a:lnTo>
                  <a:pt x="68859" y="12509"/>
                </a:lnTo>
                <a:lnTo>
                  <a:pt x="87714" y="12509"/>
                </a:lnTo>
                <a:lnTo>
                  <a:pt x="88620" y="3047"/>
                </a:lnTo>
                <a:lnTo>
                  <a:pt x="81064" y="914"/>
                </a:lnTo>
                <a:lnTo>
                  <a:pt x="74383" y="0"/>
                </a:lnTo>
                <a:close/>
              </a:path>
              <a:path w="88900" h="215900">
                <a:moveTo>
                  <a:pt x="87714" y="12509"/>
                </a:moveTo>
                <a:lnTo>
                  <a:pt x="75247" y="12509"/>
                </a:lnTo>
                <a:lnTo>
                  <a:pt x="83096" y="13728"/>
                </a:lnTo>
                <a:lnTo>
                  <a:pt x="87452" y="15252"/>
                </a:lnTo>
                <a:lnTo>
                  <a:pt x="87714" y="12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563083" y="10371810"/>
            <a:ext cx="116205" cy="156210"/>
          </a:xfrm>
          <a:custGeom>
            <a:avLst/>
            <a:gdLst/>
            <a:ahLst/>
            <a:cxnLst/>
            <a:rect l="l" t="t" r="r" b="b"/>
            <a:pathLst>
              <a:path w="116204" h="156209">
                <a:moveTo>
                  <a:pt x="57823" y="0"/>
                </a:moveTo>
                <a:lnTo>
                  <a:pt x="31996" y="5926"/>
                </a:lnTo>
                <a:lnTo>
                  <a:pt x="13985" y="22236"/>
                </a:lnTo>
                <a:lnTo>
                  <a:pt x="3437" y="46725"/>
                </a:lnTo>
                <a:lnTo>
                  <a:pt x="0" y="77190"/>
                </a:lnTo>
                <a:lnTo>
                  <a:pt x="3886" y="110930"/>
                </a:lnTo>
                <a:lnTo>
                  <a:pt x="15181" y="135491"/>
                </a:lnTo>
                <a:lnTo>
                  <a:pt x="33341" y="150501"/>
                </a:lnTo>
                <a:lnTo>
                  <a:pt x="57823" y="155587"/>
                </a:lnTo>
                <a:lnTo>
                  <a:pt x="82024" y="150415"/>
                </a:lnTo>
                <a:lnTo>
                  <a:pt x="89822" y="143992"/>
                </a:lnTo>
                <a:lnTo>
                  <a:pt x="57823" y="143992"/>
                </a:lnTo>
                <a:lnTo>
                  <a:pt x="37039" y="138873"/>
                </a:lnTo>
                <a:lnTo>
                  <a:pt x="23609" y="124774"/>
                </a:lnTo>
                <a:lnTo>
                  <a:pt x="16389" y="103583"/>
                </a:lnTo>
                <a:lnTo>
                  <a:pt x="14236" y="77190"/>
                </a:lnTo>
                <a:lnTo>
                  <a:pt x="16675" y="50466"/>
                </a:lnTo>
                <a:lnTo>
                  <a:pt x="24371" y="29748"/>
                </a:lnTo>
                <a:lnTo>
                  <a:pt x="37896" y="16352"/>
                </a:lnTo>
                <a:lnTo>
                  <a:pt x="57823" y="11595"/>
                </a:lnTo>
                <a:lnTo>
                  <a:pt x="89473" y="11595"/>
                </a:lnTo>
                <a:lnTo>
                  <a:pt x="82881" y="5797"/>
                </a:lnTo>
                <a:lnTo>
                  <a:pt x="57823" y="0"/>
                </a:lnTo>
                <a:close/>
              </a:path>
              <a:path w="116204" h="156209">
                <a:moveTo>
                  <a:pt x="89473" y="11595"/>
                </a:moveTo>
                <a:lnTo>
                  <a:pt x="57823" y="11595"/>
                </a:lnTo>
                <a:lnTo>
                  <a:pt x="77546" y="16181"/>
                </a:lnTo>
                <a:lnTo>
                  <a:pt x="91195" y="29290"/>
                </a:lnTo>
                <a:lnTo>
                  <a:pt x="99124" y="49951"/>
                </a:lnTo>
                <a:lnTo>
                  <a:pt x="101688" y="77190"/>
                </a:lnTo>
                <a:lnTo>
                  <a:pt x="99328" y="105384"/>
                </a:lnTo>
                <a:lnTo>
                  <a:pt x="91738" y="126374"/>
                </a:lnTo>
                <a:lnTo>
                  <a:pt x="78157" y="139473"/>
                </a:lnTo>
                <a:lnTo>
                  <a:pt x="57823" y="143992"/>
                </a:lnTo>
                <a:lnTo>
                  <a:pt x="89822" y="143992"/>
                </a:lnTo>
                <a:lnTo>
                  <a:pt x="100422" y="135262"/>
                </a:lnTo>
                <a:lnTo>
                  <a:pt x="112119" y="110673"/>
                </a:lnTo>
                <a:lnTo>
                  <a:pt x="116217" y="77190"/>
                </a:lnTo>
                <a:lnTo>
                  <a:pt x="112404" y="46339"/>
                </a:lnTo>
                <a:lnTo>
                  <a:pt x="101184" y="21893"/>
                </a:lnTo>
                <a:lnTo>
                  <a:pt x="89473" y="11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706021" y="10372728"/>
            <a:ext cx="69850" cy="151765"/>
          </a:xfrm>
          <a:custGeom>
            <a:avLst/>
            <a:gdLst/>
            <a:ahLst/>
            <a:cxnLst/>
            <a:rect l="l" t="t" r="r" b="b"/>
            <a:pathLst>
              <a:path w="69850" h="151765">
                <a:moveTo>
                  <a:pt x="9296" y="2133"/>
                </a:moveTo>
                <a:lnTo>
                  <a:pt x="0" y="2133"/>
                </a:lnTo>
                <a:lnTo>
                  <a:pt x="0" y="151625"/>
                </a:lnTo>
                <a:lnTo>
                  <a:pt x="14236" y="151625"/>
                </a:lnTo>
                <a:lnTo>
                  <a:pt x="14236" y="32029"/>
                </a:lnTo>
                <a:lnTo>
                  <a:pt x="21040" y="25164"/>
                </a:lnTo>
                <a:lnTo>
                  <a:pt x="27292" y="20434"/>
                </a:lnTo>
                <a:lnTo>
                  <a:pt x="13080" y="20434"/>
                </a:lnTo>
                <a:lnTo>
                  <a:pt x="9296" y="2133"/>
                </a:lnTo>
                <a:close/>
              </a:path>
              <a:path w="69850" h="151765">
                <a:moveTo>
                  <a:pt x="62750" y="0"/>
                </a:moveTo>
                <a:lnTo>
                  <a:pt x="50838" y="0"/>
                </a:lnTo>
                <a:lnTo>
                  <a:pt x="38116" y="2078"/>
                </a:lnTo>
                <a:lnTo>
                  <a:pt x="27492" y="7245"/>
                </a:lnTo>
                <a:lnTo>
                  <a:pt x="19101" y="13898"/>
                </a:lnTo>
                <a:lnTo>
                  <a:pt x="13080" y="20434"/>
                </a:lnTo>
                <a:lnTo>
                  <a:pt x="27292" y="20434"/>
                </a:lnTo>
                <a:lnTo>
                  <a:pt x="29203" y="18988"/>
                </a:lnTo>
                <a:lnTo>
                  <a:pt x="38671" y="14528"/>
                </a:lnTo>
                <a:lnTo>
                  <a:pt x="49390" y="12814"/>
                </a:lnTo>
                <a:lnTo>
                  <a:pt x="68355" y="12814"/>
                </a:lnTo>
                <a:lnTo>
                  <a:pt x="69722" y="2743"/>
                </a:lnTo>
                <a:lnTo>
                  <a:pt x="62750" y="0"/>
                </a:lnTo>
                <a:close/>
              </a:path>
              <a:path w="69850" h="151765">
                <a:moveTo>
                  <a:pt x="68355" y="12814"/>
                </a:moveTo>
                <a:lnTo>
                  <a:pt x="57810" y="12814"/>
                </a:lnTo>
                <a:lnTo>
                  <a:pt x="64503" y="14033"/>
                </a:lnTo>
                <a:lnTo>
                  <a:pt x="67983" y="15557"/>
                </a:lnTo>
                <a:lnTo>
                  <a:pt x="68355" y="128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794342" y="10371809"/>
            <a:ext cx="191770" cy="153035"/>
          </a:xfrm>
          <a:custGeom>
            <a:avLst/>
            <a:gdLst/>
            <a:ahLst/>
            <a:cxnLst/>
            <a:rect l="l" t="t" r="r" b="b"/>
            <a:pathLst>
              <a:path w="191770" h="153034">
                <a:moveTo>
                  <a:pt x="9296" y="3060"/>
                </a:moveTo>
                <a:lnTo>
                  <a:pt x="0" y="3060"/>
                </a:lnTo>
                <a:lnTo>
                  <a:pt x="0" y="152539"/>
                </a:lnTo>
                <a:lnTo>
                  <a:pt x="14236" y="152539"/>
                </a:lnTo>
                <a:lnTo>
                  <a:pt x="14236" y="32956"/>
                </a:lnTo>
                <a:lnTo>
                  <a:pt x="21959" y="25465"/>
                </a:lnTo>
                <a:lnTo>
                  <a:pt x="27471" y="21361"/>
                </a:lnTo>
                <a:lnTo>
                  <a:pt x="13068" y="21361"/>
                </a:lnTo>
                <a:lnTo>
                  <a:pt x="9296" y="3060"/>
                </a:lnTo>
                <a:close/>
              </a:path>
              <a:path w="191770" h="153034">
                <a:moveTo>
                  <a:pt x="89318" y="12204"/>
                </a:moveTo>
                <a:lnTo>
                  <a:pt x="53454" y="12204"/>
                </a:lnTo>
                <a:lnTo>
                  <a:pt x="70466" y="15461"/>
                </a:lnTo>
                <a:lnTo>
                  <a:pt x="81270" y="24984"/>
                </a:lnTo>
                <a:lnTo>
                  <a:pt x="86954" y="40397"/>
                </a:lnTo>
                <a:lnTo>
                  <a:pt x="88607" y="61328"/>
                </a:lnTo>
                <a:lnTo>
                  <a:pt x="88607" y="152539"/>
                </a:lnTo>
                <a:lnTo>
                  <a:pt x="103136" y="152539"/>
                </a:lnTo>
                <a:lnTo>
                  <a:pt x="103136" y="47904"/>
                </a:lnTo>
                <a:lnTo>
                  <a:pt x="102260" y="39966"/>
                </a:lnTo>
                <a:lnTo>
                  <a:pt x="100520" y="32956"/>
                </a:lnTo>
                <a:lnTo>
                  <a:pt x="108478" y="25208"/>
                </a:lnTo>
                <a:lnTo>
                  <a:pt x="110451" y="23799"/>
                </a:lnTo>
                <a:lnTo>
                  <a:pt x="97320" y="23799"/>
                </a:lnTo>
                <a:lnTo>
                  <a:pt x="90883" y="13517"/>
                </a:lnTo>
                <a:lnTo>
                  <a:pt x="89318" y="12204"/>
                </a:lnTo>
                <a:close/>
              </a:path>
              <a:path w="191770" h="153034">
                <a:moveTo>
                  <a:pt x="175810" y="12204"/>
                </a:moveTo>
                <a:lnTo>
                  <a:pt x="139153" y="12204"/>
                </a:lnTo>
                <a:lnTo>
                  <a:pt x="156625" y="15417"/>
                </a:lnTo>
                <a:lnTo>
                  <a:pt x="168428" y="24865"/>
                </a:lnTo>
                <a:lnTo>
                  <a:pt x="175110" y="40263"/>
                </a:lnTo>
                <a:lnTo>
                  <a:pt x="177215" y="61328"/>
                </a:lnTo>
                <a:lnTo>
                  <a:pt x="177215" y="152539"/>
                </a:lnTo>
                <a:lnTo>
                  <a:pt x="191744" y="152539"/>
                </a:lnTo>
                <a:lnTo>
                  <a:pt x="191744" y="57048"/>
                </a:lnTo>
                <a:lnTo>
                  <a:pt x="188520" y="32307"/>
                </a:lnTo>
                <a:lnTo>
                  <a:pt x="179031" y="14455"/>
                </a:lnTo>
                <a:lnTo>
                  <a:pt x="175810" y="12204"/>
                </a:lnTo>
                <a:close/>
              </a:path>
              <a:path w="191770" h="153034">
                <a:moveTo>
                  <a:pt x="142354" y="0"/>
                </a:moveTo>
                <a:lnTo>
                  <a:pt x="127514" y="2473"/>
                </a:lnTo>
                <a:lnTo>
                  <a:pt x="114936" y="8580"/>
                </a:lnTo>
                <a:lnTo>
                  <a:pt x="104808" y="16346"/>
                </a:lnTo>
                <a:lnTo>
                  <a:pt x="97320" y="23799"/>
                </a:lnTo>
                <a:lnTo>
                  <a:pt x="110451" y="23799"/>
                </a:lnTo>
                <a:lnTo>
                  <a:pt x="117770" y="18575"/>
                </a:lnTo>
                <a:lnTo>
                  <a:pt x="128095" y="13945"/>
                </a:lnTo>
                <a:lnTo>
                  <a:pt x="139153" y="12204"/>
                </a:lnTo>
                <a:lnTo>
                  <a:pt x="175810" y="12204"/>
                </a:lnTo>
                <a:lnTo>
                  <a:pt x="163551" y="3638"/>
                </a:lnTo>
                <a:lnTo>
                  <a:pt x="142354" y="0"/>
                </a:lnTo>
                <a:close/>
              </a:path>
              <a:path w="191770" h="153034">
                <a:moveTo>
                  <a:pt x="56654" y="0"/>
                </a:moveTo>
                <a:lnTo>
                  <a:pt x="42000" y="2178"/>
                </a:lnTo>
                <a:lnTo>
                  <a:pt x="29851" y="7589"/>
                </a:lnTo>
                <a:lnTo>
                  <a:pt x="20207" y="14546"/>
                </a:lnTo>
                <a:lnTo>
                  <a:pt x="13068" y="21361"/>
                </a:lnTo>
                <a:lnTo>
                  <a:pt x="27471" y="21361"/>
                </a:lnTo>
                <a:lnTo>
                  <a:pt x="30907" y="18803"/>
                </a:lnTo>
                <a:lnTo>
                  <a:pt x="41324" y="14030"/>
                </a:lnTo>
                <a:lnTo>
                  <a:pt x="53454" y="12204"/>
                </a:lnTo>
                <a:lnTo>
                  <a:pt x="89318" y="12204"/>
                </a:lnTo>
                <a:lnTo>
                  <a:pt x="81997" y="6065"/>
                </a:lnTo>
                <a:lnTo>
                  <a:pt x="70606" y="1530"/>
                </a:lnTo>
                <a:lnTo>
                  <a:pt x="566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007585" y="10371809"/>
            <a:ext cx="102870" cy="155575"/>
          </a:xfrm>
          <a:custGeom>
            <a:avLst/>
            <a:gdLst/>
            <a:ahLst/>
            <a:cxnLst/>
            <a:rect l="l" t="t" r="r" b="b"/>
            <a:pathLst>
              <a:path w="102869" h="155575">
                <a:moveTo>
                  <a:pt x="89371" y="12204"/>
                </a:moveTo>
                <a:lnTo>
                  <a:pt x="53746" y="12204"/>
                </a:lnTo>
                <a:lnTo>
                  <a:pt x="69698" y="14716"/>
                </a:lnTo>
                <a:lnTo>
                  <a:pt x="80721" y="22463"/>
                </a:lnTo>
                <a:lnTo>
                  <a:pt x="87114" y="35757"/>
                </a:lnTo>
                <a:lnTo>
                  <a:pt x="89179" y="54914"/>
                </a:lnTo>
                <a:lnTo>
                  <a:pt x="89179" y="68948"/>
                </a:lnTo>
                <a:lnTo>
                  <a:pt x="48806" y="68948"/>
                </a:lnTo>
                <a:lnTo>
                  <a:pt x="27940" y="71960"/>
                </a:lnTo>
                <a:lnTo>
                  <a:pt x="12634" y="80464"/>
                </a:lnTo>
                <a:lnTo>
                  <a:pt x="3212" y="93658"/>
                </a:lnTo>
                <a:lnTo>
                  <a:pt x="0" y="110743"/>
                </a:lnTo>
                <a:lnTo>
                  <a:pt x="2909" y="127791"/>
                </a:lnTo>
                <a:lnTo>
                  <a:pt x="11509" y="142090"/>
                </a:lnTo>
                <a:lnTo>
                  <a:pt x="25610" y="151927"/>
                </a:lnTo>
                <a:lnTo>
                  <a:pt x="45021" y="155587"/>
                </a:lnTo>
                <a:lnTo>
                  <a:pt x="59252" y="153594"/>
                </a:lnTo>
                <a:lnTo>
                  <a:pt x="71683" y="148342"/>
                </a:lnTo>
                <a:lnTo>
                  <a:pt x="77754" y="143992"/>
                </a:lnTo>
                <a:lnTo>
                  <a:pt x="47929" y="143992"/>
                </a:lnTo>
                <a:lnTo>
                  <a:pt x="32522" y="141490"/>
                </a:lnTo>
                <a:lnTo>
                  <a:pt x="21856" y="134497"/>
                </a:lnTo>
                <a:lnTo>
                  <a:pt x="15657" y="123788"/>
                </a:lnTo>
                <a:lnTo>
                  <a:pt x="13652" y="110134"/>
                </a:lnTo>
                <a:lnTo>
                  <a:pt x="15454" y="98433"/>
                </a:lnTo>
                <a:lnTo>
                  <a:pt x="21531" y="89047"/>
                </a:lnTo>
                <a:lnTo>
                  <a:pt x="32892" y="82807"/>
                </a:lnTo>
                <a:lnTo>
                  <a:pt x="50546" y="80543"/>
                </a:lnTo>
                <a:lnTo>
                  <a:pt x="102844" y="80543"/>
                </a:lnTo>
                <a:lnTo>
                  <a:pt x="102844" y="52171"/>
                </a:lnTo>
                <a:lnTo>
                  <a:pt x="99739" y="29350"/>
                </a:lnTo>
                <a:lnTo>
                  <a:pt x="90641" y="13046"/>
                </a:lnTo>
                <a:lnTo>
                  <a:pt x="89371" y="12204"/>
                </a:lnTo>
                <a:close/>
              </a:path>
              <a:path w="102869" h="155575">
                <a:moveTo>
                  <a:pt x="102844" y="132410"/>
                </a:moveTo>
                <a:lnTo>
                  <a:pt x="90068" y="132410"/>
                </a:lnTo>
                <a:lnTo>
                  <a:pt x="93256" y="152539"/>
                </a:lnTo>
                <a:lnTo>
                  <a:pt x="102844" y="152539"/>
                </a:lnTo>
                <a:lnTo>
                  <a:pt x="102844" y="132410"/>
                </a:lnTo>
                <a:close/>
              </a:path>
              <a:path w="102869" h="155575">
                <a:moveTo>
                  <a:pt x="102844" y="80543"/>
                </a:moveTo>
                <a:lnTo>
                  <a:pt x="89179" y="80543"/>
                </a:lnTo>
                <a:lnTo>
                  <a:pt x="89179" y="121119"/>
                </a:lnTo>
                <a:lnTo>
                  <a:pt x="81146" y="129842"/>
                </a:lnTo>
                <a:lnTo>
                  <a:pt x="71283" y="137133"/>
                </a:lnTo>
                <a:lnTo>
                  <a:pt x="60056" y="142135"/>
                </a:lnTo>
                <a:lnTo>
                  <a:pt x="47929" y="143992"/>
                </a:lnTo>
                <a:lnTo>
                  <a:pt x="77754" y="143992"/>
                </a:lnTo>
                <a:lnTo>
                  <a:pt x="82045" y="140918"/>
                </a:lnTo>
                <a:lnTo>
                  <a:pt x="90068" y="132410"/>
                </a:lnTo>
                <a:lnTo>
                  <a:pt x="102844" y="132410"/>
                </a:lnTo>
                <a:lnTo>
                  <a:pt x="102844" y="80543"/>
                </a:lnTo>
                <a:close/>
              </a:path>
              <a:path w="102869" h="155575">
                <a:moveTo>
                  <a:pt x="55778" y="0"/>
                </a:moveTo>
                <a:lnTo>
                  <a:pt x="39230" y="1073"/>
                </a:lnTo>
                <a:lnTo>
                  <a:pt x="25598" y="3778"/>
                </a:lnTo>
                <a:lnTo>
                  <a:pt x="14635" y="7340"/>
                </a:lnTo>
                <a:lnTo>
                  <a:pt x="6096" y="10985"/>
                </a:lnTo>
                <a:lnTo>
                  <a:pt x="10160" y="22275"/>
                </a:lnTo>
                <a:lnTo>
                  <a:pt x="18400" y="18773"/>
                </a:lnTo>
                <a:lnTo>
                  <a:pt x="28576" y="15525"/>
                </a:lnTo>
                <a:lnTo>
                  <a:pt x="40440" y="13135"/>
                </a:lnTo>
                <a:lnTo>
                  <a:pt x="53746" y="12204"/>
                </a:lnTo>
                <a:lnTo>
                  <a:pt x="89371" y="12204"/>
                </a:lnTo>
                <a:lnTo>
                  <a:pt x="75878" y="3261"/>
                </a:lnTo>
                <a:lnTo>
                  <a:pt x="557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176099" y="10318431"/>
            <a:ext cx="120650" cy="206375"/>
          </a:xfrm>
          <a:custGeom>
            <a:avLst/>
            <a:gdLst/>
            <a:ahLst/>
            <a:cxnLst/>
            <a:rect l="l" t="t" r="r" b="b"/>
            <a:pathLst>
              <a:path w="120650" h="206375">
                <a:moveTo>
                  <a:pt x="120573" y="0"/>
                </a:moveTo>
                <a:lnTo>
                  <a:pt x="0" y="0"/>
                </a:lnTo>
                <a:lnTo>
                  <a:pt x="0" y="205917"/>
                </a:lnTo>
                <a:lnTo>
                  <a:pt x="120573" y="205917"/>
                </a:lnTo>
                <a:lnTo>
                  <a:pt x="120573" y="172669"/>
                </a:lnTo>
                <a:lnTo>
                  <a:pt x="38061" y="172669"/>
                </a:lnTo>
                <a:lnTo>
                  <a:pt x="38061" y="119887"/>
                </a:lnTo>
                <a:lnTo>
                  <a:pt x="98196" y="119887"/>
                </a:lnTo>
                <a:lnTo>
                  <a:pt x="101104" y="84493"/>
                </a:lnTo>
                <a:lnTo>
                  <a:pt x="38061" y="84493"/>
                </a:lnTo>
                <a:lnTo>
                  <a:pt x="38061" y="33858"/>
                </a:lnTo>
                <a:lnTo>
                  <a:pt x="120573" y="33858"/>
                </a:lnTo>
                <a:lnTo>
                  <a:pt x="1205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307987" y="10313852"/>
            <a:ext cx="131445" cy="213995"/>
          </a:xfrm>
          <a:custGeom>
            <a:avLst/>
            <a:gdLst/>
            <a:ahLst/>
            <a:cxnLst/>
            <a:rect l="l" t="t" r="r" b="b"/>
            <a:pathLst>
              <a:path w="131444" h="213995">
                <a:moveTo>
                  <a:pt x="61302" y="57962"/>
                </a:moveTo>
                <a:lnTo>
                  <a:pt x="37140" y="63168"/>
                </a:lnTo>
                <a:lnTo>
                  <a:pt x="17687" y="78325"/>
                </a:lnTo>
                <a:lnTo>
                  <a:pt x="4717" y="102748"/>
                </a:lnTo>
                <a:lnTo>
                  <a:pt x="0" y="135750"/>
                </a:lnTo>
                <a:lnTo>
                  <a:pt x="4544" y="170430"/>
                </a:lnTo>
                <a:lnTo>
                  <a:pt x="16959" y="194671"/>
                </a:lnTo>
                <a:lnTo>
                  <a:pt x="35420" y="208902"/>
                </a:lnTo>
                <a:lnTo>
                  <a:pt x="58102" y="213550"/>
                </a:lnTo>
                <a:lnTo>
                  <a:pt x="70914" y="211786"/>
                </a:lnTo>
                <a:lnTo>
                  <a:pt x="81680" y="207217"/>
                </a:lnTo>
                <a:lnTo>
                  <a:pt x="90102" y="200932"/>
                </a:lnTo>
                <a:lnTo>
                  <a:pt x="95884" y="194017"/>
                </a:lnTo>
                <a:lnTo>
                  <a:pt x="131025" y="194017"/>
                </a:lnTo>
                <a:lnTo>
                  <a:pt x="131025" y="184569"/>
                </a:lnTo>
                <a:lnTo>
                  <a:pt x="66827" y="184569"/>
                </a:lnTo>
                <a:lnTo>
                  <a:pt x="54730" y="181913"/>
                </a:lnTo>
                <a:lnTo>
                  <a:pt x="45686" y="173394"/>
                </a:lnTo>
                <a:lnTo>
                  <a:pt x="40022" y="158181"/>
                </a:lnTo>
                <a:lnTo>
                  <a:pt x="38061" y="135445"/>
                </a:lnTo>
                <a:lnTo>
                  <a:pt x="40113" y="113340"/>
                </a:lnTo>
                <a:lnTo>
                  <a:pt x="45977" y="98612"/>
                </a:lnTo>
                <a:lnTo>
                  <a:pt x="55217" y="90404"/>
                </a:lnTo>
                <a:lnTo>
                  <a:pt x="67398" y="87858"/>
                </a:lnTo>
                <a:lnTo>
                  <a:pt x="131025" y="87858"/>
                </a:lnTo>
                <a:lnTo>
                  <a:pt x="131025" y="72605"/>
                </a:lnTo>
                <a:lnTo>
                  <a:pt x="96748" y="72605"/>
                </a:lnTo>
                <a:lnTo>
                  <a:pt x="90065" y="66454"/>
                </a:lnTo>
                <a:lnTo>
                  <a:pt x="81859" y="61850"/>
                </a:lnTo>
                <a:lnTo>
                  <a:pt x="72236" y="58963"/>
                </a:lnTo>
                <a:lnTo>
                  <a:pt x="61302" y="57962"/>
                </a:lnTo>
                <a:close/>
              </a:path>
              <a:path w="131444" h="213995">
                <a:moveTo>
                  <a:pt x="131025" y="194017"/>
                </a:moveTo>
                <a:lnTo>
                  <a:pt x="95884" y="194017"/>
                </a:lnTo>
                <a:lnTo>
                  <a:pt x="100241" y="210489"/>
                </a:lnTo>
                <a:lnTo>
                  <a:pt x="131025" y="210489"/>
                </a:lnTo>
                <a:lnTo>
                  <a:pt x="131025" y="194017"/>
                </a:lnTo>
                <a:close/>
              </a:path>
              <a:path w="131444" h="213995">
                <a:moveTo>
                  <a:pt x="131025" y="87858"/>
                </a:moveTo>
                <a:lnTo>
                  <a:pt x="67398" y="87858"/>
                </a:lnTo>
                <a:lnTo>
                  <a:pt x="75284" y="88487"/>
                </a:lnTo>
                <a:lnTo>
                  <a:pt x="82294" y="90144"/>
                </a:lnTo>
                <a:lnTo>
                  <a:pt x="88321" y="92487"/>
                </a:lnTo>
                <a:lnTo>
                  <a:pt x="93256" y="95173"/>
                </a:lnTo>
                <a:lnTo>
                  <a:pt x="93256" y="171754"/>
                </a:lnTo>
                <a:lnTo>
                  <a:pt x="87410" y="177100"/>
                </a:lnTo>
                <a:lnTo>
                  <a:pt x="80913" y="181133"/>
                </a:lnTo>
                <a:lnTo>
                  <a:pt x="73980" y="183681"/>
                </a:lnTo>
                <a:lnTo>
                  <a:pt x="66827" y="184569"/>
                </a:lnTo>
                <a:lnTo>
                  <a:pt x="131025" y="184569"/>
                </a:lnTo>
                <a:lnTo>
                  <a:pt x="131025" y="87858"/>
                </a:lnTo>
                <a:close/>
              </a:path>
              <a:path w="131444" h="213995">
                <a:moveTo>
                  <a:pt x="131025" y="0"/>
                </a:moveTo>
                <a:lnTo>
                  <a:pt x="93256" y="0"/>
                </a:lnTo>
                <a:lnTo>
                  <a:pt x="93256" y="45148"/>
                </a:lnTo>
                <a:lnTo>
                  <a:pt x="131025" y="72605"/>
                </a:lnTo>
                <a:lnTo>
                  <a:pt x="1310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462558" y="10374869"/>
            <a:ext cx="127000" cy="153035"/>
          </a:xfrm>
          <a:custGeom>
            <a:avLst/>
            <a:gdLst/>
            <a:ahLst/>
            <a:cxnLst/>
            <a:rect l="l" t="t" r="r" b="b"/>
            <a:pathLst>
              <a:path w="127000" h="153034">
                <a:moveTo>
                  <a:pt x="37757" y="0"/>
                </a:moveTo>
                <a:lnTo>
                  <a:pt x="0" y="0"/>
                </a:lnTo>
                <a:lnTo>
                  <a:pt x="34" y="90906"/>
                </a:lnTo>
                <a:lnTo>
                  <a:pt x="3093" y="117652"/>
                </a:lnTo>
                <a:lnTo>
                  <a:pt x="12558" y="137009"/>
                </a:lnTo>
                <a:lnTo>
                  <a:pt x="28669" y="148642"/>
                </a:lnTo>
                <a:lnTo>
                  <a:pt x="51701" y="152526"/>
                </a:lnTo>
                <a:lnTo>
                  <a:pt x="67271" y="150477"/>
                </a:lnTo>
                <a:lnTo>
                  <a:pt x="79922" y="145281"/>
                </a:lnTo>
                <a:lnTo>
                  <a:pt x="89576" y="138371"/>
                </a:lnTo>
                <a:lnTo>
                  <a:pt x="96151" y="131178"/>
                </a:lnTo>
                <a:lnTo>
                  <a:pt x="126949" y="131178"/>
                </a:lnTo>
                <a:lnTo>
                  <a:pt x="126949" y="122021"/>
                </a:lnTo>
                <a:lnTo>
                  <a:pt x="62750" y="122021"/>
                </a:lnTo>
                <a:lnTo>
                  <a:pt x="51612" y="120376"/>
                </a:lnTo>
                <a:lnTo>
                  <a:pt x="43824" y="115041"/>
                </a:lnTo>
                <a:lnTo>
                  <a:pt x="39251" y="105417"/>
                </a:lnTo>
                <a:lnTo>
                  <a:pt x="37757" y="90906"/>
                </a:lnTo>
                <a:lnTo>
                  <a:pt x="37757" y="0"/>
                </a:lnTo>
                <a:close/>
              </a:path>
              <a:path w="127000" h="153034">
                <a:moveTo>
                  <a:pt x="126949" y="131178"/>
                </a:moveTo>
                <a:lnTo>
                  <a:pt x="96151" y="131178"/>
                </a:lnTo>
                <a:lnTo>
                  <a:pt x="101968" y="149478"/>
                </a:lnTo>
                <a:lnTo>
                  <a:pt x="126949" y="149478"/>
                </a:lnTo>
                <a:lnTo>
                  <a:pt x="126949" y="131178"/>
                </a:lnTo>
                <a:close/>
              </a:path>
              <a:path w="127000" h="153034">
                <a:moveTo>
                  <a:pt x="126949" y="0"/>
                </a:moveTo>
                <a:lnTo>
                  <a:pt x="88303" y="0"/>
                </a:lnTo>
                <a:lnTo>
                  <a:pt x="88303" y="113169"/>
                </a:lnTo>
                <a:lnTo>
                  <a:pt x="82880" y="116615"/>
                </a:lnTo>
                <a:lnTo>
                  <a:pt x="76722" y="119429"/>
                </a:lnTo>
                <a:lnTo>
                  <a:pt x="69966" y="121326"/>
                </a:lnTo>
                <a:lnTo>
                  <a:pt x="62750" y="122021"/>
                </a:lnTo>
                <a:lnTo>
                  <a:pt x="126949" y="122021"/>
                </a:lnTo>
                <a:lnTo>
                  <a:pt x="126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608967" y="10371811"/>
            <a:ext cx="116839" cy="156210"/>
          </a:xfrm>
          <a:custGeom>
            <a:avLst/>
            <a:gdLst/>
            <a:ahLst/>
            <a:cxnLst/>
            <a:rect l="l" t="t" r="r" b="b"/>
            <a:pathLst>
              <a:path w="116840" h="156209">
                <a:moveTo>
                  <a:pt x="67690" y="0"/>
                </a:moveTo>
                <a:lnTo>
                  <a:pt x="39342" y="5290"/>
                </a:lnTo>
                <a:lnTo>
                  <a:pt x="18048" y="20591"/>
                </a:lnTo>
                <a:lnTo>
                  <a:pt x="4652" y="45043"/>
                </a:lnTo>
                <a:lnTo>
                  <a:pt x="0" y="77787"/>
                </a:lnTo>
                <a:lnTo>
                  <a:pt x="4657" y="112082"/>
                </a:lnTo>
                <a:lnTo>
                  <a:pt x="18084" y="136366"/>
                </a:lnTo>
                <a:lnTo>
                  <a:pt x="39465" y="150810"/>
                </a:lnTo>
                <a:lnTo>
                  <a:pt x="67983" y="155587"/>
                </a:lnTo>
                <a:lnTo>
                  <a:pt x="83535" y="154180"/>
                </a:lnTo>
                <a:lnTo>
                  <a:pt x="97396" y="150742"/>
                </a:lnTo>
                <a:lnTo>
                  <a:pt x="108752" y="146447"/>
                </a:lnTo>
                <a:lnTo>
                  <a:pt x="116789" y="142468"/>
                </a:lnTo>
                <a:lnTo>
                  <a:pt x="112591" y="125387"/>
                </a:lnTo>
                <a:lnTo>
                  <a:pt x="71183" y="125387"/>
                </a:lnTo>
                <a:lnTo>
                  <a:pt x="57391" y="122712"/>
                </a:lnTo>
                <a:lnTo>
                  <a:pt x="47169" y="114288"/>
                </a:lnTo>
                <a:lnTo>
                  <a:pt x="40817" y="99514"/>
                </a:lnTo>
                <a:lnTo>
                  <a:pt x="38633" y="77787"/>
                </a:lnTo>
                <a:lnTo>
                  <a:pt x="40894" y="56196"/>
                </a:lnTo>
                <a:lnTo>
                  <a:pt x="47351" y="41411"/>
                </a:lnTo>
                <a:lnTo>
                  <a:pt x="57514" y="32917"/>
                </a:lnTo>
                <a:lnTo>
                  <a:pt x="70891" y="30200"/>
                </a:lnTo>
                <a:lnTo>
                  <a:pt x="109956" y="30200"/>
                </a:lnTo>
                <a:lnTo>
                  <a:pt x="116497" y="12204"/>
                </a:lnTo>
                <a:lnTo>
                  <a:pt x="105767" y="6820"/>
                </a:lnTo>
                <a:lnTo>
                  <a:pt x="94056" y="3011"/>
                </a:lnTo>
                <a:lnTo>
                  <a:pt x="81364" y="747"/>
                </a:lnTo>
                <a:lnTo>
                  <a:pt x="67690" y="0"/>
                </a:lnTo>
                <a:close/>
              </a:path>
              <a:path w="116840" h="156209">
                <a:moveTo>
                  <a:pt x="109816" y="114096"/>
                </a:moveTo>
                <a:lnTo>
                  <a:pt x="101940" y="118175"/>
                </a:lnTo>
                <a:lnTo>
                  <a:pt x="92567" y="121799"/>
                </a:lnTo>
                <a:lnTo>
                  <a:pt x="82159" y="124394"/>
                </a:lnTo>
                <a:lnTo>
                  <a:pt x="71183" y="125387"/>
                </a:lnTo>
                <a:lnTo>
                  <a:pt x="112591" y="125387"/>
                </a:lnTo>
                <a:lnTo>
                  <a:pt x="109816" y="114096"/>
                </a:lnTo>
                <a:close/>
              </a:path>
              <a:path w="116840" h="156209">
                <a:moveTo>
                  <a:pt x="109956" y="30200"/>
                </a:moveTo>
                <a:lnTo>
                  <a:pt x="70891" y="30200"/>
                </a:lnTo>
                <a:lnTo>
                  <a:pt x="80311" y="30729"/>
                </a:lnTo>
                <a:lnTo>
                  <a:pt x="89627" y="32373"/>
                </a:lnTo>
                <a:lnTo>
                  <a:pt x="98509" y="35220"/>
                </a:lnTo>
                <a:lnTo>
                  <a:pt x="106629" y="39357"/>
                </a:lnTo>
                <a:lnTo>
                  <a:pt x="109956" y="30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734180" y="10371809"/>
            <a:ext cx="120650" cy="155575"/>
          </a:xfrm>
          <a:custGeom>
            <a:avLst/>
            <a:gdLst/>
            <a:ahLst/>
            <a:cxnLst/>
            <a:rect l="l" t="t" r="r" b="b"/>
            <a:pathLst>
              <a:path w="120650" h="155575">
                <a:moveTo>
                  <a:pt x="115737" y="30505"/>
                </a:moveTo>
                <a:lnTo>
                  <a:pt x="58686" y="30505"/>
                </a:lnTo>
                <a:lnTo>
                  <a:pt x="68721" y="31760"/>
                </a:lnTo>
                <a:lnTo>
                  <a:pt x="76631" y="35961"/>
                </a:lnTo>
                <a:lnTo>
                  <a:pt x="81818" y="43765"/>
                </a:lnTo>
                <a:lnTo>
                  <a:pt x="83680" y="55829"/>
                </a:lnTo>
                <a:lnTo>
                  <a:pt x="83680" y="63461"/>
                </a:lnTo>
                <a:lnTo>
                  <a:pt x="53746" y="63461"/>
                </a:lnTo>
                <a:lnTo>
                  <a:pt x="30887" y="66469"/>
                </a:lnTo>
                <a:lnTo>
                  <a:pt x="14019" y="75168"/>
                </a:lnTo>
                <a:lnTo>
                  <a:pt x="3577" y="89072"/>
                </a:lnTo>
                <a:lnTo>
                  <a:pt x="0" y="107695"/>
                </a:lnTo>
                <a:lnTo>
                  <a:pt x="3441" y="127277"/>
                </a:lnTo>
                <a:lnTo>
                  <a:pt x="13147" y="142395"/>
                </a:lnTo>
                <a:lnTo>
                  <a:pt x="28192" y="152137"/>
                </a:lnTo>
                <a:lnTo>
                  <a:pt x="47650" y="155587"/>
                </a:lnTo>
                <a:lnTo>
                  <a:pt x="61574" y="153804"/>
                </a:lnTo>
                <a:lnTo>
                  <a:pt x="73212" y="149104"/>
                </a:lnTo>
                <a:lnTo>
                  <a:pt x="82454" y="142461"/>
                </a:lnTo>
                <a:lnTo>
                  <a:pt x="89192" y="134848"/>
                </a:lnTo>
                <a:lnTo>
                  <a:pt x="120281" y="134848"/>
                </a:lnTo>
                <a:lnTo>
                  <a:pt x="120281" y="128435"/>
                </a:lnTo>
                <a:lnTo>
                  <a:pt x="58407" y="128435"/>
                </a:lnTo>
                <a:lnTo>
                  <a:pt x="49079" y="126934"/>
                </a:lnTo>
                <a:lnTo>
                  <a:pt x="42452" y="122604"/>
                </a:lnTo>
                <a:lnTo>
                  <a:pt x="38497" y="115699"/>
                </a:lnTo>
                <a:lnTo>
                  <a:pt x="37185" y="106476"/>
                </a:lnTo>
                <a:lnTo>
                  <a:pt x="38565" y="98709"/>
                </a:lnTo>
                <a:lnTo>
                  <a:pt x="42779" y="92629"/>
                </a:lnTo>
                <a:lnTo>
                  <a:pt x="49937" y="88665"/>
                </a:lnTo>
                <a:lnTo>
                  <a:pt x="60147" y="87248"/>
                </a:lnTo>
                <a:lnTo>
                  <a:pt x="120281" y="87248"/>
                </a:lnTo>
                <a:lnTo>
                  <a:pt x="120281" y="57657"/>
                </a:lnTo>
                <a:lnTo>
                  <a:pt x="116926" y="32564"/>
                </a:lnTo>
                <a:lnTo>
                  <a:pt x="115737" y="30505"/>
                </a:lnTo>
                <a:close/>
              </a:path>
              <a:path w="120650" h="155575">
                <a:moveTo>
                  <a:pt x="120281" y="134848"/>
                </a:moveTo>
                <a:lnTo>
                  <a:pt x="89192" y="134848"/>
                </a:lnTo>
                <a:lnTo>
                  <a:pt x="94424" y="152539"/>
                </a:lnTo>
                <a:lnTo>
                  <a:pt x="120281" y="152539"/>
                </a:lnTo>
                <a:lnTo>
                  <a:pt x="120281" y="134848"/>
                </a:lnTo>
                <a:close/>
              </a:path>
              <a:path w="120650" h="155575">
                <a:moveTo>
                  <a:pt x="120281" y="87248"/>
                </a:moveTo>
                <a:lnTo>
                  <a:pt x="83680" y="87248"/>
                </a:lnTo>
                <a:lnTo>
                  <a:pt x="83680" y="118376"/>
                </a:lnTo>
                <a:lnTo>
                  <a:pt x="78050" y="122391"/>
                </a:lnTo>
                <a:lnTo>
                  <a:pt x="71801" y="125577"/>
                </a:lnTo>
                <a:lnTo>
                  <a:pt x="65172" y="127677"/>
                </a:lnTo>
                <a:lnTo>
                  <a:pt x="58407" y="128435"/>
                </a:lnTo>
                <a:lnTo>
                  <a:pt x="120281" y="128435"/>
                </a:lnTo>
                <a:lnTo>
                  <a:pt x="120281" y="87248"/>
                </a:lnTo>
                <a:close/>
              </a:path>
              <a:path w="120650" h="155575">
                <a:moveTo>
                  <a:pt x="62471" y="0"/>
                </a:moveTo>
                <a:lnTo>
                  <a:pt x="46270" y="1006"/>
                </a:lnTo>
                <a:lnTo>
                  <a:pt x="31378" y="3702"/>
                </a:lnTo>
                <a:lnTo>
                  <a:pt x="18015" y="7597"/>
                </a:lnTo>
                <a:lnTo>
                  <a:pt x="6400" y="12204"/>
                </a:lnTo>
                <a:lnTo>
                  <a:pt x="15989" y="40576"/>
                </a:lnTo>
                <a:lnTo>
                  <a:pt x="25187" y="36688"/>
                </a:lnTo>
                <a:lnTo>
                  <a:pt x="35371" y="33483"/>
                </a:lnTo>
                <a:lnTo>
                  <a:pt x="46537" y="31307"/>
                </a:lnTo>
                <a:lnTo>
                  <a:pt x="58686" y="30505"/>
                </a:lnTo>
                <a:lnTo>
                  <a:pt x="115737" y="30505"/>
                </a:lnTo>
                <a:lnTo>
                  <a:pt x="106516" y="14531"/>
                </a:lnTo>
                <a:lnTo>
                  <a:pt x="88536" y="3647"/>
                </a:lnTo>
                <a:lnTo>
                  <a:pt x="624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873629" y="10371811"/>
            <a:ext cx="116839" cy="156210"/>
          </a:xfrm>
          <a:custGeom>
            <a:avLst/>
            <a:gdLst/>
            <a:ahLst/>
            <a:cxnLst/>
            <a:rect l="l" t="t" r="r" b="b"/>
            <a:pathLst>
              <a:path w="116840" h="156209">
                <a:moveTo>
                  <a:pt x="67690" y="0"/>
                </a:moveTo>
                <a:lnTo>
                  <a:pt x="39342" y="5290"/>
                </a:lnTo>
                <a:lnTo>
                  <a:pt x="18048" y="20591"/>
                </a:lnTo>
                <a:lnTo>
                  <a:pt x="4652" y="45043"/>
                </a:lnTo>
                <a:lnTo>
                  <a:pt x="0" y="77787"/>
                </a:lnTo>
                <a:lnTo>
                  <a:pt x="4657" y="112082"/>
                </a:lnTo>
                <a:lnTo>
                  <a:pt x="18084" y="136366"/>
                </a:lnTo>
                <a:lnTo>
                  <a:pt x="39465" y="150810"/>
                </a:lnTo>
                <a:lnTo>
                  <a:pt x="67983" y="155587"/>
                </a:lnTo>
                <a:lnTo>
                  <a:pt x="83535" y="154180"/>
                </a:lnTo>
                <a:lnTo>
                  <a:pt x="97396" y="150742"/>
                </a:lnTo>
                <a:lnTo>
                  <a:pt x="108752" y="146447"/>
                </a:lnTo>
                <a:lnTo>
                  <a:pt x="116789" y="142468"/>
                </a:lnTo>
                <a:lnTo>
                  <a:pt x="112591" y="125387"/>
                </a:lnTo>
                <a:lnTo>
                  <a:pt x="71183" y="125387"/>
                </a:lnTo>
                <a:lnTo>
                  <a:pt x="57391" y="122712"/>
                </a:lnTo>
                <a:lnTo>
                  <a:pt x="47169" y="114288"/>
                </a:lnTo>
                <a:lnTo>
                  <a:pt x="40817" y="99514"/>
                </a:lnTo>
                <a:lnTo>
                  <a:pt x="38633" y="77787"/>
                </a:lnTo>
                <a:lnTo>
                  <a:pt x="40894" y="56196"/>
                </a:lnTo>
                <a:lnTo>
                  <a:pt x="47351" y="41411"/>
                </a:lnTo>
                <a:lnTo>
                  <a:pt x="57514" y="32917"/>
                </a:lnTo>
                <a:lnTo>
                  <a:pt x="70891" y="30200"/>
                </a:lnTo>
                <a:lnTo>
                  <a:pt x="109956" y="30200"/>
                </a:lnTo>
                <a:lnTo>
                  <a:pt x="116497" y="12204"/>
                </a:lnTo>
                <a:lnTo>
                  <a:pt x="105767" y="6820"/>
                </a:lnTo>
                <a:lnTo>
                  <a:pt x="94056" y="3011"/>
                </a:lnTo>
                <a:lnTo>
                  <a:pt x="81364" y="747"/>
                </a:lnTo>
                <a:lnTo>
                  <a:pt x="67690" y="0"/>
                </a:lnTo>
                <a:close/>
              </a:path>
              <a:path w="116840" h="156209">
                <a:moveTo>
                  <a:pt x="109816" y="114096"/>
                </a:moveTo>
                <a:lnTo>
                  <a:pt x="101940" y="118175"/>
                </a:lnTo>
                <a:lnTo>
                  <a:pt x="92567" y="121799"/>
                </a:lnTo>
                <a:lnTo>
                  <a:pt x="82159" y="124394"/>
                </a:lnTo>
                <a:lnTo>
                  <a:pt x="71183" y="125387"/>
                </a:lnTo>
                <a:lnTo>
                  <a:pt x="112591" y="125387"/>
                </a:lnTo>
                <a:lnTo>
                  <a:pt x="109816" y="114096"/>
                </a:lnTo>
                <a:close/>
              </a:path>
              <a:path w="116840" h="156209">
                <a:moveTo>
                  <a:pt x="109956" y="30200"/>
                </a:moveTo>
                <a:lnTo>
                  <a:pt x="70891" y="30200"/>
                </a:lnTo>
                <a:lnTo>
                  <a:pt x="80311" y="30729"/>
                </a:lnTo>
                <a:lnTo>
                  <a:pt x="89627" y="32373"/>
                </a:lnTo>
                <a:lnTo>
                  <a:pt x="98509" y="35220"/>
                </a:lnTo>
                <a:lnTo>
                  <a:pt x="106629" y="39357"/>
                </a:lnTo>
                <a:lnTo>
                  <a:pt x="109956" y="30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002039" y="10313846"/>
            <a:ext cx="54610" cy="210820"/>
          </a:xfrm>
          <a:custGeom>
            <a:avLst/>
            <a:gdLst/>
            <a:ahLst/>
            <a:cxnLst/>
            <a:rect l="l" t="t" r="r" b="b"/>
            <a:pathLst>
              <a:path w="54609" h="210820">
                <a:moveTo>
                  <a:pt x="54330" y="61023"/>
                </a:moveTo>
                <a:lnTo>
                  <a:pt x="0" y="61023"/>
                </a:lnTo>
                <a:lnTo>
                  <a:pt x="0" y="86029"/>
                </a:lnTo>
                <a:lnTo>
                  <a:pt x="16560" y="89687"/>
                </a:lnTo>
                <a:lnTo>
                  <a:pt x="16560" y="210502"/>
                </a:lnTo>
                <a:lnTo>
                  <a:pt x="54330" y="210502"/>
                </a:lnTo>
                <a:lnTo>
                  <a:pt x="54330" y="61023"/>
                </a:lnTo>
                <a:close/>
              </a:path>
              <a:path w="54609" h="210820">
                <a:moveTo>
                  <a:pt x="53746" y="0"/>
                </a:moveTo>
                <a:lnTo>
                  <a:pt x="15392" y="0"/>
                </a:lnTo>
                <a:lnTo>
                  <a:pt x="15392" y="36309"/>
                </a:lnTo>
                <a:lnTo>
                  <a:pt x="53746" y="36309"/>
                </a:lnTo>
                <a:lnTo>
                  <a:pt x="537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075824" y="10371817"/>
            <a:ext cx="133985" cy="155575"/>
          </a:xfrm>
          <a:custGeom>
            <a:avLst/>
            <a:gdLst/>
            <a:ahLst/>
            <a:cxnLst/>
            <a:rect l="l" t="t" r="r" b="b"/>
            <a:pathLst>
              <a:path w="133984" h="155575">
                <a:moveTo>
                  <a:pt x="66814" y="0"/>
                </a:moveTo>
                <a:lnTo>
                  <a:pt x="37992" y="5929"/>
                </a:lnTo>
                <a:lnTo>
                  <a:pt x="17067" y="22267"/>
                </a:lnTo>
                <a:lnTo>
                  <a:pt x="4312" y="46843"/>
                </a:lnTo>
                <a:lnTo>
                  <a:pt x="0" y="77482"/>
                </a:lnTo>
                <a:lnTo>
                  <a:pt x="4435" y="111308"/>
                </a:lnTo>
                <a:lnTo>
                  <a:pt x="17395" y="135750"/>
                </a:lnTo>
                <a:lnTo>
                  <a:pt x="38361" y="150581"/>
                </a:lnTo>
                <a:lnTo>
                  <a:pt x="66814" y="155575"/>
                </a:lnTo>
                <a:lnTo>
                  <a:pt x="95151" y="150538"/>
                </a:lnTo>
                <a:lnTo>
                  <a:pt x="116135" y="135636"/>
                </a:lnTo>
                <a:lnTo>
                  <a:pt x="121115" y="126288"/>
                </a:lnTo>
                <a:lnTo>
                  <a:pt x="66814" y="126288"/>
                </a:lnTo>
                <a:lnTo>
                  <a:pt x="54658" y="123554"/>
                </a:lnTo>
                <a:lnTo>
                  <a:pt x="46043" y="114930"/>
                </a:lnTo>
                <a:lnTo>
                  <a:pt x="40915" y="99783"/>
                </a:lnTo>
                <a:lnTo>
                  <a:pt x="39217" y="77482"/>
                </a:lnTo>
                <a:lnTo>
                  <a:pt x="41038" y="54848"/>
                </a:lnTo>
                <a:lnTo>
                  <a:pt x="46372" y="39849"/>
                </a:lnTo>
                <a:lnTo>
                  <a:pt x="55028" y="31541"/>
                </a:lnTo>
                <a:lnTo>
                  <a:pt x="66814" y="28981"/>
                </a:lnTo>
                <a:lnTo>
                  <a:pt x="119876" y="28981"/>
                </a:lnTo>
                <a:lnTo>
                  <a:pt x="116354" y="22267"/>
                </a:lnTo>
                <a:lnTo>
                  <a:pt x="95398" y="5929"/>
                </a:lnTo>
                <a:lnTo>
                  <a:pt x="66814" y="0"/>
                </a:lnTo>
                <a:close/>
              </a:path>
              <a:path w="133984" h="155575">
                <a:moveTo>
                  <a:pt x="119876" y="28981"/>
                </a:moveTo>
                <a:lnTo>
                  <a:pt x="66814" y="28981"/>
                </a:lnTo>
                <a:lnTo>
                  <a:pt x="78653" y="31496"/>
                </a:lnTo>
                <a:lnTo>
                  <a:pt x="87414" y="39730"/>
                </a:lnTo>
                <a:lnTo>
                  <a:pt x="92850" y="54714"/>
                </a:lnTo>
                <a:lnTo>
                  <a:pt x="94716" y="77482"/>
                </a:lnTo>
                <a:lnTo>
                  <a:pt x="92971" y="100169"/>
                </a:lnTo>
                <a:lnTo>
                  <a:pt x="87737" y="115273"/>
                </a:lnTo>
                <a:lnTo>
                  <a:pt x="79018" y="123683"/>
                </a:lnTo>
                <a:lnTo>
                  <a:pt x="66814" y="126288"/>
                </a:lnTo>
                <a:lnTo>
                  <a:pt x="121115" y="126288"/>
                </a:lnTo>
                <a:lnTo>
                  <a:pt x="129165" y="111180"/>
                </a:lnTo>
                <a:lnTo>
                  <a:pt x="133642" y="77482"/>
                </a:lnTo>
                <a:lnTo>
                  <a:pt x="129247" y="46843"/>
                </a:lnTo>
                <a:lnTo>
                  <a:pt x="119876" y="28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228063" y="10371809"/>
            <a:ext cx="127635" cy="153035"/>
          </a:xfrm>
          <a:custGeom>
            <a:avLst/>
            <a:gdLst/>
            <a:ahLst/>
            <a:cxnLst/>
            <a:rect l="l" t="t" r="r" b="b"/>
            <a:pathLst>
              <a:path w="127634" h="153034">
                <a:moveTo>
                  <a:pt x="26149" y="3060"/>
                </a:moveTo>
                <a:lnTo>
                  <a:pt x="0" y="3060"/>
                </a:lnTo>
                <a:lnTo>
                  <a:pt x="0" y="152539"/>
                </a:lnTo>
                <a:lnTo>
                  <a:pt x="38049" y="152539"/>
                </a:lnTo>
                <a:lnTo>
                  <a:pt x="38049" y="39662"/>
                </a:lnTo>
                <a:lnTo>
                  <a:pt x="43388" y="36302"/>
                </a:lnTo>
                <a:lnTo>
                  <a:pt x="49349" y="33369"/>
                </a:lnTo>
                <a:lnTo>
                  <a:pt x="55905" y="31293"/>
                </a:lnTo>
                <a:lnTo>
                  <a:pt x="63030" y="30505"/>
                </a:lnTo>
                <a:lnTo>
                  <a:pt x="122470" y="30505"/>
                </a:lnTo>
                <a:lnTo>
                  <a:pt x="117625" y="20142"/>
                </a:lnTo>
                <a:lnTo>
                  <a:pt x="31953" y="20142"/>
                </a:lnTo>
                <a:lnTo>
                  <a:pt x="26149" y="3060"/>
                </a:lnTo>
                <a:close/>
              </a:path>
              <a:path w="127634" h="153034">
                <a:moveTo>
                  <a:pt x="122470" y="30505"/>
                </a:moveTo>
                <a:lnTo>
                  <a:pt x="63030" y="30505"/>
                </a:lnTo>
                <a:lnTo>
                  <a:pt x="74382" y="32527"/>
                </a:lnTo>
                <a:lnTo>
                  <a:pt x="82357" y="38668"/>
                </a:lnTo>
                <a:lnTo>
                  <a:pt x="87063" y="49043"/>
                </a:lnTo>
                <a:lnTo>
                  <a:pt x="88607" y="63766"/>
                </a:lnTo>
                <a:lnTo>
                  <a:pt x="88607" y="152539"/>
                </a:lnTo>
                <a:lnTo>
                  <a:pt x="127241" y="152539"/>
                </a:lnTo>
                <a:lnTo>
                  <a:pt x="127241" y="60096"/>
                </a:lnTo>
                <a:lnTo>
                  <a:pt x="124455" y="34750"/>
                </a:lnTo>
                <a:lnTo>
                  <a:pt x="122470" y="30505"/>
                </a:lnTo>
                <a:close/>
              </a:path>
              <a:path w="127634" h="153034">
                <a:moveTo>
                  <a:pt x="76987" y="0"/>
                </a:moveTo>
                <a:lnTo>
                  <a:pt x="62148" y="1730"/>
                </a:lnTo>
                <a:lnTo>
                  <a:pt x="49569" y="6294"/>
                </a:lnTo>
                <a:lnTo>
                  <a:pt x="39441" y="12746"/>
                </a:lnTo>
                <a:lnTo>
                  <a:pt x="31953" y="20142"/>
                </a:lnTo>
                <a:lnTo>
                  <a:pt x="117625" y="20142"/>
                </a:lnTo>
                <a:lnTo>
                  <a:pt x="115625" y="15865"/>
                </a:lnTo>
                <a:lnTo>
                  <a:pt x="100039" y="4071"/>
                </a:lnTo>
                <a:lnTo>
                  <a:pt x="76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370987" y="10371809"/>
            <a:ext cx="120650" cy="155575"/>
          </a:xfrm>
          <a:custGeom>
            <a:avLst/>
            <a:gdLst/>
            <a:ahLst/>
            <a:cxnLst/>
            <a:rect l="l" t="t" r="r" b="b"/>
            <a:pathLst>
              <a:path w="120650" h="155575">
                <a:moveTo>
                  <a:pt x="115737" y="30505"/>
                </a:moveTo>
                <a:lnTo>
                  <a:pt x="58686" y="30505"/>
                </a:lnTo>
                <a:lnTo>
                  <a:pt x="68721" y="31760"/>
                </a:lnTo>
                <a:lnTo>
                  <a:pt x="76631" y="35961"/>
                </a:lnTo>
                <a:lnTo>
                  <a:pt x="81818" y="43765"/>
                </a:lnTo>
                <a:lnTo>
                  <a:pt x="83680" y="55829"/>
                </a:lnTo>
                <a:lnTo>
                  <a:pt x="83680" y="63461"/>
                </a:lnTo>
                <a:lnTo>
                  <a:pt x="53746" y="63461"/>
                </a:lnTo>
                <a:lnTo>
                  <a:pt x="30887" y="66469"/>
                </a:lnTo>
                <a:lnTo>
                  <a:pt x="14019" y="75168"/>
                </a:lnTo>
                <a:lnTo>
                  <a:pt x="3577" y="89072"/>
                </a:lnTo>
                <a:lnTo>
                  <a:pt x="0" y="107695"/>
                </a:lnTo>
                <a:lnTo>
                  <a:pt x="3441" y="127277"/>
                </a:lnTo>
                <a:lnTo>
                  <a:pt x="13147" y="142395"/>
                </a:lnTo>
                <a:lnTo>
                  <a:pt x="28192" y="152137"/>
                </a:lnTo>
                <a:lnTo>
                  <a:pt x="47650" y="155587"/>
                </a:lnTo>
                <a:lnTo>
                  <a:pt x="61574" y="153804"/>
                </a:lnTo>
                <a:lnTo>
                  <a:pt x="73212" y="149104"/>
                </a:lnTo>
                <a:lnTo>
                  <a:pt x="82454" y="142461"/>
                </a:lnTo>
                <a:lnTo>
                  <a:pt x="89192" y="134848"/>
                </a:lnTo>
                <a:lnTo>
                  <a:pt x="120281" y="134848"/>
                </a:lnTo>
                <a:lnTo>
                  <a:pt x="120281" y="128435"/>
                </a:lnTo>
                <a:lnTo>
                  <a:pt x="58407" y="128435"/>
                </a:lnTo>
                <a:lnTo>
                  <a:pt x="49079" y="126934"/>
                </a:lnTo>
                <a:lnTo>
                  <a:pt x="42452" y="122604"/>
                </a:lnTo>
                <a:lnTo>
                  <a:pt x="38497" y="115699"/>
                </a:lnTo>
                <a:lnTo>
                  <a:pt x="37185" y="106476"/>
                </a:lnTo>
                <a:lnTo>
                  <a:pt x="38565" y="98709"/>
                </a:lnTo>
                <a:lnTo>
                  <a:pt x="42779" y="92629"/>
                </a:lnTo>
                <a:lnTo>
                  <a:pt x="49937" y="88665"/>
                </a:lnTo>
                <a:lnTo>
                  <a:pt x="60147" y="87248"/>
                </a:lnTo>
                <a:lnTo>
                  <a:pt x="120281" y="87248"/>
                </a:lnTo>
                <a:lnTo>
                  <a:pt x="120281" y="57657"/>
                </a:lnTo>
                <a:lnTo>
                  <a:pt x="116926" y="32564"/>
                </a:lnTo>
                <a:lnTo>
                  <a:pt x="115737" y="30505"/>
                </a:lnTo>
                <a:close/>
              </a:path>
              <a:path w="120650" h="155575">
                <a:moveTo>
                  <a:pt x="120281" y="134848"/>
                </a:moveTo>
                <a:lnTo>
                  <a:pt x="89192" y="134848"/>
                </a:lnTo>
                <a:lnTo>
                  <a:pt x="94424" y="152539"/>
                </a:lnTo>
                <a:lnTo>
                  <a:pt x="120281" y="152539"/>
                </a:lnTo>
                <a:lnTo>
                  <a:pt x="120281" y="134848"/>
                </a:lnTo>
                <a:close/>
              </a:path>
              <a:path w="120650" h="155575">
                <a:moveTo>
                  <a:pt x="120281" y="87248"/>
                </a:moveTo>
                <a:lnTo>
                  <a:pt x="83680" y="87248"/>
                </a:lnTo>
                <a:lnTo>
                  <a:pt x="83680" y="118376"/>
                </a:lnTo>
                <a:lnTo>
                  <a:pt x="78050" y="122391"/>
                </a:lnTo>
                <a:lnTo>
                  <a:pt x="71801" y="125577"/>
                </a:lnTo>
                <a:lnTo>
                  <a:pt x="65172" y="127677"/>
                </a:lnTo>
                <a:lnTo>
                  <a:pt x="58407" y="128435"/>
                </a:lnTo>
                <a:lnTo>
                  <a:pt x="120281" y="128435"/>
                </a:lnTo>
                <a:lnTo>
                  <a:pt x="120281" y="87248"/>
                </a:lnTo>
                <a:close/>
              </a:path>
              <a:path w="120650" h="155575">
                <a:moveTo>
                  <a:pt x="62471" y="0"/>
                </a:moveTo>
                <a:lnTo>
                  <a:pt x="46271" y="1006"/>
                </a:lnTo>
                <a:lnTo>
                  <a:pt x="31383" y="3702"/>
                </a:lnTo>
                <a:lnTo>
                  <a:pt x="18021" y="7597"/>
                </a:lnTo>
                <a:lnTo>
                  <a:pt x="6400" y="12204"/>
                </a:lnTo>
                <a:lnTo>
                  <a:pt x="15989" y="40576"/>
                </a:lnTo>
                <a:lnTo>
                  <a:pt x="25187" y="36688"/>
                </a:lnTo>
                <a:lnTo>
                  <a:pt x="35371" y="33483"/>
                </a:lnTo>
                <a:lnTo>
                  <a:pt x="46537" y="31307"/>
                </a:lnTo>
                <a:lnTo>
                  <a:pt x="58686" y="30505"/>
                </a:lnTo>
                <a:lnTo>
                  <a:pt x="115737" y="30505"/>
                </a:lnTo>
                <a:lnTo>
                  <a:pt x="106516" y="14531"/>
                </a:lnTo>
                <a:lnTo>
                  <a:pt x="88536" y="3647"/>
                </a:lnTo>
                <a:lnTo>
                  <a:pt x="624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515376" y="10313848"/>
            <a:ext cx="60960" cy="213995"/>
          </a:xfrm>
          <a:custGeom>
            <a:avLst/>
            <a:gdLst/>
            <a:ahLst/>
            <a:cxnLst/>
            <a:rect l="l" t="t" r="r" b="b"/>
            <a:pathLst>
              <a:path w="60959" h="213995">
                <a:moveTo>
                  <a:pt x="37477" y="0"/>
                </a:moveTo>
                <a:lnTo>
                  <a:pt x="0" y="0"/>
                </a:lnTo>
                <a:lnTo>
                  <a:pt x="0" y="170840"/>
                </a:lnTo>
                <a:lnTo>
                  <a:pt x="2087" y="188711"/>
                </a:lnTo>
                <a:lnTo>
                  <a:pt x="8859" y="202149"/>
                </a:lnTo>
                <a:lnTo>
                  <a:pt x="21082" y="210609"/>
                </a:lnTo>
                <a:lnTo>
                  <a:pt x="39522" y="213550"/>
                </a:lnTo>
                <a:lnTo>
                  <a:pt x="49390" y="213550"/>
                </a:lnTo>
                <a:lnTo>
                  <a:pt x="60439" y="211112"/>
                </a:lnTo>
                <a:lnTo>
                  <a:pt x="60439" y="183045"/>
                </a:lnTo>
                <a:lnTo>
                  <a:pt x="50229" y="182563"/>
                </a:lnTo>
                <a:lnTo>
                  <a:pt x="43072" y="180567"/>
                </a:lnTo>
                <a:lnTo>
                  <a:pt x="38858" y="176224"/>
                </a:lnTo>
                <a:lnTo>
                  <a:pt x="37477" y="168706"/>
                </a:lnTo>
                <a:lnTo>
                  <a:pt x="374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225878" y="10625383"/>
            <a:ext cx="88265" cy="103505"/>
          </a:xfrm>
          <a:custGeom>
            <a:avLst/>
            <a:gdLst/>
            <a:ahLst/>
            <a:cxnLst/>
            <a:rect l="l" t="t" r="r" b="b"/>
            <a:pathLst>
              <a:path w="88265" h="103504">
                <a:moveTo>
                  <a:pt x="46520" y="0"/>
                </a:moveTo>
                <a:lnTo>
                  <a:pt x="25856" y="3731"/>
                </a:lnTo>
                <a:lnTo>
                  <a:pt x="11352" y="14235"/>
                </a:lnTo>
                <a:lnTo>
                  <a:pt x="2803" y="30459"/>
                </a:lnTo>
                <a:lnTo>
                  <a:pt x="0" y="51371"/>
                </a:lnTo>
                <a:lnTo>
                  <a:pt x="3320" y="73282"/>
                </a:lnTo>
                <a:lnTo>
                  <a:pt x="12917" y="89541"/>
                </a:lnTo>
                <a:lnTo>
                  <a:pt x="28241" y="99656"/>
                </a:lnTo>
                <a:lnTo>
                  <a:pt x="48742" y="103136"/>
                </a:lnTo>
                <a:lnTo>
                  <a:pt x="59991" y="102247"/>
                </a:lnTo>
                <a:lnTo>
                  <a:pt x="70178" y="99956"/>
                </a:lnTo>
                <a:lnTo>
                  <a:pt x="79001" y="96830"/>
                </a:lnTo>
                <a:lnTo>
                  <a:pt x="86156" y="93433"/>
                </a:lnTo>
                <a:lnTo>
                  <a:pt x="83348" y="83121"/>
                </a:lnTo>
                <a:lnTo>
                  <a:pt x="51981" y="83121"/>
                </a:lnTo>
                <a:lnTo>
                  <a:pt x="41001" y="81515"/>
                </a:lnTo>
                <a:lnTo>
                  <a:pt x="33016" y="76800"/>
                </a:lnTo>
                <a:lnTo>
                  <a:pt x="28142" y="69126"/>
                </a:lnTo>
                <a:lnTo>
                  <a:pt x="26492" y="58648"/>
                </a:lnTo>
                <a:lnTo>
                  <a:pt x="88176" y="58648"/>
                </a:lnTo>
                <a:lnTo>
                  <a:pt x="88176" y="47129"/>
                </a:lnTo>
                <a:lnTo>
                  <a:pt x="87654" y="43078"/>
                </a:lnTo>
                <a:lnTo>
                  <a:pt x="26492" y="43078"/>
                </a:lnTo>
                <a:lnTo>
                  <a:pt x="27550" y="34436"/>
                </a:lnTo>
                <a:lnTo>
                  <a:pt x="30865" y="26852"/>
                </a:lnTo>
                <a:lnTo>
                  <a:pt x="36645" y="21466"/>
                </a:lnTo>
                <a:lnTo>
                  <a:pt x="45097" y="19418"/>
                </a:lnTo>
                <a:lnTo>
                  <a:pt x="81087" y="19418"/>
                </a:lnTo>
                <a:lnTo>
                  <a:pt x="78564" y="14231"/>
                </a:lnTo>
                <a:lnTo>
                  <a:pt x="65651" y="3865"/>
                </a:lnTo>
                <a:lnTo>
                  <a:pt x="46520" y="0"/>
                </a:lnTo>
                <a:close/>
              </a:path>
              <a:path w="88265" h="103504">
                <a:moveTo>
                  <a:pt x="81089" y="74828"/>
                </a:moveTo>
                <a:lnTo>
                  <a:pt x="74298" y="77999"/>
                </a:lnTo>
                <a:lnTo>
                  <a:pt x="67068" y="80641"/>
                </a:lnTo>
                <a:lnTo>
                  <a:pt x="59572" y="82450"/>
                </a:lnTo>
                <a:lnTo>
                  <a:pt x="51981" y="83121"/>
                </a:lnTo>
                <a:lnTo>
                  <a:pt x="83348" y="83121"/>
                </a:lnTo>
                <a:lnTo>
                  <a:pt x="81089" y="74828"/>
                </a:lnTo>
                <a:close/>
              </a:path>
              <a:path w="88265" h="103504">
                <a:moveTo>
                  <a:pt x="81087" y="19418"/>
                </a:moveTo>
                <a:lnTo>
                  <a:pt x="45097" y="19418"/>
                </a:lnTo>
                <a:lnTo>
                  <a:pt x="53648" y="21323"/>
                </a:lnTo>
                <a:lnTo>
                  <a:pt x="59050" y="26471"/>
                </a:lnTo>
                <a:lnTo>
                  <a:pt x="61873" y="34007"/>
                </a:lnTo>
                <a:lnTo>
                  <a:pt x="62687" y="43078"/>
                </a:lnTo>
                <a:lnTo>
                  <a:pt x="87654" y="43078"/>
                </a:lnTo>
                <a:lnTo>
                  <a:pt x="85875" y="29269"/>
                </a:lnTo>
                <a:lnTo>
                  <a:pt x="81087" y="19418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333689" y="10625386"/>
            <a:ext cx="88900" cy="101600"/>
          </a:xfrm>
          <a:custGeom>
            <a:avLst/>
            <a:gdLst/>
            <a:ahLst/>
            <a:cxnLst/>
            <a:rect l="l" t="t" r="r" b="b"/>
            <a:pathLst>
              <a:path w="88900" h="101600">
                <a:moveTo>
                  <a:pt x="18199" y="2019"/>
                </a:moveTo>
                <a:lnTo>
                  <a:pt x="0" y="2019"/>
                </a:lnTo>
                <a:lnTo>
                  <a:pt x="0" y="101117"/>
                </a:lnTo>
                <a:lnTo>
                  <a:pt x="26479" y="101117"/>
                </a:lnTo>
                <a:lnTo>
                  <a:pt x="26479" y="26289"/>
                </a:lnTo>
                <a:lnTo>
                  <a:pt x="31140" y="23266"/>
                </a:lnTo>
                <a:lnTo>
                  <a:pt x="36995" y="20231"/>
                </a:lnTo>
                <a:lnTo>
                  <a:pt x="85253" y="20231"/>
                </a:lnTo>
                <a:lnTo>
                  <a:pt x="81873" y="13347"/>
                </a:lnTo>
                <a:lnTo>
                  <a:pt x="22237" y="13347"/>
                </a:lnTo>
                <a:lnTo>
                  <a:pt x="18199" y="2019"/>
                </a:lnTo>
                <a:close/>
              </a:path>
              <a:path w="88900" h="101600">
                <a:moveTo>
                  <a:pt x="85253" y="20231"/>
                </a:moveTo>
                <a:lnTo>
                  <a:pt x="43878" y="20231"/>
                </a:lnTo>
                <a:lnTo>
                  <a:pt x="51775" y="21570"/>
                </a:lnTo>
                <a:lnTo>
                  <a:pt x="57323" y="25638"/>
                </a:lnTo>
                <a:lnTo>
                  <a:pt x="60596" y="32511"/>
                </a:lnTo>
                <a:lnTo>
                  <a:pt x="61671" y="42265"/>
                </a:lnTo>
                <a:lnTo>
                  <a:pt x="61671" y="101117"/>
                </a:lnTo>
                <a:lnTo>
                  <a:pt x="88569" y="101117"/>
                </a:lnTo>
                <a:lnTo>
                  <a:pt x="88569" y="39839"/>
                </a:lnTo>
                <a:lnTo>
                  <a:pt x="86630" y="23033"/>
                </a:lnTo>
                <a:lnTo>
                  <a:pt x="85253" y="20231"/>
                </a:lnTo>
                <a:close/>
              </a:path>
              <a:path w="88900" h="101600">
                <a:moveTo>
                  <a:pt x="53581" y="0"/>
                </a:moveTo>
                <a:lnTo>
                  <a:pt x="43254" y="1147"/>
                </a:lnTo>
                <a:lnTo>
                  <a:pt x="34499" y="4173"/>
                </a:lnTo>
                <a:lnTo>
                  <a:pt x="27449" y="8449"/>
                </a:lnTo>
                <a:lnTo>
                  <a:pt x="22237" y="13347"/>
                </a:lnTo>
                <a:lnTo>
                  <a:pt x="81873" y="13347"/>
                </a:lnTo>
                <a:lnTo>
                  <a:pt x="80481" y="10514"/>
                </a:lnTo>
                <a:lnTo>
                  <a:pt x="69629" y="2697"/>
                </a:lnTo>
                <a:lnTo>
                  <a:pt x="53581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88200" y="10625384"/>
            <a:ext cx="149225" cy="101600"/>
          </a:xfrm>
          <a:custGeom>
            <a:avLst/>
            <a:gdLst/>
            <a:ahLst/>
            <a:cxnLst/>
            <a:rect l="l" t="t" r="r" b="b"/>
            <a:pathLst>
              <a:path w="149225" h="101600">
                <a:moveTo>
                  <a:pt x="17792" y="2019"/>
                </a:moveTo>
                <a:lnTo>
                  <a:pt x="0" y="2019"/>
                </a:lnTo>
                <a:lnTo>
                  <a:pt x="0" y="101117"/>
                </a:lnTo>
                <a:lnTo>
                  <a:pt x="26492" y="101117"/>
                </a:lnTo>
                <a:lnTo>
                  <a:pt x="26492" y="26289"/>
                </a:lnTo>
                <a:lnTo>
                  <a:pt x="31140" y="23266"/>
                </a:lnTo>
                <a:lnTo>
                  <a:pt x="36398" y="20231"/>
                </a:lnTo>
                <a:lnTo>
                  <a:pt x="145975" y="20231"/>
                </a:lnTo>
                <a:lnTo>
                  <a:pt x="142995" y="13957"/>
                </a:lnTo>
                <a:lnTo>
                  <a:pt x="82511" y="13957"/>
                </a:lnTo>
                <a:lnTo>
                  <a:pt x="82195" y="13550"/>
                </a:lnTo>
                <a:lnTo>
                  <a:pt x="22250" y="13550"/>
                </a:lnTo>
                <a:lnTo>
                  <a:pt x="17792" y="2019"/>
                </a:lnTo>
                <a:close/>
              </a:path>
              <a:path w="149225" h="101600">
                <a:moveTo>
                  <a:pt x="97078" y="20231"/>
                </a:moveTo>
                <a:lnTo>
                  <a:pt x="43281" y="20231"/>
                </a:lnTo>
                <a:lnTo>
                  <a:pt x="51264" y="21570"/>
                </a:lnTo>
                <a:lnTo>
                  <a:pt x="56802" y="25638"/>
                </a:lnTo>
                <a:lnTo>
                  <a:pt x="60028" y="32511"/>
                </a:lnTo>
                <a:lnTo>
                  <a:pt x="61074" y="42265"/>
                </a:lnTo>
                <a:lnTo>
                  <a:pt x="61074" y="101117"/>
                </a:lnTo>
                <a:lnTo>
                  <a:pt x="87769" y="101117"/>
                </a:lnTo>
                <a:lnTo>
                  <a:pt x="87661" y="32511"/>
                </a:lnTo>
                <a:lnTo>
                  <a:pt x="87566" y="30340"/>
                </a:lnTo>
                <a:lnTo>
                  <a:pt x="86753" y="26289"/>
                </a:lnTo>
                <a:lnTo>
                  <a:pt x="91211" y="23266"/>
                </a:lnTo>
                <a:lnTo>
                  <a:pt x="97078" y="20231"/>
                </a:lnTo>
                <a:close/>
              </a:path>
              <a:path w="149225" h="101600">
                <a:moveTo>
                  <a:pt x="145975" y="20231"/>
                </a:moveTo>
                <a:lnTo>
                  <a:pt x="103543" y="20231"/>
                </a:lnTo>
                <a:lnTo>
                  <a:pt x="111652" y="21570"/>
                </a:lnTo>
                <a:lnTo>
                  <a:pt x="117470" y="25638"/>
                </a:lnTo>
                <a:lnTo>
                  <a:pt x="120975" y="32511"/>
                </a:lnTo>
                <a:lnTo>
                  <a:pt x="122148" y="42265"/>
                </a:lnTo>
                <a:lnTo>
                  <a:pt x="122148" y="101117"/>
                </a:lnTo>
                <a:lnTo>
                  <a:pt x="149047" y="101117"/>
                </a:lnTo>
                <a:lnTo>
                  <a:pt x="149047" y="39839"/>
                </a:lnTo>
                <a:lnTo>
                  <a:pt x="147309" y="23038"/>
                </a:lnTo>
                <a:lnTo>
                  <a:pt x="145975" y="20231"/>
                </a:lnTo>
                <a:close/>
              </a:path>
              <a:path w="149225" h="101600">
                <a:moveTo>
                  <a:pt x="112445" y="0"/>
                </a:moveTo>
                <a:lnTo>
                  <a:pt x="102791" y="1184"/>
                </a:lnTo>
                <a:lnTo>
                  <a:pt x="94521" y="4321"/>
                </a:lnTo>
                <a:lnTo>
                  <a:pt x="87730" y="8786"/>
                </a:lnTo>
                <a:lnTo>
                  <a:pt x="82511" y="13957"/>
                </a:lnTo>
                <a:lnTo>
                  <a:pt x="142995" y="13957"/>
                </a:lnTo>
                <a:lnTo>
                  <a:pt x="141362" y="10518"/>
                </a:lnTo>
                <a:lnTo>
                  <a:pt x="130107" y="2699"/>
                </a:lnTo>
                <a:lnTo>
                  <a:pt x="112445" y="0"/>
                </a:lnTo>
                <a:close/>
              </a:path>
              <a:path w="149225" h="101600">
                <a:moveTo>
                  <a:pt x="51574" y="0"/>
                </a:moveTo>
                <a:lnTo>
                  <a:pt x="41901" y="1151"/>
                </a:lnTo>
                <a:lnTo>
                  <a:pt x="33802" y="4198"/>
                </a:lnTo>
                <a:lnTo>
                  <a:pt x="27259" y="8534"/>
                </a:lnTo>
                <a:lnTo>
                  <a:pt x="22250" y="13550"/>
                </a:lnTo>
                <a:lnTo>
                  <a:pt x="82195" y="13550"/>
                </a:lnTo>
                <a:lnTo>
                  <a:pt x="77820" y="7934"/>
                </a:lnTo>
                <a:lnTo>
                  <a:pt x="71215" y="3563"/>
                </a:lnTo>
                <a:lnTo>
                  <a:pt x="62523" y="900"/>
                </a:lnTo>
                <a:lnTo>
                  <a:pt x="51574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654055" y="10625386"/>
            <a:ext cx="83820" cy="103505"/>
          </a:xfrm>
          <a:custGeom>
            <a:avLst/>
            <a:gdLst/>
            <a:ahLst/>
            <a:cxnLst/>
            <a:rect l="l" t="t" r="r" b="b"/>
            <a:pathLst>
              <a:path w="83820" h="103504">
                <a:moveTo>
                  <a:pt x="80562" y="20231"/>
                </a:moveTo>
                <a:lnTo>
                  <a:pt x="50952" y="20231"/>
                </a:lnTo>
                <a:lnTo>
                  <a:pt x="58242" y="24269"/>
                </a:lnTo>
                <a:lnTo>
                  <a:pt x="58242" y="42062"/>
                </a:lnTo>
                <a:lnTo>
                  <a:pt x="37414" y="42062"/>
                </a:lnTo>
                <a:lnTo>
                  <a:pt x="21500" y="44056"/>
                </a:lnTo>
                <a:lnTo>
                  <a:pt x="9758" y="49823"/>
                </a:lnTo>
                <a:lnTo>
                  <a:pt x="2490" y="59041"/>
                </a:lnTo>
                <a:lnTo>
                  <a:pt x="0" y="71386"/>
                </a:lnTo>
                <a:lnTo>
                  <a:pt x="2395" y="84368"/>
                </a:lnTo>
                <a:lnTo>
                  <a:pt x="9150" y="94391"/>
                </a:lnTo>
                <a:lnTo>
                  <a:pt x="19620" y="100849"/>
                </a:lnTo>
                <a:lnTo>
                  <a:pt x="33159" y="103136"/>
                </a:lnTo>
                <a:lnTo>
                  <a:pt x="42855" y="101955"/>
                </a:lnTo>
                <a:lnTo>
                  <a:pt x="50957" y="98840"/>
                </a:lnTo>
                <a:lnTo>
                  <a:pt x="57389" y="94435"/>
                </a:lnTo>
                <a:lnTo>
                  <a:pt x="62077" y="89382"/>
                </a:lnTo>
                <a:lnTo>
                  <a:pt x="83718" y="89382"/>
                </a:lnTo>
                <a:lnTo>
                  <a:pt x="83718" y="85140"/>
                </a:lnTo>
                <a:lnTo>
                  <a:pt x="30733" y="85140"/>
                </a:lnTo>
                <a:lnTo>
                  <a:pt x="25882" y="79679"/>
                </a:lnTo>
                <a:lnTo>
                  <a:pt x="25882" y="63093"/>
                </a:lnTo>
                <a:lnTo>
                  <a:pt x="30937" y="57848"/>
                </a:lnTo>
                <a:lnTo>
                  <a:pt x="83718" y="57848"/>
                </a:lnTo>
                <a:lnTo>
                  <a:pt x="83718" y="38227"/>
                </a:lnTo>
                <a:lnTo>
                  <a:pt x="81383" y="21586"/>
                </a:lnTo>
                <a:lnTo>
                  <a:pt x="80562" y="20231"/>
                </a:lnTo>
                <a:close/>
              </a:path>
              <a:path w="83820" h="103504">
                <a:moveTo>
                  <a:pt x="83718" y="89382"/>
                </a:moveTo>
                <a:lnTo>
                  <a:pt x="62077" y="89382"/>
                </a:lnTo>
                <a:lnTo>
                  <a:pt x="65722" y="101117"/>
                </a:lnTo>
                <a:lnTo>
                  <a:pt x="83718" y="101117"/>
                </a:lnTo>
                <a:lnTo>
                  <a:pt x="83718" y="89382"/>
                </a:lnTo>
                <a:close/>
              </a:path>
              <a:path w="83820" h="103504">
                <a:moveTo>
                  <a:pt x="83718" y="57848"/>
                </a:moveTo>
                <a:lnTo>
                  <a:pt x="58242" y="57848"/>
                </a:lnTo>
                <a:lnTo>
                  <a:pt x="58242" y="78460"/>
                </a:lnTo>
                <a:lnTo>
                  <a:pt x="53390" y="82308"/>
                </a:lnTo>
                <a:lnTo>
                  <a:pt x="46913" y="85140"/>
                </a:lnTo>
                <a:lnTo>
                  <a:pt x="83718" y="85140"/>
                </a:lnTo>
                <a:lnTo>
                  <a:pt x="83718" y="57848"/>
                </a:lnTo>
                <a:close/>
              </a:path>
              <a:path w="83820" h="103504">
                <a:moveTo>
                  <a:pt x="43472" y="0"/>
                </a:moveTo>
                <a:lnTo>
                  <a:pt x="32198" y="667"/>
                </a:lnTo>
                <a:lnTo>
                  <a:pt x="21834" y="2454"/>
                </a:lnTo>
                <a:lnTo>
                  <a:pt x="12532" y="5036"/>
                </a:lnTo>
                <a:lnTo>
                  <a:pt x="4444" y="8089"/>
                </a:lnTo>
                <a:lnTo>
                  <a:pt x="11125" y="26898"/>
                </a:lnTo>
                <a:lnTo>
                  <a:pt x="17527" y="24324"/>
                </a:lnTo>
                <a:lnTo>
                  <a:pt x="24617" y="22202"/>
                </a:lnTo>
                <a:lnTo>
                  <a:pt x="32390" y="20762"/>
                </a:lnTo>
                <a:lnTo>
                  <a:pt x="40843" y="20231"/>
                </a:lnTo>
                <a:lnTo>
                  <a:pt x="80562" y="20231"/>
                </a:lnTo>
                <a:lnTo>
                  <a:pt x="74139" y="9631"/>
                </a:lnTo>
                <a:lnTo>
                  <a:pt x="61622" y="2417"/>
                </a:lnTo>
                <a:lnTo>
                  <a:pt x="43472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760434" y="10625593"/>
            <a:ext cx="57150" cy="100965"/>
          </a:xfrm>
          <a:custGeom>
            <a:avLst/>
            <a:gdLst/>
            <a:ahLst/>
            <a:cxnLst/>
            <a:rect l="l" t="t" r="r" b="b"/>
            <a:pathLst>
              <a:path w="57150" h="100965">
                <a:moveTo>
                  <a:pt x="18402" y="1816"/>
                </a:moveTo>
                <a:lnTo>
                  <a:pt x="0" y="1816"/>
                </a:lnTo>
                <a:lnTo>
                  <a:pt x="0" y="100914"/>
                </a:lnTo>
                <a:lnTo>
                  <a:pt x="26288" y="100914"/>
                </a:lnTo>
                <a:lnTo>
                  <a:pt x="26288" y="28917"/>
                </a:lnTo>
                <a:lnTo>
                  <a:pt x="30746" y="25273"/>
                </a:lnTo>
                <a:lnTo>
                  <a:pt x="37007" y="22237"/>
                </a:lnTo>
                <a:lnTo>
                  <a:pt x="56470" y="22237"/>
                </a:lnTo>
                <a:lnTo>
                  <a:pt x="56662" y="15163"/>
                </a:lnTo>
                <a:lnTo>
                  <a:pt x="21234" y="15163"/>
                </a:lnTo>
                <a:lnTo>
                  <a:pt x="18402" y="1816"/>
                </a:lnTo>
                <a:close/>
              </a:path>
              <a:path w="57150" h="100965">
                <a:moveTo>
                  <a:pt x="56470" y="22237"/>
                </a:moveTo>
                <a:lnTo>
                  <a:pt x="48539" y="22237"/>
                </a:lnTo>
                <a:lnTo>
                  <a:pt x="53187" y="22847"/>
                </a:lnTo>
                <a:lnTo>
                  <a:pt x="56426" y="23863"/>
                </a:lnTo>
                <a:lnTo>
                  <a:pt x="56470" y="22237"/>
                </a:lnTo>
                <a:close/>
              </a:path>
              <a:path w="57150" h="100965">
                <a:moveTo>
                  <a:pt x="50761" y="0"/>
                </a:moveTo>
                <a:lnTo>
                  <a:pt x="45504" y="0"/>
                </a:lnTo>
                <a:lnTo>
                  <a:pt x="37283" y="1374"/>
                </a:lnTo>
                <a:lnTo>
                  <a:pt x="30411" y="4929"/>
                </a:lnTo>
                <a:lnTo>
                  <a:pt x="25171" y="9810"/>
                </a:lnTo>
                <a:lnTo>
                  <a:pt x="21843" y="15163"/>
                </a:lnTo>
                <a:lnTo>
                  <a:pt x="56662" y="15163"/>
                </a:lnTo>
                <a:lnTo>
                  <a:pt x="57035" y="1409"/>
                </a:lnTo>
                <a:lnTo>
                  <a:pt x="54813" y="800"/>
                </a:lnTo>
                <a:lnTo>
                  <a:pt x="50761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828195" y="10625390"/>
            <a:ext cx="81280" cy="103505"/>
          </a:xfrm>
          <a:custGeom>
            <a:avLst/>
            <a:gdLst/>
            <a:ahLst/>
            <a:cxnLst/>
            <a:rect l="l" t="t" r="r" b="b"/>
            <a:pathLst>
              <a:path w="81279" h="103504">
                <a:moveTo>
                  <a:pt x="47116" y="0"/>
                </a:moveTo>
                <a:lnTo>
                  <a:pt x="27383" y="3507"/>
                </a:lnTo>
                <a:lnTo>
                  <a:pt x="12561" y="13650"/>
                </a:lnTo>
                <a:lnTo>
                  <a:pt x="3238" y="29859"/>
                </a:lnTo>
                <a:lnTo>
                  <a:pt x="0" y="51561"/>
                </a:lnTo>
                <a:lnTo>
                  <a:pt x="3241" y="74295"/>
                </a:lnTo>
                <a:lnTo>
                  <a:pt x="12587" y="90393"/>
                </a:lnTo>
                <a:lnTo>
                  <a:pt x="27469" y="99969"/>
                </a:lnTo>
                <a:lnTo>
                  <a:pt x="47320" y="103136"/>
                </a:lnTo>
                <a:lnTo>
                  <a:pt x="58143" y="102204"/>
                </a:lnTo>
                <a:lnTo>
                  <a:pt x="67792" y="99925"/>
                </a:lnTo>
                <a:lnTo>
                  <a:pt x="75698" y="97077"/>
                </a:lnTo>
                <a:lnTo>
                  <a:pt x="81292" y="94437"/>
                </a:lnTo>
                <a:lnTo>
                  <a:pt x="78373" y="83121"/>
                </a:lnTo>
                <a:lnTo>
                  <a:pt x="49542" y="83121"/>
                </a:lnTo>
                <a:lnTo>
                  <a:pt x="39950" y="81347"/>
                </a:lnTo>
                <a:lnTo>
                  <a:pt x="32839" y="75761"/>
                </a:lnTo>
                <a:lnTo>
                  <a:pt x="28418" y="65965"/>
                </a:lnTo>
                <a:lnTo>
                  <a:pt x="26898" y="51561"/>
                </a:lnTo>
                <a:lnTo>
                  <a:pt x="28472" y="37253"/>
                </a:lnTo>
                <a:lnTo>
                  <a:pt x="32966" y="27455"/>
                </a:lnTo>
                <a:lnTo>
                  <a:pt x="40035" y="21827"/>
                </a:lnTo>
                <a:lnTo>
                  <a:pt x="49339" y="20027"/>
                </a:lnTo>
                <a:lnTo>
                  <a:pt x="76531" y="20027"/>
                </a:lnTo>
                <a:lnTo>
                  <a:pt x="81089" y="8089"/>
                </a:lnTo>
                <a:lnTo>
                  <a:pt x="73622" y="4521"/>
                </a:lnTo>
                <a:lnTo>
                  <a:pt x="65470" y="1997"/>
                </a:lnTo>
                <a:lnTo>
                  <a:pt x="56634" y="496"/>
                </a:lnTo>
                <a:lnTo>
                  <a:pt x="47116" y="0"/>
                </a:lnTo>
                <a:close/>
              </a:path>
              <a:path w="81279" h="103504">
                <a:moveTo>
                  <a:pt x="76441" y="75628"/>
                </a:moveTo>
                <a:lnTo>
                  <a:pt x="70961" y="78336"/>
                </a:lnTo>
                <a:lnTo>
                  <a:pt x="64435" y="80741"/>
                </a:lnTo>
                <a:lnTo>
                  <a:pt x="57187" y="82463"/>
                </a:lnTo>
                <a:lnTo>
                  <a:pt x="49542" y="83121"/>
                </a:lnTo>
                <a:lnTo>
                  <a:pt x="78373" y="83121"/>
                </a:lnTo>
                <a:lnTo>
                  <a:pt x="76441" y="75628"/>
                </a:lnTo>
                <a:close/>
              </a:path>
              <a:path w="81279" h="103504">
                <a:moveTo>
                  <a:pt x="76531" y="20027"/>
                </a:moveTo>
                <a:lnTo>
                  <a:pt x="49339" y="20027"/>
                </a:lnTo>
                <a:lnTo>
                  <a:pt x="55900" y="20376"/>
                </a:lnTo>
                <a:lnTo>
                  <a:pt x="62383" y="21461"/>
                </a:lnTo>
                <a:lnTo>
                  <a:pt x="68565" y="23344"/>
                </a:lnTo>
                <a:lnTo>
                  <a:pt x="74218" y="26085"/>
                </a:lnTo>
                <a:lnTo>
                  <a:pt x="76531" y="20027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925882" y="10586969"/>
            <a:ext cx="88900" cy="139700"/>
          </a:xfrm>
          <a:custGeom>
            <a:avLst/>
            <a:gdLst/>
            <a:ahLst/>
            <a:cxnLst/>
            <a:rect l="l" t="t" r="r" b="b"/>
            <a:pathLst>
              <a:path w="88900" h="139700">
                <a:moveTo>
                  <a:pt x="26492" y="0"/>
                </a:moveTo>
                <a:lnTo>
                  <a:pt x="0" y="0"/>
                </a:lnTo>
                <a:lnTo>
                  <a:pt x="0" y="139534"/>
                </a:lnTo>
                <a:lnTo>
                  <a:pt x="26492" y="139534"/>
                </a:lnTo>
                <a:lnTo>
                  <a:pt x="26492" y="64706"/>
                </a:lnTo>
                <a:lnTo>
                  <a:pt x="30937" y="61480"/>
                </a:lnTo>
                <a:lnTo>
                  <a:pt x="37211" y="58648"/>
                </a:lnTo>
                <a:lnTo>
                  <a:pt x="85607" y="58648"/>
                </a:lnTo>
                <a:lnTo>
                  <a:pt x="82508" y="51968"/>
                </a:lnTo>
                <a:lnTo>
                  <a:pt x="23863" y="51968"/>
                </a:lnTo>
                <a:lnTo>
                  <a:pt x="25070" y="48931"/>
                </a:lnTo>
                <a:lnTo>
                  <a:pt x="26492" y="43484"/>
                </a:lnTo>
                <a:lnTo>
                  <a:pt x="26492" y="0"/>
                </a:lnTo>
                <a:close/>
              </a:path>
              <a:path w="88900" h="139700">
                <a:moveTo>
                  <a:pt x="85607" y="58648"/>
                </a:moveTo>
                <a:lnTo>
                  <a:pt x="44081" y="58648"/>
                </a:lnTo>
                <a:lnTo>
                  <a:pt x="51866" y="60068"/>
                </a:lnTo>
                <a:lnTo>
                  <a:pt x="57353" y="64254"/>
                </a:lnTo>
                <a:lnTo>
                  <a:pt x="60601" y="71094"/>
                </a:lnTo>
                <a:lnTo>
                  <a:pt x="61671" y="80479"/>
                </a:lnTo>
                <a:lnTo>
                  <a:pt x="61671" y="139534"/>
                </a:lnTo>
                <a:lnTo>
                  <a:pt x="88582" y="139534"/>
                </a:lnTo>
                <a:lnTo>
                  <a:pt x="88582" y="78257"/>
                </a:lnTo>
                <a:lnTo>
                  <a:pt x="86907" y="61450"/>
                </a:lnTo>
                <a:lnTo>
                  <a:pt x="85607" y="58648"/>
                </a:lnTo>
                <a:close/>
              </a:path>
              <a:path w="88900" h="139700">
                <a:moveTo>
                  <a:pt x="52374" y="38417"/>
                </a:moveTo>
                <a:lnTo>
                  <a:pt x="42799" y="39568"/>
                </a:lnTo>
                <a:lnTo>
                  <a:pt x="34932" y="42616"/>
                </a:lnTo>
                <a:lnTo>
                  <a:pt x="28659" y="46952"/>
                </a:lnTo>
                <a:lnTo>
                  <a:pt x="23863" y="51968"/>
                </a:lnTo>
                <a:lnTo>
                  <a:pt x="82508" y="51968"/>
                </a:lnTo>
                <a:lnTo>
                  <a:pt x="81099" y="48931"/>
                </a:lnTo>
                <a:lnTo>
                  <a:pt x="69980" y="41115"/>
                </a:lnTo>
                <a:lnTo>
                  <a:pt x="52374" y="38417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031060" y="10625386"/>
            <a:ext cx="83820" cy="103505"/>
          </a:xfrm>
          <a:custGeom>
            <a:avLst/>
            <a:gdLst/>
            <a:ahLst/>
            <a:cxnLst/>
            <a:rect l="l" t="t" r="r" b="b"/>
            <a:pathLst>
              <a:path w="83819" h="103504">
                <a:moveTo>
                  <a:pt x="80562" y="20231"/>
                </a:moveTo>
                <a:lnTo>
                  <a:pt x="50965" y="20231"/>
                </a:lnTo>
                <a:lnTo>
                  <a:pt x="58242" y="24269"/>
                </a:lnTo>
                <a:lnTo>
                  <a:pt x="58242" y="42062"/>
                </a:lnTo>
                <a:lnTo>
                  <a:pt x="37414" y="42062"/>
                </a:lnTo>
                <a:lnTo>
                  <a:pt x="21500" y="44056"/>
                </a:lnTo>
                <a:lnTo>
                  <a:pt x="9758" y="49823"/>
                </a:lnTo>
                <a:lnTo>
                  <a:pt x="2490" y="59041"/>
                </a:lnTo>
                <a:lnTo>
                  <a:pt x="0" y="71386"/>
                </a:lnTo>
                <a:lnTo>
                  <a:pt x="2395" y="84368"/>
                </a:lnTo>
                <a:lnTo>
                  <a:pt x="9150" y="94391"/>
                </a:lnTo>
                <a:lnTo>
                  <a:pt x="19620" y="100849"/>
                </a:lnTo>
                <a:lnTo>
                  <a:pt x="33159" y="103136"/>
                </a:lnTo>
                <a:lnTo>
                  <a:pt x="42855" y="101955"/>
                </a:lnTo>
                <a:lnTo>
                  <a:pt x="50957" y="98840"/>
                </a:lnTo>
                <a:lnTo>
                  <a:pt x="57389" y="94435"/>
                </a:lnTo>
                <a:lnTo>
                  <a:pt x="62077" y="89382"/>
                </a:lnTo>
                <a:lnTo>
                  <a:pt x="83718" y="89382"/>
                </a:lnTo>
                <a:lnTo>
                  <a:pt x="83718" y="85140"/>
                </a:lnTo>
                <a:lnTo>
                  <a:pt x="30733" y="85140"/>
                </a:lnTo>
                <a:lnTo>
                  <a:pt x="25882" y="79679"/>
                </a:lnTo>
                <a:lnTo>
                  <a:pt x="25882" y="63093"/>
                </a:lnTo>
                <a:lnTo>
                  <a:pt x="30937" y="57848"/>
                </a:lnTo>
                <a:lnTo>
                  <a:pt x="83718" y="57848"/>
                </a:lnTo>
                <a:lnTo>
                  <a:pt x="83718" y="38227"/>
                </a:lnTo>
                <a:lnTo>
                  <a:pt x="81383" y="21586"/>
                </a:lnTo>
                <a:lnTo>
                  <a:pt x="80562" y="20231"/>
                </a:lnTo>
                <a:close/>
              </a:path>
              <a:path w="83819" h="103504">
                <a:moveTo>
                  <a:pt x="83718" y="89382"/>
                </a:moveTo>
                <a:lnTo>
                  <a:pt x="62077" y="89382"/>
                </a:lnTo>
                <a:lnTo>
                  <a:pt x="65722" y="101117"/>
                </a:lnTo>
                <a:lnTo>
                  <a:pt x="83718" y="101117"/>
                </a:lnTo>
                <a:lnTo>
                  <a:pt x="83718" y="89382"/>
                </a:lnTo>
                <a:close/>
              </a:path>
              <a:path w="83819" h="103504">
                <a:moveTo>
                  <a:pt x="83718" y="57848"/>
                </a:moveTo>
                <a:lnTo>
                  <a:pt x="58242" y="57848"/>
                </a:lnTo>
                <a:lnTo>
                  <a:pt x="58242" y="78460"/>
                </a:lnTo>
                <a:lnTo>
                  <a:pt x="53390" y="82308"/>
                </a:lnTo>
                <a:lnTo>
                  <a:pt x="46913" y="85140"/>
                </a:lnTo>
                <a:lnTo>
                  <a:pt x="83718" y="85140"/>
                </a:lnTo>
                <a:lnTo>
                  <a:pt x="83718" y="57848"/>
                </a:lnTo>
                <a:close/>
              </a:path>
              <a:path w="83819" h="103504">
                <a:moveTo>
                  <a:pt x="43472" y="0"/>
                </a:moveTo>
                <a:lnTo>
                  <a:pt x="32198" y="667"/>
                </a:lnTo>
                <a:lnTo>
                  <a:pt x="21834" y="2454"/>
                </a:lnTo>
                <a:lnTo>
                  <a:pt x="12532" y="5036"/>
                </a:lnTo>
                <a:lnTo>
                  <a:pt x="4444" y="8089"/>
                </a:lnTo>
                <a:lnTo>
                  <a:pt x="11125" y="26898"/>
                </a:lnTo>
                <a:lnTo>
                  <a:pt x="17527" y="24324"/>
                </a:lnTo>
                <a:lnTo>
                  <a:pt x="24618" y="22202"/>
                </a:lnTo>
                <a:lnTo>
                  <a:pt x="32395" y="20762"/>
                </a:lnTo>
                <a:lnTo>
                  <a:pt x="40855" y="20231"/>
                </a:lnTo>
                <a:lnTo>
                  <a:pt x="80562" y="20231"/>
                </a:lnTo>
                <a:lnTo>
                  <a:pt x="74139" y="9631"/>
                </a:lnTo>
                <a:lnTo>
                  <a:pt x="61622" y="2417"/>
                </a:lnTo>
                <a:lnTo>
                  <a:pt x="43472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15227300" cy="11417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5227300" cy="11417300"/>
          </a:xfrm>
          <a:custGeom>
            <a:avLst/>
            <a:gdLst/>
            <a:ahLst/>
            <a:cxnLst/>
            <a:rect l="l" t="t" r="r" b="b"/>
            <a:pathLst>
              <a:path w="15227300" h="11417300">
                <a:moveTo>
                  <a:pt x="0" y="11417300"/>
                </a:moveTo>
                <a:lnTo>
                  <a:pt x="15227300" y="11417300"/>
                </a:lnTo>
                <a:lnTo>
                  <a:pt x="15227300" y="0"/>
                </a:lnTo>
                <a:lnTo>
                  <a:pt x="0" y="0"/>
                </a:lnTo>
                <a:lnTo>
                  <a:pt x="0" y="11417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70500" y="0"/>
            <a:ext cx="9969500" cy="660400"/>
          </a:xfrm>
          <a:custGeom>
            <a:avLst/>
            <a:gdLst/>
            <a:ahLst/>
            <a:cxnLst/>
            <a:rect l="l" t="t" r="r" b="b"/>
            <a:pathLst>
              <a:path w="9969500" h="660400">
                <a:moveTo>
                  <a:pt x="0" y="660400"/>
                </a:moveTo>
                <a:lnTo>
                  <a:pt x="9969500" y="660400"/>
                </a:lnTo>
                <a:lnTo>
                  <a:pt x="9969500" y="0"/>
                </a:lnTo>
                <a:lnTo>
                  <a:pt x="0" y="0"/>
                </a:lnTo>
                <a:lnTo>
                  <a:pt x="0" y="660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70500" y="660400"/>
            <a:ext cx="9969500" cy="1854200"/>
          </a:xfrm>
          <a:custGeom>
            <a:avLst/>
            <a:gdLst/>
            <a:ahLst/>
            <a:cxnLst/>
            <a:rect l="l" t="t" r="r" b="b"/>
            <a:pathLst>
              <a:path w="9969500" h="1854200">
                <a:moveTo>
                  <a:pt x="0" y="1854200"/>
                </a:moveTo>
                <a:lnTo>
                  <a:pt x="9969500" y="1854200"/>
                </a:lnTo>
                <a:lnTo>
                  <a:pt x="9969500" y="0"/>
                </a:lnTo>
                <a:lnTo>
                  <a:pt x="0" y="0"/>
                </a:lnTo>
                <a:lnTo>
                  <a:pt x="0" y="1854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43600" y="838200"/>
            <a:ext cx="8818049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CL" sz="9000" spc="-390" dirty="0" smtClean="0">
                <a:latin typeface="gobCL-Light"/>
                <a:cs typeface="gobCL-Light"/>
              </a:rPr>
              <a:t>Calidad y pertinencia</a:t>
            </a:r>
            <a:endParaRPr sz="9000" dirty="0">
              <a:latin typeface="gobCL-Light"/>
              <a:cs typeface="gobCL-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697180" y="11225250"/>
            <a:ext cx="911860" cy="205104"/>
          </a:xfrm>
          <a:custGeom>
            <a:avLst/>
            <a:gdLst/>
            <a:ahLst/>
            <a:cxnLst/>
            <a:rect l="l" t="t" r="r" b="b"/>
            <a:pathLst>
              <a:path w="911859" h="205104">
                <a:moveTo>
                  <a:pt x="911631" y="204749"/>
                </a:moveTo>
                <a:lnTo>
                  <a:pt x="0" y="204749"/>
                </a:lnTo>
                <a:lnTo>
                  <a:pt x="0" y="0"/>
                </a:lnTo>
                <a:lnTo>
                  <a:pt x="911631" y="0"/>
                </a:lnTo>
                <a:lnTo>
                  <a:pt x="911631" y="204749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08812" y="11225250"/>
            <a:ext cx="1313815" cy="205104"/>
          </a:xfrm>
          <a:custGeom>
            <a:avLst/>
            <a:gdLst/>
            <a:ahLst/>
            <a:cxnLst/>
            <a:rect l="l" t="t" r="r" b="b"/>
            <a:pathLst>
              <a:path w="1313815" h="205104">
                <a:moveTo>
                  <a:pt x="1313688" y="204749"/>
                </a:moveTo>
                <a:lnTo>
                  <a:pt x="0" y="204749"/>
                </a:lnTo>
                <a:lnTo>
                  <a:pt x="0" y="0"/>
                </a:lnTo>
                <a:lnTo>
                  <a:pt x="1313688" y="0"/>
                </a:lnTo>
                <a:lnTo>
                  <a:pt x="1313688" y="204749"/>
                </a:lnTo>
                <a:close/>
              </a:path>
            </a:pathLst>
          </a:custGeom>
          <a:solidFill>
            <a:srgbClr val="EF4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709100" y="10968254"/>
            <a:ext cx="168275" cy="151765"/>
          </a:xfrm>
          <a:custGeom>
            <a:avLst/>
            <a:gdLst/>
            <a:ahLst/>
            <a:cxnLst/>
            <a:rect l="l" t="t" r="r" b="b"/>
            <a:pathLst>
              <a:path w="168275" h="151765">
                <a:moveTo>
                  <a:pt x="56413" y="0"/>
                </a:moveTo>
                <a:lnTo>
                  <a:pt x="5841" y="0"/>
                </a:lnTo>
                <a:lnTo>
                  <a:pt x="0" y="151726"/>
                </a:lnTo>
                <a:lnTo>
                  <a:pt x="26962" y="151726"/>
                </a:lnTo>
                <a:lnTo>
                  <a:pt x="28994" y="23596"/>
                </a:lnTo>
                <a:lnTo>
                  <a:pt x="61535" y="23596"/>
                </a:lnTo>
                <a:lnTo>
                  <a:pt x="56413" y="0"/>
                </a:lnTo>
                <a:close/>
              </a:path>
              <a:path w="168275" h="151765">
                <a:moveTo>
                  <a:pt x="61535" y="23596"/>
                </a:moveTo>
                <a:lnTo>
                  <a:pt x="29883" y="23596"/>
                </a:lnTo>
                <a:lnTo>
                  <a:pt x="32031" y="34920"/>
                </a:lnTo>
                <a:lnTo>
                  <a:pt x="34101" y="44943"/>
                </a:lnTo>
                <a:lnTo>
                  <a:pt x="35894" y="53091"/>
                </a:lnTo>
                <a:lnTo>
                  <a:pt x="37528" y="60236"/>
                </a:lnTo>
                <a:lnTo>
                  <a:pt x="58216" y="151726"/>
                </a:lnTo>
                <a:lnTo>
                  <a:pt x="101599" y="151726"/>
                </a:lnTo>
                <a:lnTo>
                  <a:pt x="107803" y="125425"/>
                </a:lnTo>
                <a:lnTo>
                  <a:pt x="81813" y="125425"/>
                </a:lnTo>
                <a:lnTo>
                  <a:pt x="76487" y="95897"/>
                </a:lnTo>
                <a:lnTo>
                  <a:pt x="72066" y="72990"/>
                </a:lnTo>
                <a:lnTo>
                  <a:pt x="66055" y="44424"/>
                </a:lnTo>
                <a:lnTo>
                  <a:pt x="61535" y="23596"/>
                </a:lnTo>
                <a:close/>
              </a:path>
              <a:path w="168275" h="151765">
                <a:moveTo>
                  <a:pt x="162985" y="23596"/>
                </a:moveTo>
                <a:lnTo>
                  <a:pt x="131495" y="23596"/>
                </a:lnTo>
                <a:lnTo>
                  <a:pt x="134645" y="151726"/>
                </a:lnTo>
                <a:lnTo>
                  <a:pt x="167919" y="151726"/>
                </a:lnTo>
                <a:lnTo>
                  <a:pt x="162985" y="23596"/>
                </a:lnTo>
                <a:close/>
              </a:path>
              <a:path w="168275" h="151765">
                <a:moveTo>
                  <a:pt x="162077" y="0"/>
                </a:moveTo>
                <a:lnTo>
                  <a:pt x="112394" y="0"/>
                </a:lnTo>
                <a:lnTo>
                  <a:pt x="109145" y="12739"/>
                </a:lnTo>
                <a:lnTo>
                  <a:pt x="101113" y="44943"/>
                </a:lnTo>
                <a:lnTo>
                  <a:pt x="91435" y="85253"/>
                </a:lnTo>
                <a:lnTo>
                  <a:pt x="82499" y="125425"/>
                </a:lnTo>
                <a:lnTo>
                  <a:pt x="107803" y="125425"/>
                </a:lnTo>
                <a:lnTo>
                  <a:pt x="123177" y="60236"/>
                </a:lnTo>
                <a:lnTo>
                  <a:pt x="130606" y="23596"/>
                </a:lnTo>
                <a:lnTo>
                  <a:pt x="162985" y="23596"/>
                </a:lnTo>
                <a:lnTo>
                  <a:pt x="16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891327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5" h="155575">
                <a:moveTo>
                  <a:pt x="42049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26" y="66090"/>
                </a:lnTo>
                <a:lnTo>
                  <a:pt x="12826" y="155105"/>
                </a:lnTo>
                <a:lnTo>
                  <a:pt x="42049" y="155105"/>
                </a:lnTo>
                <a:lnTo>
                  <a:pt x="42049" y="44970"/>
                </a:lnTo>
                <a:close/>
              </a:path>
              <a:path w="42545" h="155575">
                <a:moveTo>
                  <a:pt x="41605" y="0"/>
                </a:moveTo>
                <a:lnTo>
                  <a:pt x="11925" y="0"/>
                </a:lnTo>
                <a:lnTo>
                  <a:pt x="11925" y="26746"/>
                </a:lnTo>
                <a:lnTo>
                  <a:pt x="41605" y="26746"/>
                </a:lnTo>
                <a:lnTo>
                  <a:pt x="4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54735" y="11007586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59" h="112395">
                <a:moveTo>
                  <a:pt x="20231" y="2260"/>
                </a:moveTo>
                <a:lnTo>
                  <a:pt x="0" y="2260"/>
                </a:lnTo>
                <a:lnTo>
                  <a:pt x="0" y="112394"/>
                </a:lnTo>
                <a:lnTo>
                  <a:pt x="29438" y="112394"/>
                </a:lnTo>
                <a:lnTo>
                  <a:pt x="29438" y="29222"/>
                </a:lnTo>
                <a:lnTo>
                  <a:pt x="34620" y="25857"/>
                </a:lnTo>
                <a:lnTo>
                  <a:pt x="41135" y="22478"/>
                </a:lnTo>
                <a:lnTo>
                  <a:pt x="94769" y="22478"/>
                </a:lnTo>
                <a:lnTo>
                  <a:pt x="91019" y="14846"/>
                </a:lnTo>
                <a:lnTo>
                  <a:pt x="24726" y="14846"/>
                </a:lnTo>
                <a:lnTo>
                  <a:pt x="20231" y="2260"/>
                </a:lnTo>
                <a:close/>
              </a:path>
              <a:path w="99059" h="112395">
                <a:moveTo>
                  <a:pt x="94769" y="22478"/>
                </a:moveTo>
                <a:lnTo>
                  <a:pt x="48780" y="22478"/>
                </a:lnTo>
                <a:lnTo>
                  <a:pt x="57560" y="23967"/>
                </a:lnTo>
                <a:lnTo>
                  <a:pt x="63725" y="28490"/>
                </a:lnTo>
                <a:lnTo>
                  <a:pt x="67361" y="36136"/>
                </a:lnTo>
                <a:lnTo>
                  <a:pt x="68554" y="46989"/>
                </a:lnTo>
                <a:lnTo>
                  <a:pt x="68554" y="112394"/>
                </a:lnTo>
                <a:lnTo>
                  <a:pt x="98463" y="112394"/>
                </a:lnTo>
                <a:lnTo>
                  <a:pt x="98463" y="44284"/>
                </a:lnTo>
                <a:lnTo>
                  <a:pt x="96305" y="25604"/>
                </a:lnTo>
                <a:lnTo>
                  <a:pt x="94769" y="22478"/>
                </a:lnTo>
                <a:close/>
              </a:path>
              <a:path w="99059" h="112395">
                <a:moveTo>
                  <a:pt x="59575" y="0"/>
                </a:moveTo>
                <a:lnTo>
                  <a:pt x="48088" y="1274"/>
                </a:lnTo>
                <a:lnTo>
                  <a:pt x="38355" y="4637"/>
                </a:lnTo>
                <a:lnTo>
                  <a:pt x="30520" y="9392"/>
                </a:lnTo>
                <a:lnTo>
                  <a:pt x="24726" y="14846"/>
                </a:lnTo>
                <a:lnTo>
                  <a:pt x="91019" y="14846"/>
                </a:lnTo>
                <a:lnTo>
                  <a:pt x="89468" y="11688"/>
                </a:lnTo>
                <a:lnTo>
                  <a:pt x="77406" y="2999"/>
                </a:lnTo>
                <a:lnTo>
                  <a:pt x="59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065610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49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26" y="66090"/>
                </a:lnTo>
                <a:lnTo>
                  <a:pt x="12826" y="155105"/>
                </a:lnTo>
                <a:lnTo>
                  <a:pt x="42049" y="155105"/>
                </a:lnTo>
                <a:lnTo>
                  <a:pt x="42049" y="44970"/>
                </a:lnTo>
                <a:close/>
              </a:path>
              <a:path w="42544" h="155575">
                <a:moveTo>
                  <a:pt x="41605" y="0"/>
                </a:moveTo>
                <a:lnTo>
                  <a:pt x="11925" y="0"/>
                </a:lnTo>
                <a:lnTo>
                  <a:pt x="11925" y="26746"/>
                </a:lnTo>
                <a:lnTo>
                  <a:pt x="41605" y="26746"/>
                </a:lnTo>
                <a:lnTo>
                  <a:pt x="4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124552" y="11007593"/>
            <a:ext cx="76835" cy="114935"/>
          </a:xfrm>
          <a:custGeom>
            <a:avLst/>
            <a:gdLst/>
            <a:ahLst/>
            <a:cxnLst/>
            <a:rect l="l" t="t" r="r" b="b"/>
            <a:pathLst>
              <a:path w="76834" h="114934">
                <a:moveTo>
                  <a:pt x="6070" y="86080"/>
                </a:moveTo>
                <a:lnTo>
                  <a:pt x="33032" y="114642"/>
                </a:lnTo>
                <a:lnTo>
                  <a:pt x="51857" y="111907"/>
                </a:lnTo>
                <a:lnTo>
                  <a:pt x="65436" y="104387"/>
                </a:lnTo>
                <a:lnTo>
                  <a:pt x="73217" y="93726"/>
                </a:lnTo>
                <a:lnTo>
                  <a:pt x="32143" y="93726"/>
                </a:lnTo>
                <a:lnTo>
                  <a:pt x="24526" y="93038"/>
                </a:lnTo>
                <a:lnTo>
                  <a:pt x="17249" y="91255"/>
                </a:lnTo>
                <a:lnTo>
                  <a:pt x="10901" y="88796"/>
                </a:lnTo>
                <a:lnTo>
                  <a:pt x="6070" y="86080"/>
                </a:lnTo>
                <a:close/>
              </a:path>
              <a:path w="76834" h="114934">
                <a:moveTo>
                  <a:pt x="43383" y="0"/>
                </a:moveTo>
                <a:lnTo>
                  <a:pt x="24293" y="2534"/>
                </a:lnTo>
                <a:lnTo>
                  <a:pt x="11234" y="9324"/>
                </a:lnTo>
                <a:lnTo>
                  <a:pt x="3740" y="19148"/>
                </a:lnTo>
                <a:lnTo>
                  <a:pt x="1346" y="30784"/>
                </a:lnTo>
                <a:lnTo>
                  <a:pt x="8686" y="51779"/>
                </a:lnTo>
                <a:lnTo>
                  <a:pt x="24834" y="62849"/>
                </a:lnTo>
                <a:lnTo>
                  <a:pt x="40983" y="70589"/>
                </a:lnTo>
                <a:lnTo>
                  <a:pt x="48323" y="81597"/>
                </a:lnTo>
                <a:lnTo>
                  <a:pt x="48323" y="88341"/>
                </a:lnTo>
                <a:lnTo>
                  <a:pt x="41808" y="93726"/>
                </a:lnTo>
                <a:lnTo>
                  <a:pt x="73217" y="93726"/>
                </a:lnTo>
                <a:lnTo>
                  <a:pt x="73662" y="93115"/>
                </a:lnTo>
                <a:lnTo>
                  <a:pt x="76428" y="79121"/>
                </a:lnTo>
                <a:lnTo>
                  <a:pt x="68981" y="58870"/>
                </a:lnTo>
                <a:lnTo>
                  <a:pt x="52597" y="48104"/>
                </a:lnTo>
                <a:lnTo>
                  <a:pt x="36212" y="40876"/>
                </a:lnTo>
                <a:lnTo>
                  <a:pt x="28765" y="31242"/>
                </a:lnTo>
                <a:lnTo>
                  <a:pt x="28765" y="24942"/>
                </a:lnTo>
                <a:lnTo>
                  <a:pt x="33718" y="21132"/>
                </a:lnTo>
                <a:lnTo>
                  <a:pt x="71422" y="21132"/>
                </a:lnTo>
                <a:lnTo>
                  <a:pt x="74409" y="5384"/>
                </a:lnTo>
                <a:lnTo>
                  <a:pt x="67946" y="3220"/>
                </a:lnTo>
                <a:lnTo>
                  <a:pt x="60325" y="1516"/>
                </a:lnTo>
                <a:lnTo>
                  <a:pt x="51988" y="400"/>
                </a:lnTo>
                <a:lnTo>
                  <a:pt x="43383" y="0"/>
                </a:lnTo>
                <a:close/>
              </a:path>
              <a:path w="76834" h="114934">
                <a:moveTo>
                  <a:pt x="71422" y="21132"/>
                </a:moveTo>
                <a:lnTo>
                  <a:pt x="43827" y="21132"/>
                </a:lnTo>
                <a:lnTo>
                  <a:pt x="51007" y="21536"/>
                </a:lnTo>
                <a:lnTo>
                  <a:pt x="57935" y="22677"/>
                </a:lnTo>
                <a:lnTo>
                  <a:pt x="64442" y="24449"/>
                </a:lnTo>
                <a:lnTo>
                  <a:pt x="70358" y="26746"/>
                </a:lnTo>
                <a:lnTo>
                  <a:pt x="71422" y="21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210762" y="10981288"/>
            <a:ext cx="78740" cy="140970"/>
          </a:xfrm>
          <a:custGeom>
            <a:avLst/>
            <a:gdLst/>
            <a:ahLst/>
            <a:cxnLst/>
            <a:rect l="l" t="t" r="r" b="b"/>
            <a:pathLst>
              <a:path w="78740" h="140970">
                <a:moveTo>
                  <a:pt x="45415" y="49453"/>
                </a:moveTo>
                <a:lnTo>
                  <a:pt x="16408" y="49453"/>
                </a:lnTo>
                <a:lnTo>
                  <a:pt x="16408" y="104076"/>
                </a:lnTo>
                <a:lnTo>
                  <a:pt x="18716" y="121506"/>
                </a:lnTo>
                <a:lnTo>
                  <a:pt x="25260" y="132883"/>
                </a:lnTo>
                <a:lnTo>
                  <a:pt x="35471" y="139073"/>
                </a:lnTo>
                <a:lnTo>
                  <a:pt x="48780" y="140944"/>
                </a:lnTo>
                <a:lnTo>
                  <a:pt x="57436" y="140321"/>
                </a:lnTo>
                <a:lnTo>
                  <a:pt x="65563" y="138663"/>
                </a:lnTo>
                <a:lnTo>
                  <a:pt x="72719" y="136288"/>
                </a:lnTo>
                <a:lnTo>
                  <a:pt x="78460" y="133515"/>
                </a:lnTo>
                <a:lnTo>
                  <a:pt x="74808" y="115989"/>
                </a:lnTo>
                <a:lnTo>
                  <a:pt x="49237" y="115989"/>
                </a:lnTo>
                <a:lnTo>
                  <a:pt x="45415" y="111048"/>
                </a:lnTo>
                <a:lnTo>
                  <a:pt x="45415" y="49453"/>
                </a:lnTo>
                <a:close/>
              </a:path>
              <a:path w="78740" h="140970">
                <a:moveTo>
                  <a:pt x="73964" y="111937"/>
                </a:moveTo>
                <a:lnTo>
                  <a:pt x="69468" y="114198"/>
                </a:lnTo>
                <a:lnTo>
                  <a:pt x="63169" y="115989"/>
                </a:lnTo>
                <a:lnTo>
                  <a:pt x="74808" y="115989"/>
                </a:lnTo>
                <a:lnTo>
                  <a:pt x="73964" y="111937"/>
                </a:lnTo>
                <a:close/>
              </a:path>
              <a:path w="78740" h="140970">
                <a:moveTo>
                  <a:pt x="74866" y="28549"/>
                </a:moveTo>
                <a:lnTo>
                  <a:pt x="0" y="28549"/>
                </a:lnTo>
                <a:lnTo>
                  <a:pt x="0" y="49453"/>
                </a:lnTo>
                <a:lnTo>
                  <a:pt x="74866" y="49453"/>
                </a:lnTo>
                <a:lnTo>
                  <a:pt x="74866" y="28549"/>
                </a:lnTo>
                <a:close/>
              </a:path>
              <a:path w="78740" h="140970">
                <a:moveTo>
                  <a:pt x="45415" y="0"/>
                </a:moveTo>
                <a:lnTo>
                  <a:pt x="16408" y="9448"/>
                </a:lnTo>
                <a:lnTo>
                  <a:pt x="16408" y="28549"/>
                </a:lnTo>
                <a:lnTo>
                  <a:pt x="45415" y="28549"/>
                </a:lnTo>
                <a:lnTo>
                  <a:pt x="45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295548" y="11007587"/>
            <a:ext cx="98425" cy="114935"/>
          </a:xfrm>
          <a:custGeom>
            <a:avLst/>
            <a:gdLst/>
            <a:ahLst/>
            <a:cxnLst/>
            <a:rect l="l" t="t" r="r" b="b"/>
            <a:pathLst>
              <a:path w="98425" h="114934">
                <a:moveTo>
                  <a:pt x="51701" y="0"/>
                </a:moveTo>
                <a:lnTo>
                  <a:pt x="28733" y="4147"/>
                </a:lnTo>
                <a:lnTo>
                  <a:pt x="12615" y="15819"/>
                </a:lnTo>
                <a:lnTo>
                  <a:pt x="3115" y="33856"/>
                </a:lnTo>
                <a:lnTo>
                  <a:pt x="0" y="57099"/>
                </a:lnTo>
                <a:lnTo>
                  <a:pt x="3691" y="81451"/>
                </a:lnTo>
                <a:lnTo>
                  <a:pt x="14358" y="99525"/>
                </a:lnTo>
                <a:lnTo>
                  <a:pt x="31391" y="110771"/>
                </a:lnTo>
                <a:lnTo>
                  <a:pt x="54178" y="114642"/>
                </a:lnTo>
                <a:lnTo>
                  <a:pt x="66681" y="113652"/>
                </a:lnTo>
                <a:lnTo>
                  <a:pt x="78001" y="111102"/>
                </a:lnTo>
                <a:lnTo>
                  <a:pt x="87805" y="107624"/>
                </a:lnTo>
                <a:lnTo>
                  <a:pt x="95757" y="103847"/>
                </a:lnTo>
                <a:lnTo>
                  <a:pt x="92640" y="92392"/>
                </a:lnTo>
                <a:lnTo>
                  <a:pt x="57759" y="92392"/>
                </a:lnTo>
                <a:lnTo>
                  <a:pt x="45565" y="90606"/>
                </a:lnTo>
                <a:lnTo>
                  <a:pt x="36693" y="85363"/>
                </a:lnTo>
                <a:lnTo>
                  <a:pt x="31274" y="76833"/>
                </a:lnTo>
                <a:lnTo>
                  <a:pt x="29438" y="65189"/>
                </a:lnTo>
                <a:lnTo>
                  <a:pt x="98005" y="65189"/>
                </a:lnTo>
                <a:lnTo>
                  <a:pt x="98005" y="52374"/>
                </a:lnTo>
                <a:lnTo>
                  <a:pt x="97427" y="47879"/>
                </a:lnTo>
                <a:lnTo>
                  <a:pt x="29438" y="47879"/>
                </a:lnTo>
                <a:lnTo>
                  <a:pt x="30617" y="38272"/>
                </a:lnTo>
                <a:lnTo>
                  <a:pt x="34307" y="29841"/>
                </a:lnTo>
                <a:lnTo>
                  <a:pt x="40738" y="23854"/>
                </a:lnTo>
                <a:lnTo>
                  <a:pt x="50139" y="21577"/>
                </a:lnTo>
                <a:lnTo>
                  <a:pt x="90131" y="21577"/>
                </a:lnTo>
                <a:lnTo>
                  <a:pt x="87331" y="15814"/>
                </a:lnTo>
                <a:lnTo>
                  <a:pt x="72974" y="4293"/>
                </a:lnTo>
                <a:lnTo>
                  <a:pt x="51701" y="0"/>
                </a:lnTo>
                <a:close/>
              </a:path>
              <a:path w="98425" h="114934">
                <a:moveTo>
                  <a:pt x="90131" y="83172"/>
                </a:moveTo>
                <a:lnTo>
                  <a:pt x="82578" y="86702"/>
                </a:lnTo>
                <a:lnTo>
                  <a:pt x="74541" y="89639"/>
                </a:lnTo>
                <a:lnTo>
                  <a:pt x="66205" y="91648"/>
                </a:lnTo>
                <a:lnTo>
                  <a:pt x="57759" y="92392"/>
                </a:lnTo>
                <a:lnTo>
                  <a:pt x="92640" y="92392"/>
                </a:lnTo>
                <a:lnTo>
                  <a:pt x="90131" y="83172"/>
                </a:lnTo>
                <a:close/>
              </a:path>
              <a:path w="98425" h="114934">
                <a:moveTo>
                  <a:pt x="90131" y="21577"/>
                </a:moveTo>
                <a:lnTo>
                  <a:pt x="50139" y="21577"/>
                </a:lnTo>
                <a:lnTo>
                  <a:pt x="59633" y="23695"/>
                </a:lnTo>
                <a:lnTo>
                  <a:pt x="65636" y="29417"/>
                </a:lnTo>
                <a:lnTo>
                  <a:pt x="68777" y="37795"/>
                </a:lnTo>
                <a:lnTo>
                  <a:pt x="69684" y="47879"/>
                </a:lnTo>
                <a:lnTo>
                  <a:pt x="97427" y="47879"/>
                </a:lnTo>
                <a:lnTo>
                  <a:pt x="95450" y="32521"/>
                </a:lnTo>
                <a:lnTo>
                  <a:pt x="90131" y="2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411027" y="11007811"/>
            <a:ext cx="63500" cy="112395"/>
          </a:xfrm>
          <a:custGeom>
            <a:avLst/>
            <a:gdLst/>
            <a:ahLst/>
            <a:cxnLst/>
            <a:rect l="l" t="t" r="r" b="b"/>
            <a:pathLst>
              <a:path w="63500" h="112395">
                <a:moveTo>
                  <a:pt x="20459" y="2032"/>
                </a:moveTo>
                <a:lnTo>
                  <a:pt x="0" y="2032"/>
                </a:lnTo>
                <a:lnTo>
                  <a:pt x="0" y="112166"/>
                </a:lnTo>
                <a:lnTo>
                  <a:pt x="29235" y="112166"/>
                </a:lnTo>
                <a:lnTo>
                  <a:pt x="29235" y="32143"/>
                </a:lnTo>
                <a:lnTo>
                  <a:pt x="34175" y="28105"/>
                </a:lnTo>
                <a:lnTo>
                  <a:pt x="41148" y="24726"/>
                </a:lnTo>
                <a:lnTo>
                  <a:pt x="62773" y="24726"/>
                </a:lnTo>
                <a:lnTo>
                  <a:pt x="62985" y="16865"/>
                </a:lnTo>
                <a:lnTo>
                  <a:pt x="23609" y="16865"/>
                </a:lnTo>
                <a:lnTo>
                  <a:pt x="20459" y="2032"/>
                </a:lnTo>
                <a:close/>
              </a:path>
              <a:path w="63500" h="112395">
                <a:moveTo>
                  <a:pt x="62773" y="24726"/>
                </a:moveTo>
                <a:lnTo>
                  <a:pt x="53962" y="24726"/>
                </a:lnTo>
                <a:lnTo>
                  <a:pt x="59131" y="25400"/>
                </a:lnTo>
                <a:lnTo>
                  <a:pt x="62725" y="26530"/>
                </a:lnTo>
                <a:lnTo>
                  <a:pt x="62773" y="24726"/>
                </a:lnTo>
                <a:close/>
              </a:path>
              <a:path w="63500" h="112395">
                <a:moveTo>
                  <a:pt x="56438" y="0"/>
                </a:moveTo>
                <a:lnTo>
                  <a:pt x="50584" y="0"/>
                </a:lnTo>
                <a:lnTo>
                  <a:pt x="41447" y="1527"/>
                </a:lnTo>
                <a:lnTo>
                  <a:pt x="33808" y="5480"/>
                </a:lnTo>
                <a:lnTo>
                  <a:pt x="27983" y="10908"/>
                </a:lnTo>
                <a:lnTo>
                  <a:pt x="24282" y="16865"/>
                </a:lnTo>
                <a:lnTo>
                  <a:pt x="62985" y="16865"/>
                </a:lnTo>
                <a:lnTo>
                  <a:pt x="63398" y="1574"/>
                </a:lnTo>
                <a:lnTo>
                  <a:pt x="60921" y="889"/>
                </a:lnTo>
                <a:lnTo>
                  <a:pt x="564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84380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37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14" y="66090"/>
                </a:lnTo>
                <a:lnTo>
                  <a:pt x="12814" y="155105"/>
                </a:lnTo>
                <a:lnTo>
                  <a:pt x="42037" y="155105"/>
                </a:lnTo>
                <a:lnTo>
                  <a:pt x="42037" y="44970"/>
                </a:lnTo>
                <a:close/>
              </a:path>
              <a:path w="42544" h="155575">
                <a:moveTo>
                  <a:pt x="41592" y="0"/>
                </a:moveTo>
                <a:lnTo>
                  <a:pt x="11912" y="0"/>
                </a:lnTo>
                <a:lnTo>
                  <a:pt x="11912" y="26746"/>
                </a:lnTo>
                <a:lnTo>
                  <a:pt x="41592" y="26746"/>
                </a:lnTo>
                <a:lnTo>
                  <a:pt x="41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543460" y="11007585"/>
            <a:ext cx="103505" cy="114935"/>
          </a:xfrm>
          <a:custGeom>
            <a:avLst/>
            <a:gdLst/>
            <a:ahLst/>
            <a:cxnLst/>
            <a:rect l="l" t="t" r="r" b="b"/>
            <a:pathLst>
              <a:path w="103505" h="114934">
                <a:moveTo>
                  <a:pt x="51701" y="0"/>
                </a:moveTo>
                <a:lnTo>
                  <a:pt x="29398" y="4369"/>
                </a:lnTo>
                <a:lnTo>
                  <a:pt x="13206" y="16409"/>
                </a:lnTo>
                <a:lnTo>
                  <a:pt x="3336" y="34520"/>
                </a:lnTo>
                <a:lnTo>
                  <a:pt x="0" y="57099"/>
                </a:lnTo>
                <a:lnTo>
                  <a:pt x="3431" y="82024"/>
                </a:lnTo>
                <a:lnTo>
                  <a:pt x="13458" y="100034"/>
                </a:lnTo>
                <a:lnTo>
                  <a:pt x="29682" y="110963"/>
                </a:lnTo>
                <a:lnTo>
                  <a:pt x="51701" y="114642"/>
                </a:lnTo>
                <a:lnTo>
                  <a:pt x="73624" y="110930"/>
                </a:lnTo>
                <a:lnTo>
                  <a:pt x="89858" y="99948"/>
                </a:lnTo>
                <a:lnTo>
                  <a:pt x="93709" y="93065"/>
                </a:lnTo>
                <a:lnTo>
                  <a:pt x="51701" y="93065"/>
                </a:lnTo>
                <a:lnTo>
                  <a:pt x="42293" y="91048"/>
                </a:lnTo>
                <a:lnTo>
                  <a:pt x="35625" y="84688"/>
                </a:lnTo>
                <a:lnTo>
                  <a:pt x="31654" y="73525"/>
                </a:lnTo>
                <a:lnTo>
                  <a:pt x="30340" y="57099"/>
                </a:lnTo>
                <a:lnTo>
                  <a:pt x="31749" y="40417"/>
                </a:lnTo>
                <a:lnTo>
                  <a:pt x="35877" y="29360"/>
                </a:lnTo>
                <a:lnTo>
                  <a:pt x="42577" y="23236"/>
                </a:lnTo>
                <a:lnTo>
                  <a:pt x="51701" y="21348"/>
                </a:lnTo>
                <a:lnTo>
                  <a:pt x="92746" y="21348"/>
                </a:lnTo>
                <a:lnTo>
                  <a:pt x="90025" y="16409"/>
                </a:lnTo>
                <a:lnTo>
                  <a:pt x="73812" y="4369"/>
                </a:lnTo>
                <a:lnTo>
                  <a:pt x="51701" y="0"/>
                </a:lnTo>
                <a:close/>
              </a:path>
              <a:path w="103505" h="114934">
                <a:moveTo>
                  <a:pt x="92746" y="21348"/>
                </a:moveTo>
                <a:lnTo>
                  <a:pt x="51701" y="21348"/>
                </a:lnTo>
                <a:lnTo>
                  <a:pt x="60854" y="23205"/>
                </a:lnTo>
                <a:lnTo>
                  <a:pt x="67629" y="29279"/>
                </a:lnTo>
                <a:lnTo>
                  <a:pt x="71834" y="40326"/>
                </a:lnTo>
                <a:lnTo>
                  <a:pt x="73279" y="57099"/>
                </a:lnTo>
                <a:lnTo>
                  <a:pt x="71931" y="73814"/>
                </a:lnTo>
                <a:lnTo>
                  <a:pt x="67886" y="84945"/>
                </a:lnTo>
                <a:lnTo>
                  <a:pt x="61143" y="91144"/>
                </a:lnTo>
                <a:lnTo>
                  <a:pt x="51701" y="93065"/>
                </a:lnTo>
                <a:lnTo>
                  <a:pt x="93709" y="93065"/>
                </a:lnTo>
                <a:lnTo>
                  <a:pt x="99939" y="81928"/>
                </a:lnTo>
                <a:lnTo>
                  <a:pt x="103403" y="57099"/>
                </a:lnTo>
                <a:lnTo>
                  <a:pt x="100002" y="34520"/>
                </a:lnTo>
                <a:lnTo>
                  <a:pt x="92746" y="21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06226" y="10964878"/>
            <a:ext cx="101600" cy="157480"/>
          </a:xfrm>
          <a:custGeom>
            <a:avLst/>
            <a:gdLst/>
            <a:ahLst/>
            <a:cxnLst/>
            <a:rect l="l" t="t" r="r" b="b"/>
            <a:pathLst>
              <a:path w="101600" h="157479">
                <a:moveTo>
                  <a:pt x="47434" y="42710"/>
                </a:moveTo>
                <a:lnTo>
                  <a:pt x="28739" y="46545"/>
                </a:lnTo>
                <a:lnTo>
                  <a:pt x="13687" y="57713"/>
                </a:lnTo>
                <a:lnTo>
                  <a:pt x="3650" y="75708"/>
                </a:lnTo>
                <a:lnTo>
                  <a:pt x="0" y="100025"/>
                </a:lnTo>
                <a:lnTo>
                  <a:pt x="3517" y="125581"/>
                </a:lnTo>
                <a:lnTo>
                  <a:pt x="13127" y="143443"/>
                </a:lnTo>
                <a:lnTo>
                  <a:pt x="27415" y="153928"/>
                </a:lnTo>
                <a:lnTo>
                  <a:pt x="44970" y="157352"/>
                </a:lnTo>
                <a:lnTo>
                  <a:pt x="54878" y="156053"/>
                </a:lnTo>
                <a:lnTo>
                  <a:pt x="63206" y="152687"/>
                </a:lnTo>
                <a:lnTo>
                  <a:pt x="69722" y="148057"/>
                </a:lnTo>
                <a:lnTo>
                  <a:pt x="74193" y="142963"/>
                </a:lnTo>
                <a:lnTo>
                  <a:pt x="101384" y="142963"/>
                </a:lnTo>
                <a:lnTo>
                  <a:pt x="101384" y="135991"/>
                </a:lnTo>
                <a:lnTo>
                  <a:pt x="51701" y="135991"/>
                </a:lnTo>
                <a:lnTo>
                  <a:pt x="42347" y="134036"/>
                </a:lnTo>
                <a:lnTo>
                  <a:pt x="35352" y="127763"/>
                </a:lnTo>
                <a:lnTo>
                  <a:pt x="30968" y="116558"/>
                </a:lnTo>
                <a:lnTo>
                  <a:pt x="29451" y="99809"/>
                </a:lnTo>
                <a:lnTo>
                  <a:pt x="31038" y="83523"/>
                </a:lnTo>
                <a:lnTo>
                  <a:pt x="35575" y="72670"/>
                </a:lnTo>
                <a:lnTo>
                  <a:pt x="42727" y="66621"/>
                </a:lnTo>
                <a:lnTo>
                  <a:pt x="52158" y="64744"/>
                </a:lnTo>
                <a:lnTo>
                  <a:pt x="101384" y="64744"/>
                </a:lnTo>
                <a:lnTo>
                  <a:pt x="101384" y="53492"/>
                </a:lnTo>
                <a:lnTo>
                  <a:pt x="74853" y="53492"/>
                </a:lnTo>
                <a:lnTo>
                  <a:pt x="69683" y="48962"/>
                </a:lnTo>
                <a:lnTo>
                  <a:pt x="63334" y="45572"/>
                </a:lnTo>
                <a:lnTo>
                  <a:pt x="55890" y="43446"/>
                </a:lnTo>
                <a:lnTo>
                  <a:pt x="47434" y="42710"/>
                </a:lnTo>
                <a:close/>
              </a:path>
              <a:path w="101600" h="157479">
                <a:moveTo>
                  <a:pt x="101384" y="142963"/>
                </a:moveTo>
                <a:lnTo>
                  <a:pt x="74193" y="142963"/>
                </a:lnTo>
                <a:lnTo>
                  <a:pt x="77558" y="155105"/>
                </a:lnTo>
                <a:lnTo>
                  <a:pt x="101384" y="155105"/>
                </a:lnTo>
                <a:lnTo>
                  <a:pt x="101384" y="142963"/>
                </a:lnTo>
                <a:close/>
              </a:path>
              <a:path w="101600" h="157479">
                <a:moveTo>
                  <a:pt x="101384" y="64744"/>
                </a:moveTo>
                <a:lnTo>
                  <a:pt x="60693" y="64744"/>
                </a:lnTo>
                <a:lnTo>
                  <a:pt x="67665" y="67424"/>
                </a:lnTo>
                <a:lnTo>
                  <a:pt x="72161" y="70129"/>
                </a:lnTo>
                <a:lnTo>
                  <a:pt x="72161" y="126555"/>
                </a:lnTo>
                <a:lnTo>
                  <a:pt x="66548" y="132397"/>
                </a:lnTo>
                <a:lnTo>
                  <a:pt x="59131" y="135991"/>
                </a:lnTo>
                <a:lnTo>
                  <a:pt x="101384" y="135991"/>
                </a:lnTo>
                <a:lnTo>
                  <a:pt x="101384" y="64744"/>
                </a:lnTo>
                <a:close/>
              </a:path>
              <a:path w="101600" h="157479">
                <a:moveTo>
                  <a:pt x="101384" y="0"/>
                </a:moveTo>
                <a:lnTo>
                  <a:pt x="72161" y="0"/>
                </a:lnTo>
                <a:lnTo>
                  <a:pt x="72161" y="41592"/>
                </a:lnTo>
                <a:lnTo>
                  <a:pt x="73063" y="47205"/>
                </a:lnTo>
                <a:lnTo>
                  <a:pt x="74853" y="53492"/>
                </a:lnTo>
                <a:lnTo>
                  <a:pt x="101384" y="53492"/>
                </a:lnTo>
                <a:lnTo>
                  <a:pt x="101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824900" y="11007587"/>
            <a:ext cx="98425" cy="114935"/>
          </a:xfrm>
          <a:custGeom>
            <a:avLst/>
            <a:gdLst/>
            <a:ahLst/>
            <a:cxnLst/>
            <a:rect l="l" t="t" r="r" b="b"/>
            <a:pathLst>
              <a:path w="98425" h="114934">
                <a:moveTo>
                  <a:pt x="51688" y="0"/>
                </a:moveTo>
                <a:lnTo>
                  <a:pt x="28723" y="4147"/>
                </a:lnTo>
                <a:lnTo>
                  <a:pt x="12609" y="15819"/>
                </a:lnTo>
                <a:lnTo>
                  <a:pt x="3113" y="33856"/>
                </a:lnTo>
                <a:lnTo>
                  <a:pt x="0" y="57099"/>
                </a:lnTo>
                <a:lnTo>
                  <a:pt x="3691" y="81451"/>
                </a:lnTo>
                <a:lnTo>
                  <a:pt x="14357" y="99525"/>
                </a:lnTo>
                <a:lnTo>
                  <a:pt x="31386" y="110771"/>
                </a:lnTo>
                <a:lnTo>
                  <a:pt x="54165" y="114642"/>
                </a:lnTo>
                <a:lnTo>
                  <a:pt x="66675" y="113652"/>
                </a:lnTo>
                <a:lnTo>
                  <a:pt x="78000" y="111102"/>
                </a:lnTo>
                <a:lnTo>
                  <a:pt x="87805" y="107624"/>
                </a:lnTo>
                <a:lnTo>
                  <a:pt x="95757" y="103847"/>
                </a:lnTo>
                <a:lnTo>
                  <a:pt x="92640" y="92392"/>
                </a:lnTo>
                <a:lnTo>
                  <a:pt x="57759" y="92392"/>
                </a:lnTo>
                <a:lnTo>
                  <a:pt x="45565" y="90606"/>
                </a:lnTo>
                <a:lnTo>
                  <a:pt x="36693" y="85363"/>
                </a:lnTo>
                <a:lnTo>
                  <a:pt x="31274" y="76833"/>
                </a:lnTo>
                <a:lnTo>
                  <a:pt x="29438" y="65189"/>
                </a:lnTo>
                <a:lnTo>
                  <a:pt x="97993" y="65189"/>
                </a:lnTo>
                <a:lnTo>
                  <a:pt x="97993" y="52374"/>
                </a:lnTo>
                <a:lnTo>
                  <a:pt x="97414" y="47879"/>
                </a:lnTo>
                <a:lnTo>
                  <a:pt x="29438" y="47879"/>
                </a:lnTo>
                <a:lnTo>
                  <a:pt x="30617" y="38272"/>
                </a:lnTo>
                <a:lnTo>
                  <a:pt x="34305" y="29841"/>
                </a:lnTo>
                <a:lnTo>
                  <a:pt x="40732" y="23854"/>
                </a:lnTo>
                <a:lnTo>
                  <a:pt x="50126" y="21577"/>
                </a:lnTo>
                <a:lnTo>
                  <a:pt x="90119" y="21577"/>
                </a:lnTo>
                <a:lnTo>
                  <a:pt x="87318" y="15814"/>
                </a:lnTo>
                <a:lnTo>
                  <a:pt x="72961" y="4293"/>
                </a:lnTo>
                <a:lnTo>
                  <a:pt x="51688" y="0"/>
                </a:lnTo>
                <a:close/>
              </a:path>
              <a:path w="98425" h="114934">
                <a:moveTo>
                  <a:pt x="90131" y="83172"/>
                </a:moveTo>
                <a:lnTo>
                  <a:pt x="82576" y="86702"/>
                </a:lnTo>
                <a:lnTo>
                  <a:pt x="74536" y="89639"/>
                </a:lnTo>
                <a:lnTo>
                  <a:pt x="66200" y="91648"/>
                </a:lnTo>
                <a:lnTo>
                  <a:pt x="57759" y="92392"/>
                </a:lnTo>
                <a:lnTo>
                  <a:pt x="92640" y="92392"/>
                </a:lnTo>
                <a:lnTo>
                  <a:pt x="90131" y="83172"/>
                </a:lnTo>
                <a:close/>
              </a:path>
              <a:path w="98425" h="114934">
                <a:moveTo>
                  <a:pt x="90119" y="21577"/>
                </a:moveTo>
                <a:lnTo>
                  <a:pt x="50126" y="21577"/>
                </a:lnTo>
                <a:lnTo>
                  <a:pt x="59628" y="23695"/>
                </a:lnTo>
                <a:lnTo>
                  <a:pt x="65635" y="29417"/>
                </a:lnTo>
                <a:lnTo>
                  <a:pt x="68777" y="37795"/>
                </a:lnTo>
                <a:lnTo>
                  <a:pt x="69684" y="47879"/>
                </a:lnTo>
                <a:lnTo>
                  <a:pt x="97414" y="47879"/>
                </a:lnTo>
                <a:lnTo>
                  <a:pt x="95437" y="32521"/>
                </a:lnTo>
                <a:lnTo>
                  <a:pt x="90119" y="2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987667" y="10968254"/>
            <a:ext cx="93345" cy="151765"/>
          </a:xfrm>
          <a:custGeom>
            <a:avLst/>
            <a:gdLst/>
            <a:ahLst/>
            <a:cxnLst/>
            <a:rect l="l" t="t" r="r" b="b"/>
            <a:pathLst>
              <a:path w="93344" h="151765">
                <a:moveTo>
                  <a:pt x="93294" y="0"/>
                </a:moveTo>
                <a:lnTo>
                  <a:pt x="0" y="0"/>
                </a:lnTo>
                <a:lnTo>
                  <a:pt x="0" y="151726"/>
                </a:lnTo>
                <a:lnTo>
                  <a:pt x="93294" y="151726"/>
                </a:lnTo>
                <a:lnTo>
                  <a:pt x="93294" y="127228"/>
                </a:lnTo>
                <a:lnTo>
                  <a:pt x="29451" y="127228"/>
                </a:lnTo>
                <a:lnTo>
                  <a:pt x="29451" y="88328"/>
                </a:lnTo>
                <a:lnTo>
                  <a:pt x="75984" y="88328"/>
                </a:lnTo>
                <a:lnTo>
                  <a:pt x="78232" y="62268"/>
                </a:lnTo>
                <a:lnTo>
                  <a:pt x="29451" y="62268"/>
                </a:lnTo>
                <a:lnTo>
                  <a:pt x="29451" y="24942"/>
                </a:lnTo>
                <a:lnTo>
                  <a:pt x="93294" y="24942"/>
                </a:lnTo>
                <a:lnTo>
                  <a:pt x="932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091930" y="10964878"/>
            <a:ext cx="101600" cy="157480"/>
          </a:xfrm>
          <a:custGeom>
            <a:avLst/>
            <a:gdLst/>
            <a:ahLst/>
            <a:cxnLst/>
            <a:rect l="l" t="t" r="r" b="b"/>
            <a:pathLst>
              <a:path w="101600" h="157479">
                <a:moveTo>
                  <a:pt x="47434" y="42710"/>
                </a:moveTo>
                <a:lnTo>
                  <a:pt x="28739" y="46545"/>
                </a:lnTo>
                <a:lnTo>
                  <a:pt x="13687" y="57713"/>
                </a:lnTo>
                <a:lnTo>
                  <a:pt x="3650" y="75708"/>
                </a:lnTo>
                <a:lnTo>
                  <a:pt x="0" y="100025"/>
                </a:lnTo>
                <a:lnTo>
                  <a:pt x="3517" y="125581"/>
                </a:lnTo>
                <a:lnTo>
                  <a:pt x="13127" y="143443"/>
                </a:lnTo>
                <a:lnTo>
                  <a:pt x="27415" y="153928"/>
                </a:lnTo>
                <a:lnTo>
                  <a:pt x="44970" y="157352"/>
                </a:lnTo>
                <a:lnTo>
                  <a:pt x="54878" y="156053"/>
                </a:lnTo>
                <a:lnTo>
                  <a:pt x="63206" y="152687"/>
                </a:lnTo>
                <a:lnTo>
                  <a:pt x="69722" y="148057"/>
                </a:lnTo>
                <a:lnTo>
                  <a:pt x="74193" y="142963"/>
                </a:lnTo>
                <a:lnTo>
                  <a:pt x="101384" y="142963"/>
                </a:lnTo>
                <a:lnTo>
                  <a:pt x="101384" y="135991"/>
                </a:lnTo>
                <a:lnTo>
                  <a:pt x="51701" y="135991"/>
                </a:lnTo>
                <a:lnTo>
                  <a:pt x="42347" y="134036"/>
                </a:lnTo>
                <a:lnTo>
                  <a:pt x="35352" y="127763"/>
                </a:lnTo>
                <a:lnTo>
                  <a:pt x="30968" y="116558"/>
                </a:lnTo>
                <a:lnTo>
                  <a:pt x="29451" y="99809"/>
                </a:lnTo>
                <a:lnTo>
                  <a:pt x="31040" y="83523"/>
                </a:lnTo>
                <a:lnTo>
                  <a:pt x="35580" y="72670"/>
                </a:lnTo>
                <a:lnTo>
                  <a:pt x="42733" y="66621"/>
                </a:lnTo>
                <a:lnTo>
                  <a:pt x="52158" y="64744"/>
                </a:lnTo>
                <a:lnTo>
                  <a:pt x="101384" y="64744"/>
                </a:lnTo>
                <a:lnTo>
                  <a:pt x="101384" y="53492"/>
                </a:lnTo>
                <a:lnTo>
                  <a:pt x="74866" y="53492"/>
                </a:lnTo>
                <a:lnTo>
                  <a:pt x="69689" y="48962"/>
                </a:lnTo>
                <a:lnTo>
                  <a:pt x="63336" y="45572"/>
                </a:lnTo>
                <a:lnTo>
                  <a:pt x="55890" y="43446"/>
                </a:lnTo>
                <a:lnTo>
                  <a:pt x="47434" y="42710"/>
                </a:lnTo>
                <a:close/>
              </a:path>
              <a:path w="101600" h="157479">
                <a:moveTo>
                  <a:pt x="101384" y="142963"/>
                </a:moveTo>
                <a:lnTo>
                  <a:pt x="74193" y="142963"/>
                </a:lnTo>
                <a:lnTo>
                  <a:pt x="77558" y="155105"/>
                </a:lnTo>
                <a:lnTo>
                  <a:pt x="101384" y="155105"/>
                </a:lnTo>
                <a:lnTo>
                  <a:pt x="101384" y="142963"/>
                </a:lnTo>
                <a:close/>
              </a:path>
              <a:path w="101600" h="157479">
                <a:moveTo>
                  <a:pt x="101384" y="64744"/>
                </a:moveTo>
                <a:lnTo>
                  <a:pt x="60705" y="64744"/>
                </a:lnTo>
                <a:lnTo>
                  <a:pt x="67678" y="67424"/>
                </a:lnTo>
                <a:lnTo>
                  <a:pt x="72161" y="70129"/>
                </a:lnTo>
                <a:lnTo>
                  <a:pt x="72161" y="126555"/>
                </a:lnTo>
                <a:lnTo>
                  <a:pt x="66547" y="132397"/>
                </a:lnTo>
                <a:lnTo>
                  <a:pt x="59131" y="135991"/>
                </a:lnTo>
                <a:lnTo>
                  <a:pt x="101384" y="135991"/>
                </a:lnTo>
                <a:lnTo>
                  <a:pt x="101384" y="64744"/>
                </a:lnTo>
                <a:close/>
              </a:path>
              <a:path w="101600" h="157479">
                <a:moveTo>
                  <a:pt x="101384" y="0"/>
                </a:moveTo>
                <a:lnTo>
                  <a:pt x="72161" y="0"/>
                </a:lnTo>
                <a:lnTo>
                  <a:pt x="72161" y="41592"/>
                </a:lnTo>
                <a:lnTo>
                  <a:pt x="73063" y="47205"/>
                </a:lnTo>
                <a:lnTo>
                  <a:pt x="74866" y="53492"/>
                </a:lnTo>
                <a:lnTo>
                  <a:pt x="101384" y="53492"/>
                </a:lnTo>
                <a:lnTo>
                  <a:pt x="101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213662" y="11009847"/>
            <a:ext cx="98425" cy="112395"/>
          </a:xfrm>
          <a:custGeom>
            <a:avLst/>
            <a:gdLst/>
            <a:ahLst/>
            <a:cxnLst/>
            <a:rect l="l" t="t" r="r" b="b"/>
            <a:pathLst>
              <a:path w="98425" h="112395">
                <a:moveTo>
                  <a:pt x="29222" y="0"/>
                </a:moveTo>
                <a:lnTo>
                  <a:pt x="0" y="0"/>
                </a:lnTo>
                <a:lnTo>
                  <a:pt x="27" y="66979"/>
                </a:lnTo>
                <a:lnTo>
                  <a:pt x="2395" y="86680"/>
                </a:lnTo>
                <a:lnTo>
                  <a:pt x="9721" y="100944"/>
                </a:lnTo>
                <a:lnTo>
                  <a:pt x="22192" y="109519"/>
                </a:lnTo>
                <a:lnTo>
                  <a:pt x="40017" y="112382"/>
                </a:lnTo>
                <a:lnTo>
                  <a:pt x="52058" y="110871"/>
                </a:lnTo>
                <a:lnTo>
                  <a:pt x="61847" y="107043"/>
                </a:lnTo>
                <a:lnTo>
                  <a:pt x="69319" y="101950"/>
                </a:lnTo>
                <a:lnTo>
                  <a:pt x="74409" y="96646"/>
                </a:lnTo>
                <a:lnTo>
                  <a:pt x="98234" y="96646"/>
                </a:lnTo>
                <a:lnTo>
                  <a:pt x="98234" y="89903"/>
                </a:lnTo>
                <a:lnTo>
                  <a:pt x="48552" y="89903"/>
                </a:lnTo>
                <a:lnTo>
                  <a:pt x="39938" y="88691"/>
                </a:lnTo>
                <a:lnTo>
                  <a:pt x="33915" y="84761"/>
                </a:lnTo>
                <a:lnTo>
                  <a:pt x="30378" y="77671"/>
                </a:lnTo>
                <a:lnTo>
                  <a:pt x="29222" y="66979"/>
                </a:lnTo>
                <a:lnTo>
                  <a:pt x="29222" y="0"/>
                </a:lnTo>
                <a:close/>
              </a:path>
              <a:path w="98425" h="112395">
                <a:moveTo>
                  <a:pt x="98234" y="96646"/>
                </a:moveTo>
                <a:lnTo>
                  <a:pt x="74409" y="96646"/>
                </a:lnTo>
                <a:lnTo>
                  <a:pt x="78905" y="110134"/>
                </a:lnTo>
                <a:lnTo>
                  <a:pt x="98234" y="110134"/>
                </a:lnTo>
                <a:lnTo>
                  <a:pt x="98234" y="96646"/>
                </a:lnTo>
                <a:close/>
              </a:path>
              <a:path w="98425" h="112395">
                <a:moveTo>
                  <a:pt x="98234" y="0"/>
                </a:moveTo>
                <a:lnTo>
                  <a:pt x="68338" y="0"/>
                </a:lnTo>
                <a:lnTo>
                  <a:pt x="68338" y="83375"/>
                </a:lnTo>
                <a:lnTo>
                  <a:pt x="63169" y="86982"/>
                </a:lnTo>
                <a:lnTo>
                  <a:pt x="56197" y="89903"/>
                </a:lnTo>
                <a:lnTo>
                  <a:pt x="98234" y="89903"/>
                </a:lnTo>
                <a:lnTo>
                  <a:pt x="982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328943" y="11007591"/>
            <a:ext cx="90805" cy="114935"/>
          </a:xfrm>
          <a:custGeom>
            <a:avLst/>
            <a:gdLst/>
            <a:ahLst/>
            <a:cxnLst/>
            <a:rect l="l" t="t" r="r" b="b"/>
            <a:pathLst>
              <a:path w="90805" h="114934">
                <a:moveTo>
                  <a:pt x="52387" y="0"/>
                </a:moveTo>
                <a:lnTo>
                  <a:pt x="30448" y="3897"/>
                </a:lnTo>
                <a:lnTo>
                  <a:pt x="13968" y="15170"/>
                </a:lnTo>
                <a:lnTo>
                  <a:pt x="3601" y="33186"/>
                </a:lnTo>
                <a:lnTo>
                  <a:pt x="0" y="57315"/>
                </a:lnTo>
                <a:lnTo>
                  <a:pt x="3604" y="82587"/>
                </a:lnTo>
                <a:lnTo>
                  <a:pt x="13995" y="100480"/>
                </a:lnTo>
                <a:lnTo>
                  <a:pt x="30539" y="111123"/>
                </a:lnTo>
                <a:lnTo>
                  <a:pt x="52603" y="114642"/>
                </a:lnTo>
                <a:lnTo>
                  <a:pt x="64637" y="113606"/>
                </a:lnTo>
                <a:lnTo>
                  <a:pt x="75364" y="111072"/>
                </a:lnTo>
                <a:lnTo>
                  <a:pt x="84153" y="107908"/>
                </a:lnTo>
                <a:lnTo>
                  <a:pt x="90373" y="104978"/>
                </a:lnTo>
                <a:lnTo>
                  <a:pt x="87125" y="92392"/>
                </a:lnTo>
                <a:lnTo>
                  <a:pt x="55079" y="92392"/>
                </a:lnTo>
                <a:lnTo>
                  <a:pt x="44410" y="90421"/>
                </a:lnTo>
                <a:lnTo>
                  <a:pt x="36501" y="84212"/>
                </a:lnTo>
                <a:lnTo>
                  <a:pt x="31585" y="73324"/>
                </a:lnTo>
                <a:lnTo>
                  <a:pt x="29895" y="57315"/>
                </a:lnTo>
                <a:lnTo>
                  <a:pt x="31644" y="41404"/>
                </a:lnTo>
                <a:lnTo>
                  <a:pt x="36639" y="30510"/>
                </a:lnTo>
                <a:lnTo>
                  <a:pt x="44501" y="24252"/>
                </a:lnTo>
                <a:lnTo>
                  <a:pt x="54851" y="22250"/>
                </a:lnTo>
                <a:lnTo>
                  <a:pt x="85076" y="22250"/>
                </a:lnTo>
                <a:lnTo>
                  <a:pt x="90144" y="8991"/>
                </a:lnTo>
                <a:lnTo>
                  <a:pt x="81841" y="5025"/>
                </a:lnTo>
                <a:lnTo>
                  <a:pt x="72780" y="2219"/>
                </a:lnTo>
                <a:lnTo>
                  <a:pt x="62962" y="551"/>
                </a:lnTo>
                <a:lnTo>
                  <a:pt x="52387" y="0"/>
                </a:lnTo>
                <a:close/>
              </a:path>
              <a:path w="90805" h="114934">
                <a:moveTo>
                  <a:pt x="84975" y="84061"/>
                </a:moveTo>
                <a:lnTo>
                  <a:pt x="78879" y="87077"/>
                </a:lnTo>
                <a:lnTo>
                  <a:pt x="71627" y="89750"/>
                </a:lnTo>
                <a:lnTo>
                  <a:pt x="63576" y="91662"/>
                </a:lnTo>
                <a:lnTo>
                  <a:pt x="55079" y="92392"/>
                </a:lnTo>
                <a:lnTo>
                  <a:pt x="87125" y="92392"/>
                </a:lnTo>
                <a:lnTo>
                  <a:pt x="84975" y="84061"/>
                </a:lnTo>
                <a:close/>
              </a:path>
              <a:path w="90805" h="114934">
                <a:moveTo>
                  <a:pt x="85076" y="22250"/>
                </a:moveTo>
                <a:lnTo>
                  <a:pt x="54851" y="22250"/>
                </a:lnTo>
                <a:lnTo>
                  <a:pt x="62143" y="22641"/>
                </a:lnTo>
                <a:lnTo>
                  <a:pt x="69351" y="23855"/>
                </a:lnTo>
                <a:lnTo>
                  <a:pt x="76221" y="25952"/>
                </a:lnTo>
                <a:lnTo>
                  <a:pt x="82499" y="28994"/>
                </a:lnTo>
                <a:lnTo>
                  <a:pt x="85076" y="22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427871" y="11007586"/>
            <a:ext cx="93345" cy="114935"/>
          </a:xfrm>
          <a:custGeom>
            <a:avLst/>
            <a:gdLst/>
            <a:ahLst/>
            <a:cxnLst/>
            <a:rect l="l" t="t" r="r" b="b"/>
            <a:pathLst>
              <a:path w="93344" h="114934">
                <a:moveTo>
                  <a:pt x="89554" y="22478"/>
                </a:moveTo>
                <a:lnTo>
                  <a:pt x="45402" y="22478"/>
                </a:lnTo>
                <a:lnTo>
                  <a:pt x="53171" y="23402"/>
                </a:lnTo>
                <a:lnTo>
                  <a:pt x="59293" y="26496"/>
                </a:lnTo>
                <a:lnTo>
                  <a:pt x="63304" y="32246"/>
                </a:lnTo>
                <a:lnTo>
                  <a:pt x="64744" y="41135"/>
                </a:lnTo>
                <a:lnTo>
                  <a:pt x="64744" y="46748"/>
                </a:lnTo>
                <a:lnTo>
                  <a:pt x="41592" y="46748"/>
                </a:lnTo>
                <a:lnTo>
                  <a:pt x="23901" y="48967"/>
                </a:lnTo>
                <a:lnTo>
                  <a:pt x="10847" y="55381"/>
                </a:lnTo>
                <a:lnTo>
                  <a:pt x="2768" y="65629"/>
                </a:lnTo>
                <a:lnTo>
                  <a:pt x="0" y="79349"/>
                </a:lnTo>
                <a:lnTo>
                  <a:pt x="2663" y="93779"/>
                </a:lnTo>
                <a:lnTo>
                  <a:pt x="10175" y="104921"/>
                </a:lnTo>
                <a:lnTo>
                  <a:pt x="21817" y="112100"/>
                </a:lnTo>
                <a:lnTo>
                  <a:pt x="36868" y="114642"/>
                </a:lnTo>
                <a:lnTo>
                  <a:pt x="47643" y="113328"/>
                </a:lnTo>
                <a:lnTo>
                  <a:pt x="56651" y="109864"/>
                </a:lnTo>
                <a:lnTo>
                  <a:pt x="63807" y="104966"/>
                </a:lnTo>
                <a:lnTo>
                  <a:pt x="69024" y="99352"/>
                </a:lnTo>
                <a:lnTo>
                  <a:pt x="93065" y="99352"/>
                </a:lnTo>
                <a:lnTo>
                  <a:pt x="93065" y="94640"/>
                </a:lnTo>
                <a:lnTo>
                  <a:pt x="34175" y="94640"/>
                </a:lnTo>
                <a:lnTo>
                  <a:pt x="28778" y="88582"/>
                </a:lnTo>
                <a:lnTo>
                  <a:pt x="28778" y="70129"/>
                </a:lnTo>
                <a:lnTo>
                  <a:pt x="34391" y="64287"/>
                </a:lnTo>
                <a:lnTo>
                  <a:pt x="93065" y="64287"/>
                </a:lnTo>
                <a:lnTo>
                  <a:pt x="93065" y="42481"/>
                </a:lnTo>
                <a:lnTo>
                  <a:pt x="90471" y="23992"/>
                </a:lnTo>
                <a:lnTo>
                  <a:pt x="89554" y="22478"/>
                </a:lnTo>
                <a:close/>
              </a:path>
              <a:path w="93344" h="114934">
                <a:moveTo>
                  <a:pt x="93065" y="99352"/>
                </a:moveTo>
                <a:lnTo>
                  <a:pt x="69024" y="99352"/>
                </a:lnTo>
                <a:lnTo>
                  <a:pt x="73063" y="112394"/>
                </a:lnTo>
                <a:lnTo>
                  <a:pt x="93065" y="112394"/>
                </a:lnTo>
                <a:lnTo>
                  <a:pt x="93065" y="99352"/>
                </a:lnTo>
                <a:close/>
              </a:path>
              <a:path w="93344" h="114934">
                <a:moveTo>
                  <a:pt x="93065" y="64287"/>
                </a:moveTo>
                <a:lnTo>
                  <a:pt x="64744" y="64287"/>
                </a:lnTo>
                <a:lnTo>
                  <a:pt x="64744" y="87223"/>
                </a:lnTo>
                <a:lnTo>
                  <a:pt x="59347" y="91503"/>
                </a:lnTo>
                <a:lnTo>
                  <a:pt x="52158" y="94640"/>
                </a:lnTo>
                <a:lnTo>
                  <a:pt x="93065" y="94640"/>
                </a:lnTo>
                <a:lnTo>
                  <a:pt x="93065" y="64287"/>
                </a:lnTo>
                <a:close/>
              </a:path>
              <a:path w="93344" h="114934">
                <a:moveTo>
                  <a:pt x="48323" y="0"/>
                </a:moveTo>
                <a:lnTo>
                  <a:pt x="35797" y="742"/>
                </a:lnTo>
                <a:lnTo>
                  <a:pt x="24280" y="2728"/>
                </a:lnTo>
                <a:lnTo>
                  <a:pt x="13942" y="5598"/>
                </a:lnTo>
                <a:lnTo>
                  <a:pt x="4952" y="8991"/>
                </a:lnTo>
                <a:lnTo>
                  <a:pt x="12369" y="29895"/>
                </a:lnTo>
                <a:lnTo>
                  <a:pt x="19492" y="27033"/>
                </a:lnTo>
                <a:lnTo>
                  <a:pt x="27371" y="24672"/>
                </a:lnTo>
                <a:lnTo>
                  <a:pt x="36008" y="23069"/>
                </a:lnTo>
                <a:lnTo>
                  <a:pt x="45402" y="22478"/>
                </a:lnTo>
                <a:lnTo>
                  <a:pt x="89554" y="22478"/>
                </a:lnTo>
                <a:lnTo>
                  <a:pt x="82419" y="10706"/>
                </a:lnTo>
                <a:lnTo>
                  <a:pt x="68505" y="2687"/>
                </a:lnTo>
                <a:lnTo>
                  <a:pt x="48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537830" y="11007591"/>
            <a:ext cx="90805" cy="114935"/>
          </a:xfrm>
          <a:custGeom>
            <a:avLst/>
            <a:gdLst/>
            <a:ahLst/>
            <a:cxnLst/>
            <a:rect l="l" t="t" r="r" b="b"/>
            <a:pathLst>
              <a:path w="90805" h="114934">
                <a:moveTo>
                  <a:pt x="52387" y="0"/>
                </a:moveTo>
                <a:lnTo>
                  <a:pt x="30453" y="3897"/>
                </a:lnTo>
                <a:lnTo>
                  <a:pt x="13973" y="15170"/>
                </a:lnTo>
                <a:lnTo>
                  <a:pt x="3602" y="33186"/>
                </a:lnTo>
                <a:lnTo>
                  <a:pt x="0" y="57315"/>
                </a:lnTo>
                <a:lnTo>
                  <a:pt x="3606" y="82587"/>
                </a:lnTo>
                <a:lnTo>
                  <a:pt x="14000" y="100480"/>
                </a:lnTo>
                <a:lnTo>
                  <a:pt x="30544" y="111123"/>
                </a:lnTo>
                <a:lnTo>
                  <a:pt x="52603" y="114642"/>
                </a:lnTo>
                <a:lnTo>
                  <a:pt x="64639" y="113606"/>
                </a:lnTo>
                <a:lnTo>
                  <a:pt x="75369" y="111072"/>
                </a:lnTo>
                <a:lnTo>
                  <a:pt x="84159" y="107908"/>
                </a:lnTo>
                <a:lnTo>
                  <a:pt x="90373" y="104978"/>
                </a:lnTo>
                <a:lnTo>
                  <a:pt x="87125" y="92392"/>
                </a:lnTo>
                <a:lnTo>
                  <a:pt x="55079" y="92392"/>
                </a:lnTo>
                <a:lnTo>
                  <a:pt x="44412" y="90421"/>
                </a:lnTo>
                <a:lnTo>
                  <a:pt x="36507" y="84212"/>
                </a:lnTo>
                <a:lnTo>
                  <a:pt x="31596" y="73324"/>
                </a:lnTo>
                <a:lnTo>
                  <a:pt x="29908" y="57315"/>
                </a:lnTo>
                <a:lnTo>
                  <a:pt x="31657" y="41404"/>
                </a:lnTo>
                <a:lnTo>
                  <a:pt x="36652" y="30510"/>
                </a:lnTo>
                <a:lnTo>
                  <a:pt x="44513" y="24252"/>
                </a:lnTo>
                <a:lnTo>
                  <a:pt x="54863" y="22250"/>
                </a:lnTo>
                <a:lnTo>
                  <a:pt x="85076" y="22250"/>
                </a:lnTo>
                <a:lnTo>
                  <a:pt x="90144" y="8991"/>
                </a:lnTo>
                <a:lnTo>
                  <a:pt x="81846" y="5025"/>
                </a:lnTo>
                <a:lnTo>
                  <a:pt x="72785" y="2219"/>
                </a:lnTo>
                <a:lnTo>
                  <a:pt x="62964" y="551"/>
                </a:lnTo>
                <a:lnTo>
                  <a:pt x="52387" y="0"/>
                </a:lnTo>
                <a:close/>
              </a:path>
              <a:path w="90805" h="114934">
                <a:moveTo>
                  <a:pt x="84975" y="84061"/>
                </a:moveTo>
                <a:lnTo>
                  <a:pt x="78879" y="87077"/>
                </a:lnTo>
                <a:lnTo>
                  <a:pt x="71627" y="89750"/>
                </a:lnTo>
                <a:lnTo>
                  <a:pt x="63576" y="91662"/>
                </a:lnTo>
                <a:lnTo>
                  <a:pt x="55079" y="92392"/>
                </a:lnTo>
                <a:lnTo>
                  <a:pt x="87125" y="92392"/>
                </a:lnTo>
                <a:lnTo>
                  <a:pt x="84975" y="84061"/>
                </a:lnTo>
                <a:close/>
              </a:path>
              <a:path w="90805" h="114934">
                <a:moveTo>
                  <a:pt x="85076" y="22250"/>
                </a:moveTo>
                <a:lnTo>
                  <a:pt x="54863" y="22250"/>
                </a:lnTo>
                <a:lnTo>
                  <a:pt x="62153" y="22641"/>
                </a:lnTo>
                <a:lnTo>
                  <a:pt x="69357" y="23855"/>
                </a:lnTo>
                <a:lnTo>
                  <a:pt x="76223" y="25952"/>
                </a:lnTo>
                <a:lnTo>
                  <a:pt x="82499" y="28994"/>
                </a:lnTo>
                <a:lnTo>
                  <a:pt x="85076" y="22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639362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37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14" y="66090"/>
                </a:lnTo>
                <a:lnTo>
                  <a:pt x="12814" y="155105"/>
                </a:lnTo>
                <a:lnTo>
                  <a:pt x="42037" y="155105"/>
                </a:lnTo>
                <a:lnTo>
                  <a:pt x="42037" y="44970"/>
                </a:lnTo>
                <a:close/>
              </a:path>
              <a:path w="42544" h="155575">
                <a:moveTo>
                  <a:pt x="41592" y="0"/>
                </a:moveTo>
                <a:lnTo>
                  <a:pt x="11912" y="0"/>
                </a:lnTo>
                <a:lnTo>
                  <a:pt x="11912" y="26746"/>
                </a:lnTo>
                <a:lnTo>
                  <a:pt x="41592" y="26746"/>
                </a:lnTo>
                <a:lnTo>
                  <a:pt x="41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698454" y="10959934"/>
            <a:ext cx="103505" cy="162560"/>
          </a:xfrm>
          <a:custGeom>
            <a:avLst/>
            <a:gdLst/>
            <a:ahLst/>
            <a:cxnLst/>
            <a:rect l="l" t="t" r="r" b="b"/>
            <a:pathLst>
              <a:path w="103505" h="162559">
                <a:moveTo>
                  <a:pt x="51701" y="47650"/>
                </a:moveTo>
                <a:lnTo>
                  <a:pt x="29398" y="52019"/>
                </a:lnTo>
                <a:lnTo>
                  <a:pt x="13206" y="64060"/>
                </a:lnTo>
                <a:lnTo>
                  <a:pt x="3336" y="82170"/>
                </a:lnTo>
                <a:lnTo>
                  <a:pt x="0" y="104749"/>
                </a:lnTo>
                <a:lnTo>
                  <a:pt x="3431" y="129674"/>
                </a:lnTo>
                <a:lnTo>
                  <a:pt x="13458" y="147685"/>
                </a:lnTo>
                <a:lnTo>
                  <a:pt x="29682" y="158613"/>
                </a:lnTo>
                <a:lnTo>
                  <a:pt x="51701" y="162293"/>
                </a:lnTo>
                <a:lnTo>
                  <a:pt x="73624" y="158581"/>
                </a:lnTo>
                <a:lnTo>
                  <a:pt x="89858" y="147599"/>
                </a:lnTo>
                <a:lnTo>
                  <a:pt x="93709" y="140716"/>
                </a:lnTo>
                <a:lnTo>
                  <a:pt x="51701" y="140716"/>
                </a:lnTo>
                <a:lnTo>
                  <a:pt x="42293" y="138698"/>
                </a:lnTo>
                <a:lnTo>
                  <a:pt x="35625" y="132338"/>
                </a:lnTo>
                <a:lnTo>
                  <a:pt x="31654" y="121176"/>
                </a:lnTo>
                <a:lnTo>
                  <a:pt x="30340" y="104749"/>
                </a:lnTo>
                <a:lnTo>
                  <a:pt x="31749" y="88067"/>
                </a:lnTo>
                <a:lnTo>
                  <a:pt x="35877" y="77011"/>
                </a:lnTo>
                <a:lnTo>
                  <a:pt x="42577" y="70886"/>
                </a:lnTo>
                <a:lnTo>
                  <a:pt x="51701" y="68999"/>
                </a:lnTo>
                <a:lnTo>
                  <a:pt x="92746" y="68999"/>
                </a:lnTo>
                <a:lnTo>
                  <a:pt x="90025" y="64060"/>
                </a:lnTo>
                <a:lnTo>
                  <a:pt x="73812" y="52019"/>
                </a:lnTo>
                <a:lnTo>
                  <a:pt x="51701" y="47650"/>
                </a:lnTo>
                <a:close/>
              </a:path>
              <a:path w="103505" h="162559">
                <a:moveTo>
                  <a:pt x="92746" y="68999"/>
                </a:moveTo>
                <a:lnTo>
                  <a:pt x="51701" y="68999"/>
                </a:lnTo>
                <a:lnTo>
                  <a:pt x="60854" y="70856"/>
                </a:lnTo>
                <a:lnTo>
                  <a:pt x="67629" y="76930"/>
                </a:lnTo>
                <a:lnTo>
                  <a:pt x="71834" y="87976"/>
                </a:lnTo>
                <a:lnTo>
                  <a:pt x="73279" y="104749"/>
                </a:lnTo>
                <a:lnTo>
                  <a:pt x="71931" y="121465"/>
                </a:lnTo>
                <a:lnTo>
                  <a:pt x="67886" y="132595"/>
                </a:lnTo>
                <a:lnTo>
                  <a:pt x="61143" y="138794"/>
                </a:lnTo>
                <a:lnTo>
                  <a:pt x="51701" y="140716"/>
                </a:lnTo>
                <a:lnTo>
                  <a:pt x="93709" y="140716"/>
                </a:lnTo>
                <a:lnTo>
                  <a:pt x="99939" y="129578"/>
                </a:lnTo>
                <a:lnTo>
                  <a:pt x="103403" y="104749"/>
                </a:lnTo>
                <a:lnTo>
                  <a:pt x="100002" y="82170"/>
                </a:lnTo>
                <a:lnTo>
                  <a:pt x="92746" y="68999"/>
                </a:lnTo>
                <a:close/>
              </a:path>
              <a:path w="103505" h="162559">
                <a:moveTo>
                  <a:pt x="78447" y="0"/>
                </a:moveTo>
                <a:lnTo>
                  <a:pt x="21577" y="15963"/>
                </a:lnTo>
                <a:lnTo>
                  <a:pt x="24498" y="32816"/>
                </a:lnTo>
                <a:lnTo>
                  <a:pt x="82270" y="21590"/>
                </a:lnTo>
                <a:lnTo>
                  <a:pt x="784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818563" y="11007586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59" h="112395">
                <a:moveTo>
                  <a:pt x="20243" y="2260"/>
                </a:moveTo>
                <a:lnTo>
                  <a:pt x="0" y="2260"/>
                </a:lnTo>
                <a:lnTo>
                  <a:pt x="0" y="112394"/>
                </a:lnTo>
                <a:lnTo>
                  <a:pt x="29451" y="112394"/>
                </a:lnTo>
                <a:lnTo>
                  <a:pt x="29451" y="29222"/>
                </a:lnTo>
                <a:lnTo>
                  <a:pt x="34632" y="25857"/>
                </a:lnTo>
                <a:lnTo>
                  <a:pt x="41147" y="22478"/>
                </a:lnTo>
                <a:lnTo>
                  <a:pt x="94771" y="22478"/>
                </a:lnTo>
                <a:lnTo>
                  <a:pt x="91023" y="14846"/>
                </a:lnTo>
                <a:lnTo>
                  <a:pt x="24726" y="14846"/>
                </a:lnTo>
                <a:lnTo>
                  <a:pt x="20243" y="2260"/>
                </a:lnTo>
                <a:close/>
              </a:path>
              <a:path w="99059" h="112395">
                <a:moveTo>
                  <a:pt x="94771" y="22478"/>
                </a:moveTo>
                <a:lnTo>
                  <a:pt x="48793" y="22478"/>
                </a:lnTo>
                <a:lnTo>
                  <a:pt x="57573" y="23967"/>
                </a:lnTo>
                <a:lnTo>
                  <a:pt x="63738" y="28490"/>
                </a:lnTo>
                <a:lnTo>
                  <a:pt x="67374" y="36136"/>
                </a:lnTo>
                <a:lnTo>
                  <a:pt x="68567" y="46989"/>
                </a:lnTo>
                <a:lnTo>
                  <a:pt x="68567" y="112394"/>
                </a:lnTo>
                <a:lnTo>
                  <a:pt x="98463" y="112394"/>
                </a:lnTo>
                <a:lnTo>
                  <a:pt x="98463" y="44284"/>
                </a:lnTo>
                <a:lnTo>
                  <a:pt x="96307" y="25604"/>
                </a:lnTo>
                <a:lnTo>
                  <a:pt x="94771" y="22478"/>
                </a:lnTo>
                <a:close/>
              </a:path>
              <a:path w="99059" h="112395">
                <a:moveTo>
                  <a:pt x="59575" y="0"/>
                </a:moveTo>
                <a:lnTo>
                  <a:pt x="48094" y="1274"/>
                </a:lnTo>
                <a:lnTo>
                  <a:pt x="38360" y="4637"/>
                </a:lnTo>
                <a:lnTo>
                  <a:pt x="30522" y="9392"/>
                </a:lnTo>
                <a:lnTo>
                  <a:pt x="24726" y="14846"/>
                </a:lnTo>
                <a:lnTo>
                  <a:pt x="91023" y="14846"/>
                </a:lnTo>
                <a:lnTo>
                  <a:pt x="89473" y="11688"/>
                </a:lnTo>
                <a:lnTo>
                  <a:pt x="77412" y="2999"/>
                </a:lnTo>
                <a:lnTo>
                  <a:pt x="59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05000"/>
            <a:ext cx="15240000" cy="9525000"/>
          </a:xfrm>
          <a:custGeom>
            <a:avLst/>
            <a:gdLst/>
            <a:ahLst/>
            <a:cxnLst/>
            <a:rect l="l" t="t" r="r" b="b"/>
            <a:pathLst>
              <a:path w="15240000" h="9525000">
                <a:moveTo>
                  <a:pt x="0" y="9525000"/>
                </a:moveTo>
                <a:lnTo>
                  <a:pt x="15240000" y="9525000"/>
                </a:lnTo>
                <a:lnTo>
                  <a:pt x="15240000" y="0"/>
                </a:lnTo>
                <a:lnTo>
                  <a:pt x="0" y="0"/>
                </a:lnTo>
                <a:lnTo>
                  <a:pt x="0" y="9525000"/>
                </a:lnTo>
                <a:close/>
              </a:path>
            </a:pathLst>
          </a:custGeom>
          <a:solidFill>
            <a:srgbClr val="7AC3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5233650" cy="1898650"/>
          </a:xfrm>
          <a:custGeom>
            <a:avLst/>
            <a:gdLst/>
            <a:ahLst/>
            <a:cxnLst/>
            <a:rect l="l" t="t" r="r" b="b"/>
            <a:pathLst>
              <a:path w="15233650" h="1898650">
                <a:moveTo>
                  <a:pt x="0" y="1898650"/>
                </a:moveTo>
                <a:lnTo>
                  <a:pt x="15233637" y="1898650"/>
                </a:lnTo>
                <a:lnTo>
                  <a:pt x="15233637" y="0"/>
                </a:lnTo>
                <a:lnTo>
                  <a:pt x="0" y="0"/>
                </a:lnTo>
                <a:lnTo>
                  <a:pt x="0" y="1898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800" y="194562"/>
            <a:ext cx="50292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CL" sz="4400" b="0" spc="-155" dirty="0" smtClean="0">
                <a:latin typeface="gobCL-Light"/>
                <a:cs typeface="gobCL-Light"/>
              </a:rPr>
              <a:t>Calidad y pertinencia</a:t>
            </a:r>
            <a:endParaRPr sz="4400" dirty="0">
              <a:latin typeface="gobCL-Light"/>
              <a:cs typeface="gobCL-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697180" y="11225250"/>
            <a:ext cx="911860" cy="205104"/>
          </a:xfrm>
          <a:custGeom>
            <a:avLst/>
            <a:gdLst/>
            <a:ahLst/>
            <a:cxnLst/>
            <a:rect l="l" t="t" r="r" b="b"/>
            <a:pathLst>
              <a:path w="911859" h="205104">
                <a:moveTo>
                  <a:pt x="911631" y="204749"/>
                </a:moveTo>
                <a:lnTo>
                  <a:pt x="0" y="204749"/>
                </a:lnTo>
                <a:lnTo>
                  <a:pt x="0" y="0"/>
                </a:lnTo>
                <a:lnTo>
                  <a:pt x="911631" y="0"/>
                </a:lnTo>
                <a:lnTo>
                  <a:pt x="911631" y="204749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608812" y="11225250"/>
            <a:ext cx="1313815" cy="205104"/>
          </a:xfrm>
          <a:custGeom>
            <a:avLst/>
            <a:gdLst/>
            <a:ahLst/>
            <a:cxnLst/>
            <a:rect l="l" t="t" r="r" b="b"/>
            <a:pathLst>
              <a:path w="1313815" h="205104">
                <a:moveTo>
                  <a:pt x="1313688" y="204749"/>
                </a:moveTo>
                <a:lnTo>
                  <a:pt x="0" y="204749"/>
                </a:lnTo>
                <a:lnTo>
                  <a:pt x="0" y="0"/>
                </a:lnTo>
                <a:lnTo>
                  <a:pt x="1313688" y="0"/>
                </a:lnTo>
                <a:lnTo>
                  <a:pt x="1313688" y="204749"/>
                </a:lnTo>
                <a:close/>
              </a:path>
            </a:pathLst>
          </a:custGeom>
          <a:solidFill>
            <a:srgbClr val="EF4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709100" y="10968254"/>
            <a:ext cx="168275" cy="151765"/>
          </a:xfrm>
          <a:custGeom>
            <a:avLst/>
            <a:gdLst/>
            <a:ahLst/>
            <a:cxnLst/>
            <a:rect l="l" t="t" r="r" b="b"/>
            <a:pathLst>
              <a:path w="168275" h="151765">
                <a:moveTo>
                  <a:pt x="56413" y="0"/>
                </a:moveTo>
                <a:lnTo>
                  <a:pt x="5841" y="0"/>
                </a:lnTo>
                <a:lnTo>
                  <a:pt x="0" y="151726"/>
                </a:lnTo>
                <a:lnTo>
                  <a:pt x="26962" y="151726"/>
                </a:lnTo>
                <a:lnTo>
                  <a:pt x="28994" y="23596"/>
                </a:lnTo>
                <a:lnTo>
                  <a:pt x="61535" y="23596"/>
                </a:lnTo>
                <a:lnTo>
                  <a:pt x="56413" y="0"/>
                </a:lnTo>
                <a:close/>
              </a:path>
              <a:path w="168275" h="151765">
                <a:moveTo>
                  <a:pt x="61535" y="23596"/>
                </a:moveTo>
                <a:lnTo>
                  <a:pt x="29883" y="23596"/>
                </a:lnTo>
                <a:lnTo>
                  <a:pt x="32031" y="34920"/>
                </a:lnTo>
                <a:lnTo>
                  <a:pt x="34101" y="44943"/>
                </a:lnTo>
                <a:lnTo>
                  <a:pt x="35894" y="53091"/>
                </a:lnTo>
                <a:lnTo>
                  <a:pt x="37528" y="60236"/>
                </a:lnTo>
                <a:lnTo>
                  <a:pt x="58216" y="151726"/>
                </a:lnTo>
                <a:lnTo>
                  <a:pt x="101599" y="151726"/>
                </a:lnTo>
                <a:lnTo>
                  <a:pt x="107803" y="125425"/>
                </a:lnTo>
                <a:lnTo>
                  <a:pt x="81813" y="125425"/>
                </a:lnTo>
                <a:lnTo>
                  <a:pt x="76487" y="95897"/>
                </a:lnTo>
                <a:lnTo>
                  <a:pt x="72066" y="72990"/>
                </a:lnTo>
                <a:lnTo>
                  <a:pt x="66055" y="44424"/>
                </a:lnTo>
                <a:lnTo>
                  <a:pt x="61535" y="23596"/>
                </a:lnTo>
                <a:close/>
              </a:path>
              <a:path w="168275" h="151765">
                <a:moveTo>
                  <a:pt x="162985" y="23596"/>
                </a:moveTo>
                <a:lnTo>
                  <a:pt x="131495" y="23596"/>
                </a:lnTo>
                <a:lnTo>
                  <a:pt x="134645" y="151726"/>
                </a:lnTo>
                <a:lnTo>
                  <a:pt x="167919" y="151726"/>
                </a:lnTo>
                <a:lnTo>
                  <a:pt x="162985" y="23596"/>
                </a:lnTo>
                <a:close/>
              </a:path>
              <a:path w="168275" h="151765">
                <a:moveTo>
                  <a:pt x="162077" y="0"/>
                </a:moveTo>
                <a:lnTo>
                  <a:pt x="112394" y="0"/>
                </a:lnTo>
                <a:lnTo>
                  <a:pt x="109145" y="12739"/>
                </a:lnTo>
                <a:lnTo>
                  <a:pt x="101113" y="44943"/>
                </a:lnTo>
                <a:lnTo>
                  <a:pt x="91435" y="85253"/>
                </a:lnTo>
                <a:lnTo>
                  <a:pt x="82499" y="125425"/>
                </a:lnTo>
                <a:lnTo>
                  <a:pt x="107803" y="125425"/>
                </a:lnTo>
                <a:lnTo>
                  <a:pt x="123177" y="60236"/>
                </a:lnTo>
                <a:lnTo>
                  <a:pt x="130606" y="23596"/>
                </a:lnTo>
                <a:lnTo>
                  <a:pt x="162985" y="23596"/>
                </a:lnTo>
                <a:lnTo>
                  <a:pt x="16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891327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5" h="155575">
                <a:moveTo>
                  <a:pt x="42049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26" y="66090"/>
                </a:lnTo>
                <a:lnTo>
                  <a:pt x="12826" y="155105"/>
                </a:lnTo>
                <a:lnTo>
                  <a:pt x="42049" y="155105"/>
                </a:lnTo>
                <a:lnTo>
                  <a:pt x="42049" y="44970"/>
                </a:lnTo>
                <a:close/>
              </a:path>
              <a:path w="42545" h="155575">
                <a:moveTo>
                  <a:pt x="41605" y="0"/>
                </a:moveTo>
                <a:lnTo>
                  <a:pt x="11925" y="0"/>
                </a:lnTo>
                <a:lnTo>
                  <a:pt x="11925" y="26746"/>
                </a:lnTo>
                <a:lnTo>
                  <a:pt x="41605" y="26746"/>
                </a:lnTo>
                <a:lnTo>
                  <a:pt x="4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54735" y="11007586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59" h="112395">
                <a:moveTo>
                  <a:pt x="20231" y="2260"/>
                </a:moveTo>
                <a:lnTo>
                  <a:pt x="0" y="2260"/>
                </a:lnTo>
                <a:lnTo>
                  <a:pt x="0" y="112394"/>
                </a:lnTo>
                <a:lnTo>
                  <a:pt x="29438" y="112394"/>
                </a:lnTo>
                <a:lnTo>
                  <a:pt x="29438" y="29222"/>
                </a:lnTo>
                <a:lnTo>
                  <a:pt x="34620" y="25857"/>
                </a:lnTo>
                <a:lnTo>
                  <a:pt x="41135" y="22478"/>
                </a:lnTo>
                <a:lnTo>
                  <a:pt x="94769" y="22478"/>
                </a:lnTo>
                <a:lnTo>
                  <a:pt x="91019" y="14846"/>
                </a:lnTo>
                <a:lnTo>
                  <a:pt x="24726" y="14846"/>
                </a:lnTo>
                <a:lnTo>
                  <a:pt x="20231" y="2260"/>
                </a:lnTo>
                <a:close/>
              </a:path>
              <a:path w="99059" h="112395">
                <a:moveTo>
                  <a:pt x="94769" y="22478"/>
                </a:moveTo>
                <a:lnTo>
                  <a:pt x="48780" y="22478"/>
                </a:lnTo>
                <a:lnTo>
                  <a:pt x="57560" y="23967"/>
                </a:lnTo>
                <a:lnTo>
                  <a:pt x="63725" y="28490"/>
                </a:lnTo>
                <a:lnTo>
                  <a:pt x="67361" y="36136"/>
                </a:lnTo>
                <a:lnTo>
                  <a:pt x="68554" y="46989"/>
                </a:lnTo>
                <a:lnTo>
                  <a:pt x="68554" y="112394"/>
                </a:lnTo>
                <a:lnTo>
                  <a:pt x="98463" y="112394"/>
                </a:lnTo>
                <a:lnTo>
                  <a:pt x="98463" y="44284"/>
                </a:lnTo>
                <a:lnTo>
                  <a:pt x="96305" y="25604"/>
                </a:lnTo>
                <a:lnTo>
                  <a:pt x="94769" y="22478"/>
                </a:lnTo>
                <a:close/>
              </a:path>
              <a:path w="99059" h="112395">
                <a:moveTo>
                  <a:pt x="59575" y="0"/>
                </a:moveTo>
                <a:lnTo>
                  <a:pt x="48088" y="1274"/>
                </a:lnTo>
                <a:lnTo>
                  <a:pt x="38355" y="4637"/>
                </a:lnTo>
                <a:lnTo>
                  <a:pt x="30520" y="9392"/>
                </a:lnTo>
                <a:lnTo>
                  <a:pt x="24726" y="14846"/>
                </a:lnTo>
                <a:lnTo>
                  <a:pt x="91019" y="14846"/>
                </a:lnTo>
                <a:lnTo>
                  <a:pt x="89468" y="11688"/>
                </a:lnTo>
                <a:lnTo>
                  <a:pt x="77406" y="2999"/>
                </a:lnTo>
                <a:lnTo>
                  <a:pt x="59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065610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49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26" y="66090"/>
                </a:lnTo>
                <a:lnTo>
                  <a:pt x="12826" y="155105"/>
                </a:lnTo>
                <a:lnTo>
                  <a:pt x="42049" y="155105"/>
                </a:lnTo>
                <a:lnTo>
                  <a:pt x="42049" y="44970"/>
                </a:lnTo>
                <a:close/>
              </a:path>
              <a:path w="42544" h="155575">
                <a:moveTo>
                  <a:pt x="41605" y="0"/>
                </a:moveTo>
                <a:lnTo>
                  <a:pt x="11925" y="0"/>
                </a:lnTo>
                <a:lnTo>
                  <a:pt x="11925" y="26746"/>
                </a:lnTo>
                <a:lnTo>
                  <a:pt x="41605" y="26746"/>
                </a:lnTo>
                <a:lnTo>
                  <a:pt x="4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124552" y="11007593"/>
            <a:ext cx="76835" cy="114935"/>
          </a:xfrm>
          <a:custGeom>
            <a:avLst/>
            <a:gdLst/>
            <a:ahLst/>
            <a:cxnLst/>
            <a:rect l="l" t="t" r="r" b="b"/>
            <a:pathLst>
              <a:path w="76834" h="114934">
                <a:moveTo>
                  <a:pt x="6070" y="86080"/>
                </a:moveTo>
                <a:lnTo>
                  <a:pt x="33032" y="114642"/>
                </a:lnTo>
                <a:lnTo>
                  <a:pt x="51857" y="111907"/>
                </a:lnTo>
                <a:lnTo>
                  <a:pt x="65436" y="104387"/>
                </a:lnTo>
                <a:lnTo>
                  <a:pt x="73217" y="93726"/>
                </a:lnTo>
                <a:lnTo>
                  <a:pt x="32143" y="93726"/>
                </a:lnTo>
                <a:lnTo>
                  <a:pt x="24526" y="93038"/>
                </a:lnTo>
                <a:lnTo>
                  <a:pt x="17249" y="91255"/>
                </a:lnTo>
                <a:lnTo>
                  <a:pt x="10901" y="88796"/>
                </a:lnTo>
                <a:lnTo>
                  <a:pt x="6070" y="86080"/>
                </a:lnTo>
                <a:close/>
              </a:path>
              <a:path w="76834" h="114934">
                <a:moveTo>
                  <a:pt x="43383" y="0"/>
                </a:moveTo>
                <a:lnTo>
                  <a:pt x="24293" y="2534"/>
                </a:lnTo>
                <a:lnTo>
                  <a:pt x="11234" y="9324"/>
                </a:lnTo>
                <a:lnTo>
                  <a:pt x="3740" y="19148"/>
                </a:lnTo>
                <a:lnTo>
                  <a:pt x="1346" y="30784"/>
                </a:lnTo>
                <a:lnTo>
                  <a:pt x="8686" y="51779"/>
                </a:lnTo>
                <a:lnTo>
                  <a:pt x="24834" y="62849"/>
                </a:lnTo>
                <a:lnTo>
                  <a:pt x="40983" y="70589"/>
                </a:lnTo>
                <a:lnTo>
                  <a:pt x="48323" y="81597"/>
                </a:lnTo>
                <a:lnTo>
                  <a:pt x="48323" y="88341"/>
                </a:lnTo>
                <a:lnTo>
                  <a:pt x="41808" y="93726"/>
                </a:lnTo>
                <a:lnTo>
                  <a:pt x="73217" y="93726"/>
                </a:lnTo>
                <a:lnTo>
                  <a:pt x="73662" y="93115"/>
                </a:lnTo>
                <a:lnTo>
                  <a:pt x="76428" y="79121"/>
                </a:lnTo>
                <a:lnTo>
                  <a:pt x="68981" y="58870"/>
                </a:lnTo>
                <a:lnTo>
                  <a:pt x="52597" y="48104"/>
                </a:lnTo>
                <a:lnTo>
                  <a:pt x="36212" y="40876"/>
                </a:lnTo>
                <a:lnTo>
                  <a:pt x="28765" y="31242"/>
                </a:lnTo>
                <a:lnTo>
                  <a:pt x="28765" y="24942"/>
                </a:lnTo>
                <a:lnTo>
                  <a:pt x="33718" y="21132"/>
                </a:lnTo>
                <a:lnTo>
                  <a:pt x="71422" y="21132"/>
                </a:lnTo>
                <a:lnTo>
                  <a:pt x="74409" y="5384"/>
                </a:lnTo>
                <a:lnTo>
                  <a:pt x="67946" y="3220"/>
                </a:lnTo>
                <a:lnTo>
                  <a:pt x="60325" y="1516"/>
                </a:lnTo>
                <a:lnTo>
                  <a:pt x="51988" y="400"/>
                </a:lnTo>
                <a:lnTo>
                  <a:pt x="43383" y="0"/>
                </a:lnTo>
                <a:close/>
              </a:path>
              <a:path w="76834" h="114934">
                <a:moveTo>
                  <a:pt x="71422" y="21132"/>
                </a:moveTo>
                <a:lnTo>
                  <a:pt x="43827" y="21132"/>
                </a:lnTo>
                <a:lnTo>
                  <a:pt x="51007" y="21536"/>
                </a:lnTo>
                <a:lnTo>
                  <a:pt x="57935" y="22677"/>
                </a:lnTo>
                <a:lnTo>
                  <a:pt x="64442" y="24449"/>
                </a:lnTo>
                <a:lnTo>
                  <a:pt x="70358" y="26746"/>
                </a:lnTo>
                <a:lnTo>
                  <a:pt x="71422" y="21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210762" y="10981288"/>
            <a:ext cx="78740" cy="140970"/>
          </a:xfrm>
          <a:custGeom>
            <a:avLst/>
            <a:gdLst/>
            <a:ahLst/>
            <a:cxnLst/>
            <a:rect l="l" t="t" r="r" b="b"/>
            <a:pathLst>
              <a:path w="78740" h="140970">
                <a:moveTo>
                  <a:pt x="45415" y="49453"/>
                </a:moveTo>
                <a:lnTo>
                  <a:pt x="16408" y="49453"/>
                </a:lnTo>
                <a:lnTo>
                  <a:pt x="16408" y="104076"/>
                </a:lnTo>
                <a:lnTo>
                  <a:pt x="18716" y="121506"/>
                </a:lnTo>
                <a:lnTo>
                  <a:pt x="25260" y="132883"/>
                </a:lnTo>
                <a:lnTo>
                  <a:pt x="35471" y="139073"/>
                </a:lnTo>
                <a:lnTo>
                  <a:pt x="48780" y="140944"/>
                </a:lnTo>
                <a:lnTo>
                  <a:pt x="57436" y="140321"/>
                </a:lnTo>
                <a:lnTo>
                  <a:pt x="65563" y="138663"/>
                </a:lnTo>
                <a:lnTo>
                  <a:pt x="72719" y="136288"/>
                </a:lnTo>
                <a:lnTo>
                  <a:pt x="78460" y="133515"/>
                </a:lnTo>
                <a:lnTo>
                  <a:pt x="74808" y="115989"/>
                </a:lnTo>
                <a:lnTo>
                  <a:pt x="49237" y="115989"/>
                </a:lnTo>
                <a:lnTo>
                  <a:pt x="45415" y="111048"/>
                </a:lnTo>
                <a:lnTo>
                  <a:pt x="45415" y="49453"/>
                </a:lnTo>
                <a:close/>
              </a:path>
              <a:path w="78740" h="140970">
                <a:moveTo>
                  <a:pt x="73964" y="111937"/>
                </a:moveTo>
                <a:lnTo>
                  <a:pt x="69468" y="114198"/>
                </a:lnTo>
                <a:lnTo>
                  <a:pt x="63169" y="115989"/>
                </a:lnTo>
                <a:lnTo>
                  <a:pt x="74808" y="115989"/>
                </a:lnTo>
                <a:lnTo>
                  <a:pt x="73964" y="111937"/>
                </a:lnTo>
                <a:close/>
              </a:path>
              <a:path w="78740" h="140970">
                <a:moveTo>
                  <a:pt x="74866" y="28549"/>
                </a:moveTo>
                <a:lnTo>
                  <a:pt x="0" y="28549"/>
                </a:lnTo>
                <a:lnTo>
                  <a:pt x="0" y="49453"/>
                </a:lnTo>
                <a:lnTo>
                  <a:pt x="74866" y="49453"/>
                </a:lnTo>
                <a:lnTo>
                  <a:pt x="74866" y="28549"/>
                </a:lnTo>
                <a:close/>
              </a:path>
              <a:path w="78740" h="140970">
                <a:moveTo>
                  <a:pt x="45415" y="0"/>
                </a:moveTo>
                <a:lnTo>
                  <a:pt x="16408" y="9448"/>
                </a:lnTo>
                <a:lnTo>
                  <a:pt x="16408" y="28549"/>
                </a:lnTo>
                <a:lnTo>
                  <a:pt x="45415" y="28549"/>
                </a:lnTo>
                <a:lnTo>
                  <a:pt x="45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295548" y="11007587"/>
            <a:ext cx="98425" cy="114935"/>
          </a:xfrm>
          <a:custGeom>
            <a:avLst/>
            <a:gdLst/>
            <a:ahLst/>
            <a:cxnLst/>
            <a:rect l="l" t="t" r="r" b="b"/>
            <a:pathLst>
              <a:path w="98425" h="114934">
                <a:moveTo>
                  <a:pt x="51701" y="0"/>
                </a:moveTo>
                <a:lnTo>
                  <a:pt x="28733" y="4147"/>
                </a:lnTo>
                <a:lnTo>
                  <a:pt x="12615" y="15819"/>
                </a:lnTo>
                <a:lnTo>
                  <a:pt x="3115" y="33856"/>
                </a:lnTo>
                <a:lnTo>
                  <a:pt x="0" y="57099"/>
                </a:lnTo>
                <a:lnTo>
                  <a:pt x="3691" y="81451"/>
                </a:lnTo>
                <a:lnTo>
                  <a:pt x="14358" y="99525"/>
                </a:lnTo>
                <a:lnTo>
                  <a:pt x="31391" y="110771"/>
                </a:lnTo>
                <a:lnTo>
                  <a:pt x="54178" y="114642"/>
                </a:lnTo>
                <a:lnTo>
                  <a:pt x="66681" y="113652"/>
                </a:lnTo>
                <a:lnTo>
                  <a:pt x="78001" y="111102"/>
                </a:lnTo>
                <a:lnTo>
                  <a:pt x="87805" y="107624"/>
                </a:lnTo>
                <a:lnTo>
                  <a:pt x="95757" y="103847"/>
                </a:lnTo>
                <a:lnTo>
                  <a:pt x="92640" y="92392"/>
                </a:lnTo>
                <a:lnTo>
                  <a:pt x="57759" y="92392"/>
                </a:lnTo>
                <a:lnTo>
                  <a:pt x="45565" y="90606"/>
                </a:lnTo>
                <a:lnTo>
                  <a:pt x="36693" y="85363"/>
                </a:lnTo>
                <a:lnTo>
                  <a:pt x="31274" y="76833"/>
                </a:lnTo>
                <a:lnTo>
                  <a:pt x="29438" y="65189"/>
                </a:lnTo>
                <a:lnTo>
                  <a:pt x="98005" y="65189"/>
                </a:lnTo>
                <a:lnTo>
                  <a:pt x="98005" y="52374"/>
                </a:lnTo>
                <a:lnTo>
                  <a:pt x="97427" y="47879"/>
                </a:lnTo>
                <a:lnTo>
                  <a:pt x="29438" y="47879"/>
                </a:lnTo>
                <a:lnTo>
                  <a:pt x="30617" y="38272"/>
                </a:lnTo>
                <a:lnTo>
                  <a:pt x="34307" y="29841"/>
                </a:lnTo>
                <a:lnTo>
                  <a:pt x="40738" y="23854"/>
                </a:lnTo>
                <a:lnTo>
                  <a:pt x="50139" y="21577"/>
                </a:lnTo>
                <a:lnTo>
                  <a:pt x="90131" y="21577"/>
                </a:lnTo>
                <a:lnTo>
                  <a:pt x="87331" y="15814"/>
                </a:lnTo>
                <a:lnTo>
                  <a:pt x="72974" y="4293"/>
                </a:lnTo>
                <a:lnTo>
                  <a:pt x="51701" y="0"/>
                </a:lnTo>
                <a:close/>
              </a:path>
              <a:path w="98425" h="114934">
                <a:moveTo>
                  <a:pt x="90131" y="83172"/>
                </a:moveTo>
                <a:lnTo>
                  <a:pt x="82578" y="86702"/>
                </a:lnTo>
                <a:lnTo>
                  <a:pt x="74541" y="89639"/>
                </a:lnTo>
                <a:lnTo>
                  <a:pt x="66205" y="91648"/>
                </a:lnTo>
                <a:lnTo>
                  <a:pt x="57759" y="92392"/>
                </a:lnTo>
                <a:lnTo>
                  <a:pt x="92640" y="92392"/>
                </a:lnTo>
                <a:lnTo>
                  <a:pt x="90131" y="83172"/>
                </a:lnTo>
                <a:close/>
              </a:path>
              <a:path w="98425" h="114934">
                <a:moveTo>
                  <a:pt x="90131" y="21577"/>
                </a:moveTo>
                <a:lnTo>
                  <a:pt x="50139" y="21577"/>
                </a:lnTo>
                <a:lnTo>
                  <a:pt x="59633" y="23695"/>
                </a:lnTo>
                <a:lnTo>
                  <a:pt x="65636" y="29417"/>
                </a:lnTo>
                <a:lnTo>
                  <a:pt x="68777" y="37795"/>
                </a:lnTo>
                <a:lnTo>
                  <a:pt x="69684" y="47879"/>
                </a:lnTo>
                <a:lnTo>
                  <a:pt x="97427" y="47879"/>
                </a:lnTo>
                <a:lnTo>
                  <a:pt x="95450" y="32521"/>
                </a:lnTo>
                <a:lnTo>
                  <a:pt x="90131" y="2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411027" y="11007811"/>
            <a:ext cx="63500" cy="112395"/>
          </a:xfrm>
          <a:custGeom>
            <a:avLst/>
            <a:gdLst/>
            <a:ahLst/>
            <a:cxnLst/>
            <a:rect l="l" t="t" r="r" b="b"/>
            <a:pathLst>
              <a:path w="63500" h="112395">
                <a:moveTo>
                  <a:pt x="20459" y="2032"/>
                </a:moveTo>
                <a:lnTo>
                  <a:pt x="0" y="2032"/>
                </a:lnTo>
                <a:lnTo>
                  <a:pt x="0" y="112166"/>
                </a:lnTo>
                <a:lnTo>
                  <a:pt x="29235" y="112166"/>
                </a:lnTo>
                <a:lnTo>
                  <a:pt x="29235" y="32143"/>
                </a:lnTo>
                <a:lnTo>
                  <a:pt x="34175" y="28105"/>
                </a:lnTo>
                <a:lnTo>
                  <a:pt x="41148" y="24726"/>
                </a:lnTo>
                <a:lnTo>
                  <a:pt x="62773" y="24726"/>
                </a:lnTo>
                <a:lnTo>
                  <a:pt x="62985" y="16865"/>
                </a:lnTo>
                <a:lnTo>
                  <a:pt x="23609" y="16865"/>
                </a:lnTo>
                <a:lnTo>
                  <a:pt x="20459" y="2032"/>
                </a:lnTo>
                <a:close/>
              </a:path>
              <a:path w="63500" h="112395">
                <a:moveTo>
                  <a:pt x="62773" y="24726"/>
                </a:moveTo>
                <a:lnTo>
                  <a:pt x="53962" y="24726"/>
                </a:lnTo>
                <a:lnTo>
                  <a:pt x="59131" y="25400"/>
                </a:lnTo>
                <a:lnTo>
                  <a:pt x="62725" y="26530"/>
                </a:lnTo>
                <a:lnTo>
                  <a:pt x="62773" y="24726"/>
                </a:lnTo>
                <a:close/>
              </a:path>
              <a:path w="63500" h="112395">
                <a:moveTo>
                  <a:pt x="56438" y="0"/>
                </a:moveTo>
                <a:lnTo>
                  <a:pt x="50584" y="0"/>
                </a:lnTo>
                <a:lnTo>
                  <a:pt x="41447" y="1527"/>
                </a:lnTo>
                <a:lnTo>
                  <a:pt x="33808" y="5480"/>
                </a:lnTo>
                <a:lnTo>
                  <a:pt x="27983" y="10908"/>
                </a:lnTo>
                <a:lnTo>
                  <a:pt x="24282" y="16865"/>
                </a:lnTo>
                <a:lnTo>
                  <a:pt x="62985" y="16865"/>
                </a:lnTo>
                <a:lnTo>
                  <a:pt x="63398" y="1574"/>
                </a:lnTo>
                <a:lnTo>
                  <a:pt x="60921" y="889"/>
                </a:lnTo>
                <a:lnTo>
                  <a:pt x="564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484380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37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14" y="66090"/>
                </a:lnTo>
                <a:lnTo>
                  <a:pt x="12814" y="155105"/>
                </a:lnTo>
                <a:lnTo>
                  <a:pt x="42037" y="155105"/>
                </a:lnTo>
                <a:lnTo>
                  <a:pt x="42037" y="44970"/>
                </a:lnTo>
                <a:close/>
              </a:path>
              <a:path w="42544" h="155575">
                <a:moveTo>
                  <a:pt x="41592" y="0"/>
                </a:moveTo>
                <a:lnTo>
                  <a:pt x="11912" y="0"/>
                </a:lnTo>
                <a:lnTo>
                  <a:pt x="11912" y="26746"/>
                </a:lnTo>
                <a:lnTo>
                  <a:pt x="41592" y="26746"/>
                </a:lnTo>
                <a:lnTo>
                  <a:pt x="41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543460" y="11007585"/>
            <a:ext cx="103505" cy="114935"/>
          </a:xfrm>
          <a:custGeom>
            <a:avLst/>
            <a:gdLst/>
            <a:ahLst/>
            <a:cxnLst/>
            <a:rect l="l" t="t" r="r" b="b"/>
            <a:pathLst>
              <a:path w="103505" h="114934">
                <a:moveTo>
                  <a:pt x="51701" y="0"/>
                </a:moveTo>
                <a:lnTo>
                  <a:pt x="29398" y="4369"/>
                </a:lnTo>
                <a:lnTo>
                  <a:pt x="13206" y="16409"/>
                </a:lnTo>
                <a:lnTo>
                  <a:pt x="3336" y="34520"/>
                </a:lnTo>
                <a:lnTo>
                  <a:pt x="0" y="57099"/>
                </a:lnTo>
                <a:lnTo>
                  <a:pt x="3431" y="82024"/>
                </a:lnTo>
                <a:lnTo>
                  <a:pt x="13458" y="100034"/>
                </a:lnTo>
                <a:lnTo>
                  <a:pt x="29682" y="110963"/>
                </a:lnTo>
                <a:lnTo>
                  <a:pt x="51701" y="114642"/>
                </a:lnTo>
                <a:lnTo>
                  <a:pt x="73624" y="110930"/>
                </a:lnTo>
                <a:lnTo>
                  <a:pt x="89858" y="99948"/>
                </a:lnTo>
                <a:lnTo>
                  <a:pt x="93709" y="93065"/>
                </a:lnTo>
                <a:lnTo>
                  <a:pt x="51701" y="93065"/>
                </a:lnTo>
                <a:lnTo>
                  <a:pt x="42293" y="91048"/>
                </a:lnTo>
                <a:lnTo>
                  <a:pt x="35625" y="84688"/>
                </a:lnTo>
                <a:lnTo>
                  <a:pt x="31654" y="73525"/>
                </a:lnTo>
                <a:lnTo>
                  <a:pt x="30340" y="57099"/>
                </a:lnTo>
                <a:lnTo>
                  <a:pt x="31749" y="40417"/>
                </a:lnTo>
                <a:lnTo>
                  <a:pt x="35877" y="29360"/>
                </a:lnTo>
                <a:lnTo>
                  <a:pt x="42577" y="23236"/>
                </a:lnTo>
                <a:lnTo>
                  <a:pt x="51701" y="21348"/>
                </a:lnTo>
                <a:lnTo>
                  <a:pt x="92746" y="21348"/>
                </a:lnTo>
                <a:lnTo>
                  <a:pt x="90025" y="16409"/>
                </a:lnTo>
                <a:lnTo>
                  <a:pt x="73812" y="4369"/>
                </a:lnTo>
                <a:lnTo>
                  <a:pt x="51701" y="0"/>
                </a:lnTo>
                <a:close/>
              </a:path>
              <a:path w="103505" h="114934">
                <a:moveTo>
                  <a:pt x="92746" y="21348"/>
                </a:moveTo>
                <a:lnTo>
                  <a:pt x="51701" y="21348"/>
                </a:lnTo>
                <a:lnTo>
                  <a:pt x="60854" y="23205"/>
                </a:lnTo>
                <a:lnTo>
                  <a:pt x="67629" y="29279"/>
                </a:lnTo>
                <a:lnTo>
                  <a:pt x="71834" y="40326"/>
                </a:lnTo>
                <a:lnTo>
                  <a:pt x="73279" y="57099"/>
                </a:lnTo>
                <a:lnTo>
                  <a:pt x="71931" y="73814"/>
                </a:lnTo>
                <a:lnTo>
                  <a:pt x="67886" y="84945"/>
                </a:lnTo>
                <a:lnTo>
                  <a:pt x="61143" y="91144"/>
                </a:lnTo>
                <a:lnTo>
                  <a:pt x="51701" y="93065"/>
                </a:lnTo>
                <a:lnTo>
                  <a:pt x="93709" y="93065"/>
                </a:lnTo>
                <a:lnTo>
                  <a:pt x="99939" y="81928"/>
                </a:lnTo>
                <a:lnTo>
                  <a:pt x="103403" y="57099"/>
                </a:lnTo>
                <a:lnTo>
                  <a:pt x="100002" y="34520"/>
                </a:lnTo>
                <a:lnTo>
                  <a:pt x="92746" y="21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706226" y="10964878"/>
            <a:ext cx="101600" cy="157480"/>
          </a:xfrm>
          <a:custGeom>
            <a:avLst/>
            <a:gdLst/>
            <a:ahLst/>
            <a:cxnLst/>
            <a:rect l="l" t="t" r="r" b="b"/>
            <a:pathLst>
              <a:path w="101600" h="157479">
                <a:moveTo>
                  <a:pt x="47434" y="42710"/>
                </a:moveTo>
                <a:lnTo>
                  <a:pt x="28739" y="46545"/>
                </a:lnTo>
                <a:lnTo>
                  <a:pt x="13687" y="57713"/>
                </a:lnTo>
                <a:lnTo>
                  <a:pt x="3650" y="75708"/>
                </a:lnTo>
                <a:lnTo>
                  <a:pt x="0" y="100025"/>
                </a:lnTo>
                <a:lnTo>
                  <a:pt x="3517" y="125581"/>
                </a:lnTo>
                <a:lnTo>
                  <a:pt x="13127" y="143443"/>
                </a:lnTo>
                <a:lnTo>
                  <a:pt x="27415" y="153928"/>
                </a:lnTo>
                <a:lnTo>
                  <a:pt x="44970" y="157352"/>
                </a:lnTo>
                <a:lnTo>
                  <a:pt x="54878" y="156053"/>
                </a:lnTo>
                <a:lnTo>
                  <a:pt x="63206" y="152687"/>
                </a:lnTo>
                <a:lnTo>
                  <a:pt x="69722" y="148057"/>
                </a:lnTo>
                <a:lnTo>
                  <a:pt x="74193" y="142963"/>
                </a:lnTo>
                <a:lnTo>
                  <a:pt x="101384" y="142963"/>
                </a:lnTo>
                <a:lnTo>
                  <a:pt x="101384" y="135991"/>
                </a:lnTo>
                <a:lnTo>
                  <a:pt x="51701" y="135991"/>
                </a:lnTo>
                <a:lnTo>
                  <a:pt x="42347" y="134036"/>
                </a:lnTo>
                <a:lnTo>
                  <a:pt x="35352" y="127763"/>
                </a:lnTo>
                <a:lnTo>
                  <a:pt x="30968" y="116558"/>
                </a:lnTo>
                <a:lnTo>
                  <a:pt x="29451" y="99809"/>
                </a:lnTo>
                <a:lnTo>
                  <a:pt x="31038" y="83523"/>
                </a:lnTo>
                <a:lnTo>
                  <a:pt x="35575" y="72670"/>
                </a:lnTo>
                <a:lnTo>
                  <a:pt x="42727" y="66621"/>
                </a:lnTo>
                <a:lnTo>
                  <a:pt x="52158" y="64744"/>
                </a:lnTo>
                <a:lnTo>
                  <a:pt x="101384" y="64744"/>
                </a:lnTo>
                <a:lnTo>
                  <a:pt x="101384" y="53492"/>
                </a:lnTo>
                <a:lnTo>
                  <a:pt x="74853" y="53492"/>
                </a:lnTo>
                <a:lnTo>
                  <a:pt x="69683" y="48962"/>
                </a:lnTo>
                <a:lnTo>
                  <a:pt x="63334" y="45572"/>
                </a:lnTo>
                <a:lnTo>
                  <a:pt x="55890" y="43446"/>
                </a:lnTo>
                <a:lnTo>
                  <a:pt x="47434" y="42710"/>
                </a:lnTo>
                <a:close/>
              </a:path>
              <a:path w="101600" h="157479">
                <a:moveTo>
                  <a:pt x="101384" y="142963"/>
                </a:moveTo>
                <a:lnTo>
                  <a:pt x="74193" y="142963"/>
                </a:lnTo>
                <a:lnTo>
                  <a:pt x="77558" y="155105"/>
                </a:lnTo>
                <a:lnTo>
                  <a:pt x="101384" y="155105"/>
                </a:lnTo>
                <a:lnTo>
                  <a:pt x="101384" y="142963"/>
                </a:lnTo>
                <a:close/>
              </a:path>
              <a:path w="101600" h="157479">
                <a:moveTo>
                  <a:pt x="101384" y="64744"/>
                </a:moveTo>
                <a:lnTo>
                  <a:pt x="60693" y="64744"/>
                </a:lnTo>
                <a:lnTo>
                  <a:pt x="67665" y="67424"/>
                </a:lnTo>
                <a:lnTo>
                  <a:pt x="72161" y="70129"/>
                </a:lnTo>
                <a:lnTo>
                  <a:pt x="72161" y="126555"/>
                </a:lnTo>
                <a:lnTo>
                  <a:pt x="66548" y="132397"/>
                </a:lnTo>
                <a:lnTo>
                  <a:pt x="59131" y="135991"/>
                </a:lnTo>
                <a:lnTo>
                  <a:pt x="101384" y="135991"/>
                </a:lnTo>
                <a:lnTo>
                  <a:pt x="101384" y="64744"/>
                </a:lnTo>
                <a:close/>
              </a:path>
              <a:path w="101600" h="157479">
                <a:moveTo>
                  <a:pt x="101384" y="0"/>
                </a:moveTo>
                <a:lnTo>
                  <a:pt x="72161" y="0"/>
                </a:lnTo>
                <a:lnTo>
                  <a:pt x="72161" y="41592"/>
                </a:lnTo>
                <a:lnTo>
                  <a:pt x="73063" y="47205"/>
                </a:lnTo>
                <a:lnTo>
                  <a:pt x="74853" y="53492"/>
                </a:lnTo>
                <a:lnTo>
                  <a:pt x="101384" y="53492"/>
                </a:lnTo>
                <a:lnTo>
                  <a:pt x="101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824900" y="11007587"/>
            <a:ext cx="98425" cy="114935"/>
          </a:xfrm>
          <a:custGeom>
            <a:avLst/>
            <a:gdLst/>
            <a:ahLst/>
            <a:cxnLst/>
            <a:rect l="l" t="t" r="r" b="b"/>
            <a:pathLst>
              <a:path w="98425" h="114934">
                <a:moveTo>
                  <a:pt x="51688" y="0"/>
                </a:moveTo>
                <a:lnTo>
                  <a:pt x="28723" y="4147"/>
                </a:lnTo>
                <a:lnTo>
                  <a:pt x="12609" y="15819"/>
                </a:lnTo>
                <a:lnTo>
                  <a:pt x="3113" y="33856"/>
                </a:lnTo>
                <a:lnTo>
                  <a:pt x="0" y="57099"/>
                </a:lnTo>
                <a:lnTo>
                  <a:pt x="3691" y="81451"/>
                </a:lnTo>
                <a:lnTo>
                  <a:pt x="14357" y="99525"/>
                </a:lnTo>
                <a:lnTo>
                  <a:pt x="31386" y="110771"/>
                </a:lnTo>
                <a:lnTo>
                  <a:pt x="54165" y="114642"/>
                </a:lnTo>
                <a:lnTo>
                  <a:pt x="66675" y="113652"/>
                </a:lnTo>
                <a:lnTo>
                  <a:pt x="78000" y="111102"/>
                </a:lnTo>
                <a:lnTo>
                  <a:pt x="87805" y="107624"/>
                </a:lnTo>
                <a:lnTo>
                  <a:pt x="95757" y="103847"/>
                </a:lnTo>
                <a:lnTo>
                  <a:pt x="92640" y="92392"/>
                </a:lnTo>
                <a:lnTo>
                  <a:pt x="57759" y="92392"/>
                </a:lnTo>
                <a:lnTo>
                  <a:pt x="45565" y="90606"/>
                </a:lnTo>
                <a:lnTo>
                  <a:pt x="36693" y="85363"/>
                </a:lnTo>
                <a:lnTo>
                  <a:pt x="31274" y="76833"/>
                </a:lnTo>
                <a:lnTo>
                  <a:pt x="29438" y="65189"/>
                </a:lnTo>
                <a:lnTo>
                  <a:pt x="97993" y="65189"/>
                </a:lnTo>
                <a:lnTo>
                  <a:pt x="97993" y="52374"/>
                </a:lnTo>
                <a:lnTo>
                  <a:pt x="97414" y="47879"/>
                </a:lnTo>
                <a:lnTo>
                  <a:pt x="29438" y="47879"/>
                </a:lnTo>
                <a:lnTo>
                  <a:pt x="30617" y="38272"/>
                </a:lnTo>
                <a:lnTo>
                  <a:pt x="34305" y="29841"/>
                </a:lnTo>
                <a:lnTo>
                  <a:pt x="40732" y="23854"/>
                </a:lnTo>
                <a:lnTo>
                  <a:pt x="50126" y="21577"/>
                </a:lnTo>
                <a:lnTo>
                  <a:pt x="90119" y="21577"/>
                </a:lnTo>
                <a:lnTo>
                  <a:pt x="87318" y="15814"/>
                </a:lnTo>
                <a:lnTo>
                  <a:pt x="72961" y="4293"/>
                </a:lnTo>
                <a:lnTo>
                  <a:pt x="51688" y="0"/>
                </a:lnTo>
                <a:close/>
              </a:path>
              <a:path w="98425" h="114934">
                <a:moveTo>
                  <a:pt x="90131" y="83172"/>
                </a:moveTo>
                <a:lnTo>
                  <a:pt x="82576" y="86702"/>
                </a:lnTo>
                <a:lnTo>
                  <a:pt x="74536" y="89639"/>
                </a:lnTo>
                <a:lnTo>
                  <a:pt x="66200" y="91648"/>
                </a:lnTo>
                <a:lnTo>
                  <a:pt x="57759" y="92392"/>
                </a:lnTo>
                <a:lnTo>
                  <a:pt x="92640" y="92392"/>
                </a:lnTo>
                <a:lnTo>
                  <a:pt x="90131" y="83172"/>
                </a:lnTo>
                <a:close/>
              </a:path>
              <a:path w="98425" h="114934">
                <a:moveTo>
                  <a:pt x="90119" y="21577"/>
                </a:moveTo>
                <a:lnTo>
                  <a:pt x="50126" y="21577"/>
                </a:lnTo>
                <a:lnTo>
                  <a:pt x="59628" y="23695"/>
                </a:lnTo>
                <a:lnTo>
                  <a:pt x="65635" y="29417"/>
                </a:lnTo>
                <a:lnTo>
                  <a:pt x="68777" y="37795"/>
                </a:lnTo>
                <a:lnTo>
                  <a:pt x="69684" y="47879"/>
                </a:lnTo>
                <a:lnTo>
                  <a:pt x="97414" y="47879"/>
                </a:lnTo>
                <a:lnTo>
                  <a:pt x="95437" y="32521"/>
                </a:lnTo>
                <a:lnTo>
                  <a:pt x="90119" y="2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987667" y="10968254"/>
            <a:ext cx="93345" cy="151765"/>
          </a:xfrm>
          <a:custGeom>
            <a:avLst/>
            <a:gdLst/>
            <a:ahLst/>
            <a:cxnLst/>
            <a:rect l="l" t="t" r="r" b="b"/>
            <a:pathLst>
              <a:path w="93344" h="151765">
                <a:moveTo>
                  <a:pt x="93294" y="0"/>
                </a:moveTo>
                <a:lnTo>
                  <a:pt x="0" y="0"/>
                </a:lnTo>
                <a:lnTo>
                  <a:pt x="0" y="151726"/>
                </a:lnTo>
                <a:lnTo>
                  <a:pt x="93294" y="151726"/>
                </a:lnTo>
                <a:lnTo>
                  <a:pt x="93294" y="127228"/>
                </a:lnTo>
                <a:lnTo>
                  <a:pt x="29451" y="127228"/>
                </a:lnTo>
                <a:lnTo>
                  <a:pt x="29451" y="88328"/>
                </a:lnTo>
                <a:lnTo>
                  <a:pt x="75984" y="88328"/>
                </a:lnTo>
                <a:lnTo>
                  <a:pt x="78232" y="62268"/>
                </a:lnTo>
                <a:lnTo>
                  <a:pt x="29451" y="62268"/>
                </a:lnTo>
                <a:lnTo>
                  <a:pt x="29451" y="24942"/>
                </a:lnTo>
                <a:lnTo>
                  <a:pt x="93294" y="24942"/>
                </a:lnTo>
                <a:lnTo>
                  <a:pt x="932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091930" y="10964878"/>
            <a:ext cx="101600" cy="157480"/>
          </a:xfrm>
          <a:custGeom>
            <a:avLst/>
            <a:gdLst/>
            <a:ahLst/>
            <a:cxnLst/>
            <a:rect l="l" t="t" r="r" b="b"/>
            <a:pathLst>
              <a:path w="101600" h="157479">
                <a:moveTo>
                  <a:pt x="47434" y="42710"/>
                </a:moveTo>
                <a:lnTo>
                  <a:pt x="28739" y="46545"/>
                </a:lnTo>
                <a:lnTo>
                  <a:pt x="13687" y="57713"/>
                </a:lnTo>
                <a:lnTo>
                  <a:pt x="3650" y="75708"/>
                </a:lnTo>
                <a:lnTo>
                  <a:pt x="0" y="100025"/>
                </a:lnTo>
                <a:lnTo>
                  <a:pt x="3517" y="125581"/>
                </a:lnTo>
                <a:lnTo>
                  <a:pt x="13127" y="143443"/>
                </a:lnTo>
                <a:lnTo>
                  <a:pt x="27415" y="153928"/>
                </a:lnTo>
                <a:lnTo>
                  <a:pt x="44970" y="157352"/>
                </a:lnTo>
                <a:lnTo>
                  <a:pt x="54878" y="156053"/>
                </a:lnTo>
                <a:lnTo>
                  <a:pt x="63206" y="152687"/>
                </a:lnTo>
                <a:lnTo>
                  <a:pt x="69722" y="148057"/>
                </a:lnTo>
                <a:lnTo>
                  <a:pt x="74193" y="142963"/>
                </a:lnTo>
                <a:lnTo>
                  <a:pt x="101384" y="142963"/>
                </a:lnTo>
                <a:lnTo>
                  <a:pt x="101384" y="135991"/>
                </a:lnTo>
                <a:lnTo>
                  <a:pt x="51701" y="135991"/>
                </a:lnTo>
                <a:lnTo>
                  <a:pt x="42347" y="134036"/>
                </a:lnTo>
                <a:lnTo>
                  <a:pt x="35352" y="127763"/>
                </a:lnTo>
                <a:lnTo>
                  <a:pt x="30968" y="116558"/>
                </a:lnTo>
                <a:lnTo>
                  <a:pt x="29451" y="99809"/>
                </a:lnTo>
                <a:lnTo>
                  <a:pt x="31040" y="83523"/>
                </a:lnTo>
                <a:lnTo>
                  <a:pt x="35580" y="72670"/>
                </a:lnTo>
                <a:lnTo>
                  <a:pt x="42733" y="66621"/>
                </a:lnTo>
                <a:lnTo>
                  <a:pt x="52158" y="64744"/>
                </a:lnTo>
                <a:lnTo>
                  <a:pt x="101384" y="64744"/>
                </a:lnTo>
                <a:lnTo>
                  <a:pt x="101384" y="53492"/>
                </a:lnTo>
                <a:lnTo>
                  <a:pt x="74866" y="53492"/>
                </a:lnTo>
                <a:lnTo>
                  <a:pt x="69689" y="48962"/>
                </a:lnTo>
                <a:lnTo>
                  <a:pt x="63336" y="45572"/>
                </a:lnTo>
                <a:lnTo>
                  <a:pt x="55890" y="43446"/>
                </a:lnTo>
                <a:lnTo>
                  <a:pt x="47434" y="42710"/>
                </a:lnTo>
                <a:close/>
              </a:path>
              <a:path w="101600" h="157479">
                <a:moveTo>
                  <a:pt x="101384" y="142963"/>
                </a:moveTo>
                <a:lnTo>
                  <a:pt x="74193" y="142963"/>
                </a:lnTo>
                <a:lnTo>
                  <a:pt x="77558" y="155105"/>
                </a:lnTo>
                <a:lnTo>
                  <a:pt x="101384" y="155105"/>
                </a:lnTo>
                <a:lnTo>
                  <a:pt x="101384" y="142963"/>
                </a:lnTo>
                <a:close/>
              </a:path>
              <a:path w="101600" h="157479">
                <a:moveTo>
                  <a:pt x="101384" y="64744"/>
                </a:moveTo>
                <a:lnTo>
                  <a:pt x="60705" y="64744"/>
                </a:lnTo>
                <a:lnTo>
                  <a:pt x="67678" y="67424"/>
                </a:lnTo>
                <a:lnTo>
                  <a:pt x="72161" y="70129"/>
                </a:lnTo>
                <a:lnTo>
                  <a:pt x="72161" y="126555"/>
                </a:lnTo>
                <a:lnTo>
                  <a:pt x="66547" y="132397"/>
                </a:lnTo>
                <a:lnTo>
                  <a:pt x="59131" y="135991"/>
                </a:lnTo>
                <a:lnTo>
                  <a:pt x="101384" y="135991"/>
                </a:lnTo>
                <a:lnTo>
                  <a:pt x="101384" y="64744"/>
                </a:lnTo>
                <a:close/>
              </a:path>
              <a:path w="101600" h="157479">
                <a:moveTo>
                  <a:pt x="101384" y="0"/>
                </a:moveTo>
                <a:lnTo>
                  <a:pt x="72161" y="0"/>
                </a:lnTo>
                <a:lnTo>
                  <a:pt x="72161" y="41592"/>
                </a:lnTo>
                <a:lnTo>
                  <a:pt x="73063" y="47205"/>
                </a:lnTo>
                <a:lnTo>
                  <a:pt x="74866" y="53492"/>
                </a:lnTo>
                <a:lnTo>
                  <a:pt x="101384" y="53492"/>
                </a:lnTo>
                <a:lnTo>
                  <a:pt x="101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213662" y="11009847"/>
            <a:ext cx="98425" cy="112395"/>
          </a:xfrm>
          <a:custGeom>
            <a:avLst/>
            <a:gdLst/>
            <a:ahLst/>
            <a:cxnLst/>
            <a:rect l="l" t="t" r="r" b="b"/>
            <a:pathLst>
              <a:path w="98425" h="112395">
                <a:moveTo>
                  <a:pt x="29222" y="0"/>
                </a:moveTo>
                <a:lnTo>
                  <a:pt x="0" y="0"/>
                </a:lnTo>
                <a:lnTo>
                  <a:pt x="27" y="66979"/>
                </a:lnTo>
                <a:lnTo>
                  <a:pt x="2395" y="86680"/>
                </a:lnTo>
                <a:lnTo>
                  <a:pt x="9721" y="100944"/>
                </a:lnTo>
                <a:lnTo>
                  <a:pt x="22192" y="109519"/>
                </a:lnTo>
                <a:lnTo>
                  <a:pt x="40017" y="112382"/>
                </a:lnTo>
                <a:lnTo>
                  <a:pt x="52058" y="110871"/>
                </a:lnTo>
                <a:lnTo>
                  <a:pt x="61847" y="107043"/>
                </a:lnTo>
                <a:lnTo>
                  <a:pt x="69319" y="101950"/>
                </a:lnTo>
                <a:lnTo>
                  <a:pt x="74409" y="96646"/>
                </a:lnTo>
                <a:lnTo>
                  <a:pt x="98234" y="96646"/>
                </a:lnTo>
                <a:lnTo>
                  <a:pt x="98234" y="89903"/>
                </a:lnTo>
                <a:lnTo>
                  <a:pt x="48552" y="89903"/>
                </a:lnTo>
                <a:lnTo>
                  <a:pt x="39938" y="88691"/>
                </a:lnTo>
                <a:lnTo>
                  <a:pt x="33915" y="84761"/>
                </a:lnTo>
                <a:lnTo>
                  <a:pt x="30378" y="77671"/>
                </a:lnTo>
                <a:lnTo>
                  <a:pt x="29222" y="66979"/>
                </a:lnTo>
                <a:lnTo>
                  <a:pt x="29222" y="0"/>
                </a:lnTo>
                <a:close/>
              </a:path>
              <a:path w="98425" h="112395">
                <a:moveTo>
                  <a:pt x="98234" y="96646"/>
                </a:moveTo>
                <a:lnTo>
                  <a:pt x="74409" y="96646"/>
                </a:lnTo>
                <a:lnTo>
                  <a:pt x="78905" y="110134"/>
                </a:lnTo>
                <a:lnTo>
                  <a:pt x="98234" y="110134"/>
                </a:lnTo>
                <a:lnTo>
                  <a:pt x="98234" y="96646"/>
                </a:lnTo>
                <a:close/>
              </a:path>
              <a:path w="98425" h="112395">
                <a:moveTo>
                  <a:pt x="98234" y="0"/>
                </a:moveTo>
                <a:lnTo>
                  <a:pt x="68338" y="0"/>
                </a:lnTo>
                <a:lnTo>
                  <a:pt x="68338" y="83375"/>
                </a:lnTo>
                <a:lnTo>
                  <a:pt x="63169" y="86982"/>
                </a:lnTo>
                <a:lnTo>
                  <a:pt x="56197" y="89903"/>
                </a:lnTo>
                <a:lnTo>
                  <a:pt x="98234" y="89903"/>
                </a:lnTo>
                <a:lnTo>
                  <a:pt x="982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328943" y="11007591"/>
            <a:ext cx="90805" cy="114935"/>
          </a:xfrm>
          <a:custGeom>
            <a:avLst/>
            <a:gdLst/>
            <a:ahLst/>
            <a:cxnLst/>
            <a:rect l="l" t="t" r="r" b="b"/>
            <a:pathLst>
              <a:path w="90805" h="114934">
                <a:moveTo>
                  <a:pt x="52387" y="0"/>
                </a:moveTo>
                <a:lnTo>
                  <a:pt x="30448" y="3897"/>
                </a:lnTo>
                <a:lnTo>
                  <a:pt x="13968" y="15170"/>
                </a:lnTo>
                <a:lnTo>
                  <a:pt x="3601" y="33186"/>
                </a:lnTo>
                <a:lnTo>
                  <a:pt x="0" y="57315"/>
                </a:lnTo>
                <a:lnTo>
                  <a:pt x="3604" y="82587"/>
                </a:lnTo>
                <a:lnTo>
                  <a:pt x="13995" y="100480"/>
                </a:lnTo>
                <a:lnTo>
                  <a:pt x="30539" y="111123"/>
                </a:lnTo>
                <a:lnTo>
                  <a:pt x="52603" y="114642"/>
                </a:lnTo>
                <a:lnTo>
                  <a:pt x="64637" y="113606"/>
                </a:lnTo>
                <a:lnTo>
                  <a:pt x="75364" y="111072"/>
                </a:lnTo>
                <a:lnTo>
                  <a:pt x="84153" y="107908"/>
                </a:lnTo>
                <a:lnTo>
                  <a:pt x="90373" y="104978"/>
                </a:lnTo>
                <a:lnTo>
                  <a:pt x="87125" y="92392"/>
                </a:lnTo>
                <a:lnTo>
                  <a:pt x="55079" y="92392"/>
                </a:lnTo>
                <a:lnTo>
                  <a:pt x="44410" y="90421"/>
                </a:lnTo>
                <a:lnTo>
                  <a:pt x="36501" y="84212"/>
                </a:lnTo>
                <a:lnTo>
                  <a:pt x="31585" y="73324"/>
                </a:lnTo>
                <a:lnTo>
                  <a:pt x="29895" y="57315"/>
                </a:lnTo>
                <a:lnTo>
                  <a:pt x="31644" y="41404"/>
                </a:lnTo>
                <a:lnTo>
                  <a:pt x="36639" y="30510"/>
                </a:lnTo>
                <a:lnTo>
                  <a:pt x="44501" y="24252"/>
                </a:lnTo>
                <a:lnTo>
                  <a:pt x="54851" y="22250"/>
                </a:lnTo>
                <a:lnTo>
                  <a:pt x="85076" y="22250"/>
                </a:lnTo>
                <a:lnTo>
                  <a:pt x="90144" y="8991"/>
                </a:lnTo>
                <a:lnTo>
                  <a:pt x="81841" y="5025"/>
                </a:lnTo>
                <a:lnTo>
                  <a:pt x="72780" y="2219"/>
                </a:lnTo>
                <a:lnTo>
                  <a:pt x="62962" y="551"/>
                </a:lnTo>
                <a:lnTo>
                  <a:pt x="52387" y="0"/>
                </a:lnTo>
                <a:close/>
              </a:path>
              <a:path w="90805" h="114934">
                <a:moveTo>
                  <a:pt x="84975" y="84061"/>
                </a:moveTo>
                <a:lnTo>
                  <a:pt x="78879" y="87077"/>
                </a:lnTo>
                <a:lnTo>
                  <a:pt x="71627" y="89750"/>
                </a:lnTo>
                <a:lnTo>
                  <a:pt x="63576" y="91662"/>
                </a:lnTo>
                <a:lnTo>
                  <a:pt x="55079" y="92392"/>
                </a:lnTo>
                <a:lnTo>
                  <a:pt x="87125" y="92392"/>
                </a:lnTo>
                <a:lnTo>
                  <a:pt x="84975" y="84061"/>
                </a:lnTo>
                <a:close/>
              </a:path>
              <a:path w="90805" h="114934">
                <a:moveTo>
                  <a:pt x="85076" y="22250"/>
                </a:moveTo>
                <a:lnTo>
                  <a:pt x="54851" y="22250"/>
                </a:lnTo>
                <a:lnTo>
                  <a:pt x="62143" y="22641"/>
                </a:lnTo>
                <a:lnTo>
                  <a:pt x="69351" y="23855"/>
                </a:lnTo>
                <a:lnTo>
                  <a:pt x="76221" y="25952"/>
                </a:lnTo>
                <a:lnTo>
                  <a:pt x="82499" y="28994"/>
                </a:lnTo>
                <a:lnTo>
                  <a:pt x="85076" y="22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427871" y="11007586"/>
            <a:ext cx="93345" cy="114935"/>
          </a:xfrm>
          <a:custGeom>
            <a:avLst/>
            <a:gdLst/>
            <a:ahLst/>
            <a:cxnLst/>
            <a:rect l="l" t="t" r="r" b="b"/>
            <a:pathLst>
              <a:path w="93344" h="114934">
                <a:moveTo>
                  <a:pt x="89554" y="22478"/>
                </a:moveTo>
                <a:lnTo>
                  <a:pt x="45402" y="22478"/>
                </a:lnTo>
                <a:lnTo>
                  <a:pt x="53171" y="23402"/>
                </a:lnTo>
                <a:lnTo>
                  <a:pt x="59293" y="26496"/>
                </a:lnTo>
                <a:lnTo>
                  <a:pt x="63304" y="32246"/>
                </a:lnTo>
                <a:lnTo>
                  <a:pt x="64744" y="41135"/>
                </a:lnTo>
                <a:lnTo>
                  <a:pt x="64744" y="46748"/>
                </a:lnTo>
                <a:lnTo>
                  <a:pt x="41592" y="46748"/>
                </a:lnTo>
                <a:lnTo>
                  <a:pt x="23901" y="48967"/>
                </a:lnTo>
                <a:lnTo>
                  <a:pt x="10847" y="55381"/>
                </a:lnTo>
                <a:lnTo>
                  <a:pt x="2768" y="65629"/>
                </a:lnTo>
                <a:lnTo>
                  <a:pt x="0" y="79349"/>
                </a:lnTo>
                <a:lnTo>
                  <a:pt x="2663" y="93779"/>
                </a:lnTo>
                <a:lnTo>
                  <a:pt x="10175" y="104921"/>
                </a:lnTo>
                <a:lnTo>
                  <a:pt x="21817" y="112100"/>
                </a:lnTo>
                <a:lnTo>
                  <a:pt x="36868" y="114642"/>
                </a:lnTo>
                <a:lnTo>
                  <a:pt x="47643" y="113328"/>
                </a:lnTo>
                <a:lnTo>
                  <a:pt x="56651" y="109864"/>
                </a:lnTo>
                <a:lnTo>
                  <a:pt x="63807" y="104966"/>
                </a:lnTo>
                <a:lnTo>
                  <a:pt x="69024" y="99352"/>
                </a:lnTo>
                <a:lnTo>
                  <a:pt x="93065" y="99352"/>
                </a:lnTo>
                <a:lnTo>
                  <a:pt x="93065" y="94640"/>
                </a:lnTo>
                <a:lnTo>
                  <a:pt x="34175" y="94640"/>
                </a:lnTo>
                <a:lnTo>
                  <a:pt x="28778" y="88582"/>
                </a:lnTo>
                <a:lnTo>
                  <a:pt x="28778" y="70129"/>
                </a:lnTo>
                <a:lnTo>
                  <a:pt x="34391" y="64287"/>
                </a:lnTo>
                <a:lnTo>
                  <a:pt x="93065" y="64287"/>
                </a:lnTo>
                <a:lnTo>
                  <a:pt x="93065" y="42481"/>
                </a:lnTo>
                <a:lnTo>
                  <a:pt x="90471" y="23992"/>
                </a:lnTo>
                <a:lnTo>
                  <a:pt x="89554" y="22478"/>
                </a:lnTo>
                <a:close/>
              </a:path>
              <a:path w="93344" h="114934">
                <a:moveTo>
                  <a:pt x="93065" y="99352"/>
                </a:moveTo>
                <a:lnTo>
                  <a:pt x="69024" y="99352"/>
                </a:lnTo>
                <a:lnTo>
                  <a:pt x="73063" y="112394"/>
                </a:lnTo>
                <a:lnTo>
                  <a:pt x="93065" y="112394"/>
                </a:lnTo>
                <a:lnTo>
                  <a:pt x="93065" y="99352"/>
                </a:lnTo>
                <a:close/>
              </a:path>
              <a:path w="93344" h="114934">
                <a:moveTo>
                  <a:pt x="93065" y="64287"/>
                </a:moveTo>
                <a:lnTo>
                  <a:pt x="64744" y="64287"/>
                </a:lnTo>
                <a:lnTo>
                  <a:pt x="64744" y="87223"/>
                </a:lnTo>
                <a:lnTo>
                  <a:pt x="59347" y="91503"/>
                </a:lnTo>
                <a:lnTo>
                  <a:pt x="52158" y="94640"/>
                </a:lnTo>
                <a:lnTo>
                  <a:pt x="93065" y="94640"/>
                </a:lnTo>
                <a:lnTo>
                  <a:pt x="93065" y="64287"/>
                </a:lnTo>
                <a:close/>
              </a:path>
              <a:path w="93344" h="114934">
                <a:moveTo>
                  <a:pt x="48323" y="0"/>
                </a:moveTo>
                <a:lnTo>
                  <a:pt x="35797" y="742"/>
                </a:lnTo>
                <a:lnTo>
                  <a:pt x="24280" y="2728"/>
                </a:lnTo>
                <a:lnTo>
                  <a:pt x="13942" y="5598"/>
                </a:lnTo>
                <a:lnTo>
                  <a:pt x="4952" y="8991"/>
                </a:lnTo>
                <a:lnTo>
                  <a:pt x="12369" y="29895"/>
                </a:lnTo>
                <a:lnTo>
                  <a:pt x="19492" y="27033"/>
                </a:lnTo>
                <a:lnTo>
                  <a:pt x="27371" y="24672"/>
                </a:lnTo>
                <a:lnTo>
                  <a:pt x="36008" y="23069"/>
                </a:lnTo>
                <a:lnTo>
                  <a:pt x="45402" y="22478"/>
                </a:lnTo>
                <a:lnTo>
                  <a:pt x="89554" y="22478"/>
                </a:lnTo>
                <a:lnTo>
                  <a:pt x="82419" y="10706"/>
                </a:lnTo>
                <a:lnTo>
                  <a:pt x="68505" y="2687"/>
                </a:lnTo>
                <a:lnTo>
                  <a:pt x="48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537830" y="11007591"/>
            <a:ext cx="90805" cy="114935"/>
          </a:xfrm>
          <a:custGeom>
            <a:avLst/>
            <a:gdLst/>
            <a:ahLst/>
            <a:cxnLst/>
            <a:rect l="l" t="t" r="r" b="b"/>
            <a:pathLst>
              <a:path w="90805" h="114934">
                <a:moveTo>
                  <a:pt x="52387" y="0"/>
                </a:moveTo>
                <a:lnTo>
                  <a:pt x="30453" y="3897"/>
                </a:lnTo>
                <a:lnTo>
                  <a:pt x="13973" y="15170"/>
                </a:lnTo>
                <a:lnTo>
                  <a:pt x="3602" y="33186"/>
                </a:lnTo>
                <a:lnTo>
                  <a:pt x="0" y="57315"/>
                </a:lnTo>
                <a:lnTo>
                  <a:pt x="3606" y="82587"/>
                </a:lnTo>
                <a:lnTo>
                  <a:pt x="14000" y="100480"/>
                </a:lnTo>
                <a:lnTo>
                  <a:pt x="30544" y="111123"/>
                </a:lnTo>
                <a:lnTo>
                  <a:pt x="52603" y="114642"/>
                </a:lnTo>
                <a:lnTo>
                  <a:pt x="64639" y="113606"/>
                </a:lnTo>
                <a:lnTo>
                  <a:pt x="75369" y="111072"/>
                </a:lnTo>
                <a:lnTo>
                  <a:pt x="84159" y="107908"/>
                </a:lnTo>
                <a:lnTo>
                  <a:pt x="90373" y="104978"/>
                </a:lnTo>
                <a:lnTo>
                  <a:pt x="87125" y="92392"/>
                </a:lnTo>
                <a:lnTo>
                  <a:pt x="55079" y="92392"/>
                </a:lnTo>
                <a:lnTo>
                  <a:pt x="44412" y="90421"/>
                </a:lnTo>
                <a:lnTo>
                  <a:pt x="36507" y="84212"/>
                </a:lnTo>
                <a:lnTo>
                  <a:pt x="31596" y="73324"/>
                </a:lnTo>
                <a:lnTo>
                  <a:pt x="29908" y="57315"/>
                </a:lnTo>
                <a:lnTo>
                  <a:pt x="31657" y="41404"/>
                </a:lnTo>
                <a:lnTo>
                  <a:pt x="36652" y="30510"/>
                </a:lnTo>
                <a:lnTo>
                  <a:pt x="44513" y="24252"/>
                </a:lnTo>
                <a:lnTo>
                  <a:pt x="54863" y="22250"/>
                </a:lnTo>
                <a:lnTo>
                  <a:pt x="85076" y="22250"/>
                </a:lnTo>
                <a:lnTo>
                  <a:pt x="90144" y="8991"/>
                </a:lnTo>
                <a:lnTo>
                  <a:pt x="81846" y="5025"/>
                </a:lnTo>
                <a:lnTo>
                  <a:pt x="72785" y="2219"/>
                </a:lnTo>
                <a:lnTo>
                  <a:pt x="62964" y="551"/>
                </a:lnTo>
                <a:lnTo>
                  <a:pt x="52387" y="0"/>
                </a:lnTo>
                <a:close/>
              </a:path>
              <a:path w="90805" h="114934">
                <a:moveTo>
                  <a:pt x="84975" y="84061"/>
                </a:moveTo>
                <a:lnTo>
                  <a:pt x="78879" y="87077"/>
                </a:lnTo>
                <a:lnTo>
                  <a:pt x="71627" y="89750"/>
                </a:lnTo>
                <a:lnTo>
                  <a:pt x="63576" y="91662"/>
                </a:lnTo>
                <a:lnTo>
                  <a:pt x="55079" y="92392"/>
                </a:lnTo>
                <a:lnTo>
                  <a:pt x="87125" y="92392"/>
                </a:lnTo>
                <a:lnTo>
                  <a:pt x="84975" y="84061"/>
                </a:lnTo>
                <a:close/>
              </a:path>
              <a:path w="90805" h="114934">
                <a:moveTo>
                  <a:pt x="85076" y="22250"/>
                </a:moveTo>
                <a:lnTo>
                  <a:pt x="54863" y="22250"/>
                </a:lnTo>
                <a:lnTo>
                  <a:pt x="62153" y="22641"/>
                </a:lnTo>
                <a:lnTo>
                  <a:pt x="69357" y="23855"/>
                </a:lnTo>
                <a:lnTo>
                  <a:pt x="76223" y="25952"/>
                </a:lnTo>
                <a:lnTo>
                  <a:pt x="82499" y="28994"/>
                </a:lnTo>
                <a:lnTo>
                  <a:pt x="85076" y="22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639362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37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14" y="66090"/>
                </a:lnTo>
                <a:lnTo>
                  <a:pt x="12814" y="155105"/>
                </a:lnTo>
                <a:lnTo>
                  <a:pt x="42037" y="155105"/>
                </a:lnTo>
                <a:lnTo>
                  <a:pt x="42037" y="44970"/>
                </a:lnTo>
                <a:close/>
              </a:path>
              <a:path w="42544" h="155575">
                <a:moveTo>
                  <a:pt x="41592" y="0"/>
                </a:moveTo>
                <a:lnTo>
                  <a:pt x="11912" y="0"/>
                </a:lnTo>
                <a:lnTo>
                  <a:pt x="11912" y="26746"/>
                </a:lnTo>
                <a:lnTo>
                  <a:pt x="41592" y="26746"/>
                </a:lnTo>
                <a:lnTo>
                  <a:pt x="41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698454" y="10959934"/>
            <a:ext cx="103505" cy="162560"/>
          </a:xfrm>
          <a:custGeom>
            <a:avLst/>
            <a:gdLst/>
            <a:ahLst/>
            <a:cxnLst/>
            <a:rect l="l" t="t" r="r" b="b"/>
            <a:pathLst>
              <a:path w="103505" h="162559">
                <a:moveTo>
                  <a:pt x="51701" y="47650"/>
                </a:moveTo>
                <a:lnTo>
                  <a:pt x="29398" y="52019"/>
                </a:lnTo>
                <a:lnTo>
                  <a:pt x="13206" y="64060"/>
                </a:lnTo>
                <a:lnTo>
                  <a:pt x="3336" y="82170"/>
                </a:lnTo>
                <a:lnTo>
                  <a:pt x="0" y="104749"/>
                </a:lnTo>
                <a:lnTo>
                  <a:pt x="3431" y="129674"/>
                </a:lnTo>
                <a:lnTo>
                  <a:pt x="13458" y="147685"/>
                </a:lnTo>
                <a:lnTo>
                  <a:pt x="29682" y="158613"/>
                </a:lnTo>
                <a:lnTo>
                  <a:pt x="51701" y="162293"/>
                </a:lnTo>
                <a:lnTo>
                  <a:pt x="73624" y="158581"/>
                </a:lnTo>
                <a:lnTo>
                  <a:pt x="89858" y="147599"/>
                </a:lnTo>
                <a:lnTo>
                  <a:pt x="93709" y="140716"/>
                </a:lnTo>
                <a:lnTo>
                  <a:pt x="51701" y="140716"/>
                </a:lnTo>
                <a:lnTo>
                  <a:pt x="42293" y="138698"/>
                </a:lnTo>
                <a:lnTo>
                  <a:pt x="35625" y="132338"/>
                </a:lnTo>
                <a:lnTo>
                  <a:pt x="31654" y="121176"/>
                </a:lnTo>
                <a:lnTo>
                  <a:pt x="30340" y="104749"/>
                </a:lnTo>
                <a:lnTo>
                  <a:pt x="31749" y="88067"/>
                </a:lnTo>
                <a:lnTo>
                  <a:pt x="35877" y="77011"/>
                </a:lnTo>
                <a:lnTo>
                  <a:pt x="42577" y="70886"/>
                </a:lnTo>
                <a:lnTo>
                  <a:pt x="51701" y="68999"/>
                </a:lnTo>
                <a:lnTo>
                  <a:pt x="92746" y="68999"/>
                </a:lnTo>
                <a:lnTo>
                  <a:pt x="90025" y="64060"/>
                </a:lnTo>
                <a:lnTo>
                  <a:pt x="73812" y="52019"/>
                </a:lnTo>
                <a:lnTo>
                  <a:pt x="51701" y="47650"/>
                </a:lnTo>
                <a:close/>
              </a:path>
              <a:path w="103505" h="162559">
                <a:moveTo>
                  <a:pt x="92746" y="68999"/>
                </a:moveTo>
                <a:lnTo>
                  <a:pt x="51701" y="68999"/>
                </a:lnTo>
                <a:lnTo>
                  <a:pt x="60854" y="70856"/>
                </a:lnTo>
                <a:lnTo>
                  <a:pt x="67629" y="76930"/>
                </a:lnTo>
                <a:lnTo>
                  <a:pt x="71834" y="87976"/>
                </a:lnTo>
                <a:lnTo>
                  <a:pt x="73279" y="104749"/>
                </a:lnTo>
                <a:lnTo>
                  <a:pt x="71931" y="121465"/>
                </a:lnTo>
                <a:lnTo>
                  <a:pt x="67886" y="132595"/>
                </a:lnTo>
                <a:lnTo>
                  <a:pt x="61143" y="138794"/>
                </a:lnTo>
                <a:lnTo>
                  <a:pt x="51701" y="140716"/>
                </a:lnTo>
                <a:lnTo>
                  <a:pt x="93709" y="140716"/>
                </a:lnTo>
                <a:lnTo>
                  <a:pt x="99939" y="129578"/>
                </a:lnTo>
                <a:lnTo>
                  <a:pt x="103403" y="104749"/>
                </a:lnTo>
                <a:lnTo>
                  <a:pt x="100002" y="82170"/>
                </a:lnTo>
                <a:lnTo>
                  <a:pt x="92746" y="68999"/>
                </a:lnTo>
                <a:close/>
              </a:path>
              <a:path w="103505" h="162559">
                <a:moveTo>
                  <a:pt x="78447" y="0"/>
                </a:moveTo>
                <a:lnTo>
                  <a:pt x="21577" y="15963"/>
                </a:lnTo>
                <a:lnTo>
                  <a:pt x="24498" y="32816"/>
                </a:lnTo>
                <a:lnTo>
                  <a:pt x="82270" y="21590"/>
                </a:lnTo>
                <a:lnTo>
                  <a:pt x="784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818563" y="11007586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59" h="112395">
                <a:moveTo>
                  <a:pt x="20243" y="2260"/>
                </a:moveTo>
                <a:lnTo>
                  <a:pt x="0" y="2260"/>
                </a:lnTo>
                <a:lnTo>
                  <a:pt x="0" y="112394"/>
                </a:lnTo>
                <a:lnTo>
                  <a:pt x="29451" y="112394"/>
                </a:lnTo>
                <a:lnTo>
                  <a:pt x="29451" y="29222"/>
                </a:lnTo>
                <a:lnTo>
                  <a:pt x="34632" y="25857"/>
                </a:lnTo>
                <a:lnTo>
                  <a:pt x="41147" y="22478"/>
                </a:lnTo>
                <a:lnTo>
                  <a:pt x="94771" y="22478"/>
                </a:lnTo>
                <a:lnTo>
                  <a:pt x="91023" y="14846"/>
                </a:lnTo>
                <a:lnTo>
                  <a:pt x="24726" y="14846"/>
                </a:lnTo>
                <a:lnTo>
                  <a:pt x="20243" y="2260"/>
                </a:lnTo>
                <a:close/>
              </a:path>
              <a:path w="99059" h="112395">
                <a:moveTo>
                  <a:pt x="94771" y="22478"/>
                </a:moveTo>
                <a:lnTo>
                  <a:pt x="48793" y="22478"/>
                </a:lnTo>
                <a:lnTo>
                  <a:pt x="57573" y="23967"/>
                </a:lnTo>
                <a:lnTo>
                  <a:pt x="63738" y="28490"/>
                </a:lnTo>
                <a:lnTo>
                  <a:pt x="67374" y="36136"/>
                </a:lnTo>
                <a:lnTo>
                  <a:pt x="68567" y="46989"/>
                </a:lnTo>
                <a:lnTo>
                  <a:pt x="68567" y="112394"/>
                </a:lnTo>
                <a:lnTo>
                  <a:pt x="98463" y="112394"/>
                </a:lnTo>
                <a:lnTo>
                  <a:pt x="98463" y="44284"/>
                </a:lnTo>
                <a:lnTo>
                  <a:pt x="96307" y="25604"/>
                </a:lnTo>
                <a:lnTo>
                  <a:pt x="94771" y="22478"/>
                </a:lnTo>
                <a:close/>
              </a:path>
              <a:path w="99059" h="112395">
                <a:moveTo>
                  <a:pt x="59575" y="0"/>
                </a:moveTo>
                <a:lnTo>
                  <a:pt x="48094" y="1274"/>
                </a:lnTo>
                <a:lnTo>
                  <a:pt x="38360" y="4637"/>
                </a:lnTo>
                <a:lnTo>
                  <a:pt x="30522" y="9392"/>
                </a:lnTo>
                <a:lnTo>
                  <a:pt x="24726" y="14846"/>
                </a:lnTo>
                <a:lnTo>
                  <a:pt x="91023" y="14846"/>
                </a:lnTo>
                <a:lnTo>
                  <a:pt x="89473" y="11688"/>
                </a:lnTo>
                <a:lnTo>
                  <a:pt x="77412" y="2999"/>
                </a:lnTo>
                <a:lnTo>
                  <a:pt x="59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954478" y="317500"/>
            <a:ext cx="544830" cy="543560"/>
          </a:xfrm>
          <a:custGeom>
            <a:avLst/>
            <a:gdLst/>
            <a:ahLst/>
            <a:cxnLst/>
            <a:rect l="l" t="t" r="r" b="b"/>
            <a:pathLst>
              <a:path w="544829" h="543560">
                <a:moveTo>
                  <a:pt x="272186" y="0"/>
                </a:moveTo>
                <a:lnTo>
                  <a:pt x="223262" y="4385"/>
                </a:lnTo>
                <a:lnTo>
                  <a:pt x="177214" y="17028"/>
                </a:lnTo>
                <a:lnTo>
                  <a:pt x="134811" y="37160"/>
                </a:lnTo>
                <a:lnTo>
                  <a:pt x="96823" y="64014"/>
                </a:lnTo>
                <a:lnTo>
                  <a:pt x="64017" y="96820"/>
                </a:lnTo>
                <a:lnTo>
                  <a:pt x="37163" y="134810"/>
                </a:lnTo>
                <a:lnTo>
                  <a:pt x="17029" y="177215"/>
                </a:lnTo>
                <a:lnTo>
                  <a:pt x="4385" y="223268"/>
                </a:lnTo>
                <a:lnTo>
                  <a:pt x="0" y="272199"/>
                </a:lnTo>
                <a:lnTo>
                  <a:pt x="3938" y="318585"/>
                </a:lnTo>
                <a:lnTo>
                  <a:pt x="15317" y="362423"/>
                </a:lnTo>
                <a:lnTo>
                  <a:pt x="33485" y="403063"/>
                </a:lnTo>
                <a:lnTo>
                  <a:pt x="57789" y="439853"/>
                </a:lnTo>
                <a:lnTo>
                  <a:pt x="87575" y="472142"/>
                </a:lnTo>
                <a:lnTo>
                  <a:pt x="122190" y="499279"/>
                </a:lnTo>
                <a:lnTo>
                  <a:pt x="160983" y="520613"/>
                </a:lnTo>
                <a:lnTo>
                  <a:pt x="203300" y="535493"/>
                </a:lnTo>
                <a:lnTo>
                  <a:pt x="248488" y="543267"/>
                </a:lnTo>
                <a:lnTo>
                  <a:pt x="256032" y="432854"/>
                </a:lnTo>
                <a:lnTo>
                  <a:pt x="256908" y="355511"/>
                </a:lnTo>
                <a:lnTo>
                  <a:pt x="146824" y="332536"/>
                </a:lnTo>
                <a:lnTo>
                  <a:pt x="88874" y="236639"/>
                </a:lnTo>
                <a:lnTo>
                  <a:pt x="200574" y="236639"/>
                </a:lnTo>
                <a:lnTo>
                  <a:pt x="156870" y="193421"/>
                </a:lnTo>
                <a:lnTo>
                  <a:pt x="137604" y="96240"/>
                </a:lnTo>
                <a:lnTo>
                  <a:pt x="259813" y="96240"/>
                </a:lnTo>
                <a:lnTo>
                  <a:pt x="260337" y="49580"/>
                </a:lnTo>
                <a:lnTo>
                  <a:pt x="396894" y="49580"/>
                </a:lnTo>
                <a:lnTo>
                  <a:pt x="400824" y="46609"/>
                </a:lnTo>
                <a:lnTo>
                  <a:pt x="422932" y="46609"/>
                </a:lnTo>
                <a:lnTo>
                  <a:pt x="409566" y="37160"/>
                </a:lnTo>
                <a:lnTo>
                  <a:pt x="367163" y="17028"/>
                </a:lnTo>
                <a:lnTo>
                  <a:pt x="321113" y="4385"/>
                </a:lnTo>
                <a:lnTo>
                  <a:pt x="272186" y="0"/>
                </a:lnTo>
                <a:close/>
              </a:path>
              <a:path w="544829" h="543560">
                <a:moveTo>
                  <a:pt x="534830" y="204482"/>
                </a:moveTo>
                <a:lnTo>
                  <a:pt x="419201" y="204482"/>
                </a:lnTo>
                <a:lnTo>
                  <a:pt x="395173" y="271780"/>
                </a:lnTo>
                <a:lnTo>
                  <a:pt x="341337" y="311937"/>
                </a:lnTo>
                <a:lnTo>
                  <a:pt x="278371" y="332016"/>
                </a:lnTo>
                <a:lnTo>
                  <a:pt x="285165" y="438137"/>
                </a:lnTo>
                <a:lnTo>
                  <a:pt x="298843" y="543001"/>
                </a:lnTo>
                <a:lnTo>
                  <a:pt x="343579" y="534883"/>
                </a:lnTo>
                <a:lnTo>
                  <a:pt x="385423" y="519743"/>
                </a:lnTo>
                <a:lnTo>
                  <a:pt x="423760" y="498270"/>
                </a:lnTo>
                <a:lnTo>
                  <a:pt x="457952" y="471103"/>
                </a:lnTo>
                <a:lnTo>
                  <a:pt x="487360" y="438880"/>
                </a:lnTo>
                <a:lnTo>
                  <a:pt x="511344" y="402240"/>
                </a:lnTo>
                <a:lnTo>
                  <a:pt x="529267" y="361820"/>
                </a:lnTo>
                <a:lnTo>
                  <a:pt x="540490" y="318260"/>
                </a:lnTo>
                <a:lnTo>
                  <a:pt x="544372" y="272199"/>
                </a:lnTo>
                <a:lnTo>
                  <a:pt x="539987" y="223268"/>
                </a:lnTo>
                <a:lnTo>
                  <a:pt x="534830" y="204482"/>
                </a:lnTo>
                <a:close/>
              </a:path>
              <a:path w="544829" h="543560">
                <a:moveTo>
                  <a:pt x="200574" y="236639"/>
                </a:moveTo>
                <a:lnTo>
                  <a:pt x="88874" y="236639"/>
                </a:lnTo>
                <a:lnTo>
                  <a:pt x="188353" y="268960"/>
                </a:lnTo>
                <a:lnTo>
                  <a:pt x="256908" y="354012"/>
                </a:lnTo>
                <a:lnTo>
                  <a:pt x="257949" y="262763"/>
                </a:lnTo>
                <a:lnTo>
                  <a:pt x="208280" y="244259"/>
                </a:lnTo>
                <a:lnTo>
                  <a:pt x="200574" y="236639"/>
                </a:lnTo>
                <a:close/>
              </a:path>
              <a:path w="544829" h="543560">
                <a:moveTo>
                  <a:pt x="422932" y="46609"/>
                </a:moveTo>
                <a:lnTo>
                  <a:pt x="400824" y="46609"/>
                </a:lnTo>
                <a:lnTo>
                  <a:pt x="380771" y="149745"/>
                </a:lnTo>
                <a:lnTo>
                  <a:pt x="272326" y="237248"/>
                </a:lnTo>
                <a:lnTo>
                  <a:pt x="278193" y="329247"/>
                </a:lnTo>
                <a:lnTo>
                  <a:pt x="309626" y="248488"/>
                </a:lnTo>
                <a:lnTo>
                  <a:pt x="419201" y="204482"/>
                </a:lnTo>
                <a:lnTo>
                  <a:pt x="534830" y="204482"/>
                </a:lnTo>
                <a:lnTo>
                  <a:pt x="527344" y="177215"/>
                </a:lnTo>
                <a:lnTo>
                  <a:pt x="507212" y="134810"/>
                </a:lnTo>
                <a:lnTo>
                  <a:pt x="480359" y="96820"/>
                </a:lnTo>
                <a:lnTo>
                  <a:pt x="447554" y="64014"/>
                </a:lnTo>
                <a:lnTo>
                  <a:pt x="422932" y="46609"/>
                </a:lnTo>
                <a:close/>
              </a:path>
              <a:path w="544829" h="543560">
                <a:moveTo>
                  <a:pt x="259813" y="96240"/>
                </a:moveTo>
                <a:lnTo>
                  <a:pt x="137604" y="96240"/>
                </a:lnTo>
                <a:lnTo>
                  <a:pt x="208216" y="129374"/>
                </a:lnTo>
                <a:lnTo>
                  <a:pt x="247523" y="183261"/>
                </a:lnTo>
                <a:lnTo>
                  <a:pt x="251236" y="212490"/>
                </a:lnTo>
                <a:lnTo>
                  <a:pt x="253565" y="230119"/>
                </a:lnTo>
                <a:lnTo>
                  <a:pt x="255488" y="243245"/>
                </a:lnTo>
                <a:lnTo>
                  <a:pt x="257987" y="258965"/>
                </a:lnTo>
                <a:lnTo>
                  <a:pt x="259813" y="96240"/>
                </a:lnTo>
                <a:close/>
              </a:path>
              <a:path w="544829" h="543560">
                <a:moveTo>
                  <a:pt x="396894" y="49580"/>
                </a:moveTo>
                <a:lnTo>
                  <a:pt x="260337" y="49580"/>
                </a:lnTo>
                <a:lnTo>
                  <a:pt x="272110" y="234099"/>
                </a:lnTo>
                <a:lnTo>
                  <a:pt x="291261" y="129463"/>
                </a:lnTo>
                <a:lnTo>
                  <a:pt x="396894" y="49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231420" y="600494"/>
            <a:ext cx="130810" cy="49530"/>
          </a:xfrm>
          <a:custGeom>
            <a:avLst/>
            <a:gdLst/>
            <a:ahLst/>
            <a:cxnLst/>
            <a:rect l="l" t="t" r="r" b="b"/>
            <a:pathLst>
              <a:path w="130809" h="49529">
                <a:moveTo>
                  <a:pt x="130200" y="0"/>
                </a:moveTo>
                <a:lnTo>
                  <a:pt x="43560" y="2146"/>
                </a:lnTo>
                <a:lnTo>
                  <a:pt x="0" y="49479"/>
                </a:lnTo>
                <a:lnTo>
                  <a:pt x="92227" y="48602"/>
                </a:lnTo>
                <a:lnTo>
                  <a:pt x="95035" y="45008"/>
                </a:lnTo>
                <a:lnTo>
                  <a:pt x="11290" y="45008"/>
                </a:lnTo>
                <a:lnTo>
                  <a:pt x="52120" y="10591"/>
                </a:lnTo>
                <a:lnTo>
                  <a:pt x="108229" y="8724"/>
                </a:lnTo>
                <a:lnTo>
                  <a:pt x="123383" y="8724"/>
                </a:lnTo>
                <a:lnTo>
                  <a:pt x="130200" y="0"/>
                </a:lnTo>
                <a:close/>
              </a:path>
              <a:path w="130809" h="49529">
                <a:moveTo>
                  <a:pt x="123383" y="8724"/>
                </a:moveTo>
                <a:lnTo>
                  <a:pt x="108229" y="8724"/>
                </a:lnTo>
                <a:lnTo>
                  <a:pt x="86296" y="35813"/>
                </a:lnTo>
                <a:lnTo>
                  <a:pt x="11290" y="45008"/>
                </a:lnTo>
                <a:lnTo>
                  <a:pt x="95035" y="45008"/>
                </a:lnTo>
                <a:lnTo>
                  <a:pt x="123383" y="8724"/>
                </a:lnTo>
                <a:close/>
              </a:path>
            </a:pathLst>
          </a:custGeom>
          <a:solidFill>
            <a:srgbClr val="7AC3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149646" y="456131"/>
            <a:ext cx="63500" cy="124460"/>
          </a:xfrm>
          <a:custGeom>
            <a:avLst/>
            <a:gdLst/>
            <a:ahLst/>
            <a:cxnLst/>
            <a:rect l="l" t="t" r="r" b="b"/>
            <a:pathLst>
              <a:path w="63500" h="124459">
                <a:moveTo>
                  <a:pt x="0" y="0"/>
                </a:moveTo>
                <a:lnTo>
                  <a:pt x="11747" y="86169"/>
                </a:lnTo>
                <a:lnTo>
                  <a:pt x="63474" y="124396"/>
                </a:lnTo>
                <a:lnTo>
                  <a:pt x="62209" y="113652"/>
                </a:lnTo>
                <a:lnTo>
                  <a:pt x="57810" y="113652"/>
                </a:lnTo>
                <a:lnTo>
                  <a:pt x="18059" y="77304"/>
                </a:lnTo>
                <a:lnTo>
                  <a:pt x="10972" y="18592"/>
                </a:lnTo>
                <a:lnTo>
                  <a:pt x="29876" y="18592"/>
                </a:lnTo>
                <a:lnTo>
                  <a:pt x="0" y="0"/>
                </a:lnTo>
                <a:close/>
              </a:path>
              <a:path w="63500" h="124459">
                <a:moveTo>
                  <a:pt x="29876" y="18592"/>
                </a:moveTo>
                <a:lnTo>
                  <a:pt x="10972" y="18592"/>
                </a:lnTo>
                <a:lnTo>
                  <a:pt x="43014" y="43522"/>
                </a:lnTo>
                <a:lnTo>
                  <a:pt x="57810" y="113652"/>
                </a:lnTo>
                <a:lnTo>
                  <a:pt x="62209" y="113652"/>
                </a:lnTo>
                <a:lnTo>
                  <a:pt x="52692" y="32791"/>
                </a:lnTo>
                <a:lnTo>
                  <a:pt x="29876" y="18592"/>
                </a:lnTo>
                <a:close/>
              </a:path>
            </a:pathLst>
          </a:custGeom>
          <a:solidFill>
            <a:srgbClr val="6FC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225880" y="450476"/>
            <a:ext cx="102870" cy="105410"/>
          </a:xfrm>
          <a:custGeom>
            <a:avLst/>
            <a:gdLst/>
            <a:ahLst/>
            <a:cxnLst/>
            <a:rect l="l" t="t" r="r" b="b"/>
            <a:pathLst>
              <a:path w="102870" h="105409">
                <a:moveTo>
                  <a:pt x="102590" y="0"/>
                </a:moveTo>
                <a:lnTo>
                  <a:pt x="22542" y="41401"/>
                </a:lnTo>
                <a:lnTo>
                  <a:pt x="0" y="105016"/>
                </a:lnTo>
                <a:lnTo>
                  <a:pt x="17026" y="100215"/>
                </a:lnTo>
                <a:lnTo>
                  <a:pt x="5537" y="100215"/>
                </a:lnTo>
                <a:lnTo>
                  <a:pt x="31483" y="49491"/>
                </a:lnTo>
                <a:lnTo>
                  <a:pt x="88607" y="16255"/>
                </a:lnTo>
                <a:lnTo>
                  <a:pt x="98280" y="16255"/>
                </a:lnTo>
                <a:lnTo>
                  <a:pt x="102590" y="0"/>
                </a:lnTo>
                <a:close/>
              </a:path>
              <a:path w="102870" h="105409">
                <a:moveTo>
                  <a:pt x="98280" y="16255"/>
                </a:moveTo>
                <a:lnTo>
                  <a:pt x="88607" y="16255"/>
                </a:lnTo>
                <a:lnTo>
                  <a:pt x="73786" y="50774"/>
                </a:lnTo>
                <a:lnTo>
                  <a:pt x="45211" y="83311"/>
                </a:lnTo>
                <a:lnTo>
                  <a:pt x="5537" y="100215"/>
                </a:lnTo>
                <a:lnTo>
                  <a:pt x="17026" y="100215"/>
                </a:lnTo>
                <a:lnTo>
                  <a:pt x="49098" y="91173"/>
                </a:lnTo>
                <a:lnTo>
                  <a:pt x="88074" y="54749"/>
                </a:lnTo>
                <a:lnTo>
                  <a:pt x="98280" y="16255"/>
                </a:lnTo>
                <a:close/>
              </a:path>
            </a:pathLst>
          </a:custGeom>
          <a:solidFill>
            <a:srgbClr val="6C9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119054" y="550625"/>
            <a:ext cx="93980" cy="123189"/>
          </a:xfrm>
          <a:custGeom>
            <a:avLst/>
            <a:gdLst/>
            <a:ahLst/>
            <a:cxnLst/>
            <a:rect l="l" t="t" r="r" b="b"/>
            <a:pathLst>
              <a:path w="93979" h="123190">
                <a:moveTo>
                  <a:pt x="0" y="0"/>
                </a:moveTo>
                <a:lnTo>
                  <a:pt x="8470" y="68529"/>
                </a:lnTo>
                <a:lnTo>
                  <a:pt x="43967" y="103898"/>
                </a:lnTo>
                <a:lnTo>
                  <a:pt x="93535" y="122694"/>
                </a:lnTo>
                <a:lnTo>
                  <a:pt x="91952" y="115493"/>
                </a:lnTo>
                <a:lnTo>
                  <a:pt x="87693" y="115493"/>
                </a:lnTo>
                <a:lnTo>
                  <a:pt x="50101" y="96761"/>
                </a:lnTo>
                <a:lnTo>
                  <a:pt x="19646" y="62217"/>
                </a:lnTo>
                <a:lnTo>
                  <a:pt x="13157" y="20802"/>
                </a:lnTo>
                <a:lnTo>
                  <a:pt x="32840" y="20802"/>
                </a:lnTo>
                <a:lnTo>
                  <a:pt x="0" y="0"/>
                </a:lnTo>
                <a:close/>
              </a:path>
              <a:path w="93979" h="123190">
                <a:moveTo>
                  <a:pt x="32840" y="20802"/>
                </a:moveTo>
                <a:lnTo>
                  <a:pt x="13157" y="20802"/>
                </a:lnTo>
                <a:lnTo>
                  <a:pt x="68999" y="59804"/>
                </a:lnTo>
                <a:lnTo>
                  <a:pt x="87693" y="115493"/>
                </a:lnTo>
                <a:lnTo>
                  <a:pt x="91952" y="115493"/>
                </a:lnTo>
                <a:lnTo>
                  <a:pt x="77330" y="48983"/>
                </a:lnTo>
                <a:lnTo>
                  <a:pt x="32840" y="20802"/>
                </a:lnTo>
                <a:close/>
              </a:path>
            </a:pathLst>
          </a:custGeom>
          <a:solidFill>
            <a:srgbClr val="E0E3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572183" y="383890"/>
            <a:ext cx="120650" cy="206375"/>
          </a:xfrm>
          <a:custGeom>
            <a:avLst/>
            <a:gdLst/>
            <a:ahLst/>
            <a:cxnLst/>
            <a:rect l="l" t="t" r="r" b="b"/>
            <a:pathLst>
              <a:path w="120650" h="206375">
                <a:moveTo>
                  <a:pt x="47358" y="0"/>
                </a:moveTo>
                <a:lnTo>
                  <a:pt x="0" y="0"/>
                </a:lnTo>
                <a:lnTo>
                  <a:pt x="0" y="206222"/>
                </a:lnTo>
                <a:lnTo>
                  <a:pt x="14236" y="206222"/>
                </a:lnTo>
                <a:lnTo>
                  <a:pt x="14236" y="119583"/>
                </a:lnTo>
                <a:lnTo>
                  <a:pt x="52298" y="119583"/>
                </a:lnTo>
                <a:lnTo>
                  <a:pt x="56362" y="119278"/>
                </a:lnTo>
                <a:lnTo>
                  <a:pt x="59855" y="118973"/>
                </a:lnTo>
                <a:lnTo>
                  <a:pt x="76218" y="118973"/>
                </a:lnTo>
                <a:lnTo>
                  <a:pt x="74371" y="115316"/>
                </a:lnTo>
                <a:lnTo>
                  <a:pt x="90700" y="106776"/>
                </a:lnTo>
                <a:lnTo>
                  <a:pt x="91359" y="106159"/>
                </a:lnTo>
                <a:lnTo>
                  <a:pt x="14236" y="106159"/>
                </a:lnTo>
                <a:lnTo>
                  <a:pt x="14236" y="12814"/>
                </a:lnTo>
                <a:lnTo>
                  <a:pt x="94778" y="12814"/>
                </a:lnTo>
                <a:lnTo>
                  <a:pt x="73914" y="3131"/>
                </a:lnTo>
                <a:lnTo>
                  <a:pt x="47358" y="0"/>
                </a:lnTo>
                <a:close/>
              </a:path>
              <a:path w="120650" h="206375">
                <a:moveTo>
                  <a:pt x="76218" y="118973"/>
                </a:moveTo>
                <a:lnTo>
                  <a:pt x="59855" y="118973"/>
                </a:lnTo>
                <a:lnTo>
                  <a:pt x="103136" y="206222"/>
                </a:lnTo>
                <a:lnTo>
                  <a:pt x="120281" y="206222"/>
                </a:lnTo>
                <a:lnTo>
                  <a:pt x="76218" y="118973"/>
                </a:lnTo>
                <a:close/>
              </a:path>
              <a:path w="120650" h="206375">
                <a:moveTo>
                  <a:pt x="94778" y="12814"/>
                </a:moveTo>
                <a:lnTo>
                  <a:pt x="45618" y="12814"/>
                </a:lnTo>
                <a:lnTo>
                  <a:pt x="68319" y="15288"/>
                </a:lnTo>
                <a:lnTo>
                  <a:pt x="85412" y="23225"/>
                </a:lnTo>
                <a:lnTo>
                  <a:pt x="96187" y="37395"/>
                </a:lnTo>
                <a:lnTo>
                  <a:pt x="99936" y="58572"/>
                </a:lnTo>
                <a:lnTo>
                  <a:pt x="96141" y="79391"/>
                </a:lnTo>
                <a:lnTo>
                  <a:pt x="85266" y="94262"/>
                </a:lnTo>
                <a:lnTo>
                  <a:pt x="68073" y="103185"/>
                </a:lnTo>
                <a:lnTo>
                  <a:pt x="45326" y="106159"/>
                </a:lnTo>
                <a:lnTo>
                  <a:pt x="91359" y="106159"/>
                </a:lnTo>
                <a:lnTo>
                  <a:pt x="103681" y="94607"/>
                </a:lnTo>
                <a:lnTo>
                  <a:pt x="112249" y="78377"/>
                </a:lnTo>
                <a:lnTo>
                  <a:pt x="115341" y="57658"/>
                </a:lnTo>
                <a:lnTo>
                  <a:pt x="110030" y="31016"/>
                </a:lnTo>
                <a:lnTo>
                  <a:pt x="95513" y="13155"/>
                </a:lnTo>
                <a:lnTo>
                  <a:pt x="94778" y="12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704079" y="437574"/>
            <a:ext cx="113664" cy="155575"/>
          </a:xfrm>
          <a:custGeom>
            <a:avLst/>
            <a:gdLst/>
            <a:ahLst/>
            <a:cxnLst/>
            <a:rect l="l" t="t" r="r" b="b"/>
            <a:pathLst>
              <a:path w="113665" h="155575">
                <a:moveTo>
                  <a:pt x="58686" y="0"/>
                </a:moveTo>
                <a:lnTo>
                  <a:pt x="33952" y="5186"/>
                </a:lnTo>
                <a:lnTo>
                  <a:pt x="15508" y="20212"/>
                </a:lnTo>
                <a:lnTo>
                  <a:pt x="3981" y="44276"/>
                </a:lnTo>
                <a:lnTo>
                  <a:pt x="0" y="76580"/>
                </a:lnTo>
                <a:lnTo>
                  <a:pt x="4571" y="111058"/>
                </a:lnTo>
                <a:lnTo>
                  <a:pt x="17394" y="135758"/>
                </a:lnTo>
                <a:lnTo>
                  <a:pt x="37134" y="150620"/>
                </a:lnTo>
                <a:lnTo>
                  <a:pt x="62458" y="155587"/>
                </a:lnTo>
                <a:lnTo>
                  <a:pt x="77680" y="153939"/>
                </a:lnTo>
                <a:lnTo>
                  <a:pt x="91406" y="149718"/>
                </a:lnTo>
                <a:lnTo>
                  <a:pt x="103444" y="144009"/>
                </a:lnTo>
                <a:lnTo>
                  <a:pt x="103978" y="143687"/>
                </a:lnTo>
                <a:lnTo>
                  <a:pt x="63334" y="143687"/>
                </a:lnTo>
                <a:lnTo>
                  <a:pt x="43482" y="140151"/>
                </a:lnTo>
                <a:lnTo>
                  <a:pt x="27852" y="129122"/>
                </a:lnTo>
                <a:lnTo>
                  <a:pt x="17616" y="109971"/>
                </a:lnTo>
                <a:lnTo>
                  <a:pt x="13944" y="82067"/>
                </a:lnTo>
                <a:lnTo>
                  <a:pt x="113601" y="82067"/>
                </a:lnTo>
                <a:lnTo>
                  <a:pt x="113601" y="71386"/>
                </a:lnTo>
                <a:lnTo>
                  <a:pt x="113459" y="70167"/>
                </a:lnTo>
                <a:lnTo>
                  <a:pt x="13944" y="70167"/>
                </a:lnTo>
                <a:lnTo>
                  <a:pt x="16428" y="48660"/>
                </a:lnTo>
                <a:lnTo>
                  <a:pt x="24223" y="29898"/>
                </a:lnTo>
                <a:lnTo>
                  <a:pt x="37845" y="16628"/>
                </a:lnTo>
                <a:lnTo>
                  <a:pt x="57810" y="11595"/>
                </a:lnTo>
                <a:lnTo>
                  <a:pt x="89766" y="11595"/>
                </a:lnTo>
                <a:lnTo>
                  <a:pt x="83570" y="5878"/>
                </a:lnTo>
                <a:lnTo>
                  <a:pt x="58686" y="0"/>
                </a:lnTo>
                <a:close/>
              </a:path>
              <a:path w="113665" h="155575">
                <a:moveTo>
                  <a:pt x="108953" y="126911"/>
                </a:moveTo>
                <a:lnTo>
                  <a:pt x="101127" y="132109"/>
                </a:lnTo>
                <a:lnTo>
                  <a:pt x="90606" y="137590"/>
                </a:lnTo>
                <a:lnTo>
                  <a:pt x="77854" y="141925"/>
                </a:lnTo>
                <a:lnTo>
                  <a:pt x="63334" y="143687"/>
                </a:lnTo>
                <a:lnTo>
                  <a:pt x="103978" y="143687"/>
                </a:lnTo>
                <a:lnTo>
                  <a:pt x="113601" y="137896"/>
                </a:lnTo>
                <a:lnTo>
                  <a:pt x="108953" y="126911"/>
                </a:lnTo>
                <a:close/>
              </a:path>
              <a:path w="113665" h="155575">
                <a:moveTo>
                  <a:pt x="89766" y="11595"/>
                </a:moveTo>
                <a:lnTo>
                  <a:pt x="57810" y="11595"/>
                </a:lnTo>
                <a:lnTo>
                  <a:pt x="77834" y="16628"/>
                </a:lnTo>
                <a:lnTo>
                  <a:pt x="90720" y="29898"/>
                </a:lnTo>
                <a:lnTo>
                  <a:pt x="97613" y="48660"/>
                </a:lnTo>
                <a:lnTo>
                  <a:pt x="99656" y="70167"/>
                </a:lnTo>
                <a:lnTo>
                  <a:pt x="113459" y="70167"/>
                </a:lnTo>
                <a:lnTo>
                  <a:pt x="110455" y="44405"/>
                </a:lnTo>
                <a:lnTo>
                  <a:pt x="100636" y="21624"/>
                </a:lnTo>
                <a:lnTo>
                  <a:pt x="89766" y="11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828706" y="374430"/>
            <a:ext cx="88900" cy="215900"/>
          </a:xfrm>
          <a:custGeom>
            <a:avLst/>
            <a:gdLst/>
            <a:ahLst/>
            <a:cxnLst/>
            <a:rect l="l" t="t" r="r" b="b"/>
            <a:pathLst>
              <a:path w="88900" h="215900">
                <a:moveTo>
                  <a:pt x="38353" y="78397"/>
                </a:moveTo>
                <a:lnTo>
                  <a:pt x="23825" y="78397"/>
                </a:lnTo>
                <a:lnTo>
                  <a:pt x="23825" y="215684"/>
                </a:lnTo>
                <a:lnTo>
                  <a:pt x="38353" y="215684"/>
                </a:lnTo>
                <a:lnTo>
                  <a:pt x="38353" y="78397"/>
                </a:lnTo>
                <a:close/>
              </a:path>
              <a:path w="88900" h="215900">
                <a:moveTo>
                  <a:pt x="72351" y="66205"/>
                </a:moveTo>
                <a:lnTo>
                  <a:pt x="0" y="66205"/>
                </a:lnTo>
                <a:lnTo>
                  <a:pt x="0" y="78397"/>
                </a:lnTo>
                <a:lnTo>
                  <a:pt x="72351" y="78397"/>
                </a:lnTo>
                <a:lnTo>
                  <a:pt x="72351" y="66205"/>
                </a:lnTo>
                <a:close/>
              </a:path>
              <a:path w="88900" h="215900">
                <a:moveTo>
                  <a:pt x="74383" y="0"/>
                </a:moveTo>
                <a:lnTo>
                  <a:pt x="67690" y="0"/>
                </a:lnTo>
                <a:lnTo>
                  <a:pt x="48460" y="3431"/>
                </a:lnTo>
                <a:lnTo>
                  <a:pt x="34756" y="13498"/>
                </a:lnTo>
                <a:lnTo>
                  <a:pt x="26553" y="29859"/>
                </a:lnTo>
                <a:lnTo>
                  <a:pt x="23825" y="52171"/>
                </a:lnTo>
                <a:lnTo>
                  <a:pt x="23825" y="66205"/>
                </a:lnTo>
                <a:lnTo>
                  <a:pt x="38353" y="66205"/>
                </a:lnTo>
                <a:lnTo>
                  <a:pt x="38463" y="52171"/>
                </a:lnTo>
                <a:lnTo>
                  <a:pt x="39973" y="35419"/>
                </a:lnTo>
                <a:lnTo>
                  <a:pt x="45215" y="22653"/>
                </a:lnTo>
                <a:lnTo>
                  <a:pt x="54652" y="15036"/>
                </a:lnTo>
                <a:lnTo>
                  <a:pt x="68859" y="12509"/>
                </a:lnTo>
                <a:lnTo>
                  <a:pt x="87714" y="12509"/>
                </a:lnTo>
                <a:lnTo>
                  <a:pt x="88620" y="3048"/>
                </a:lnTo>
                <a:lnTo>
                  <a:pt x="81064" y="914"/>
                </a:lnTo>
                <a:lnTo>
                  <a:pt x="74383" y="0"/>
                </a:lnTo>
                <a:close/>
              </a:path>
              <a:path w="88900" h="215900">
                <a:moveTo>
                  <a:pt x="87714" y="12509"/>
                </a:moveTo>
                <a:lnTo>
                  <a:pt x="75247" y="12509"/>
                </a:lnTo>
                <a:lnTo>
                  <a:pt x="83096" y="13728"/>
                </a:lnTo>
                <a:lnTo>
                  <a:pt x="87452" y="15252"/>
                </a:lnTo>
                <a:lnTo>
                  <a:pt x="87714" y="12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09762" y="437577"/>
            <a:ext cx="116205" cy="155575"/>
          </a:xfrm>
          <a:custGeom>
            <a:avLst/>
            <a:gdLst/>
            <a:ahLst/>
            <a:cxnLst/>
            <a:rect l="l" t="t" r="r" b="b"/>
            <a:pathLst>
              <a:path w="116205" h="155575">
                <a:moveTo>
                  <a:pt x="57823" y="0"/>
                </a:moveTo>
                <a:lnTo>
                  <a:pt x="31996" y="5924"/>
                </a:lnTo>
                <a:lnTo>
                  <a:pt x="13985" y="22229"/>
                </a:lnTo>
                <a:lnTo>
                  <a:pt x="3437" y="46714"/>
                </a:lnTo>
                <a:lnTo>
                  <a:pt x="0" y="77177"/>
                </a:lnTo>
                <a:lnTo>
                  <a:pt x="3886" y="110924"/>
                </a:lnTo>
                <a:lnTo>
                  <a:pt x="15181" y="135489"/>
                </a:lnTo>
                <a:lnTo>
                  <a:pt x="33341" y="150501"/>
                </a:lnTo>
                <a:lnTo>
                  <a:pt x="57823" y="155587"/>
                </a:lnTo>
                <a:lnTo>
                  <a:pt x="82024" y="150415"/>
                </a:lnTo>
                <a:lnTo>
                  <a:pt x="89821" y="143992"/>
                </a:lnTo>
                <a:lnTo>
                  <a:pt x="57823" y="143992"/>
                </a:lnTo>
                <a:lnTo>
                  <a:pt x="37039" y="138873"/>
                </a:lnTo>
                <a:lnTo>
                  <a:pt x="23609" y="124772"/>
                </a:lnTo>
                <a:lnTo>
                  <a:pt x="16389" y="103578"/>
                </a:lnTo>
                <a:lnTo>
                  <a:pt x="14236" y="77177"/>
                </a:lnTo>
                <a:lnTo>
                  <a:pt x="16675" y="50460"/>
                </a:lnTo>
                <a:lnTo>
                  <a:pt x="24371" y="29746"/>
                </a:lnTo>
                <a:lnTo>
                  <a:pt x="37896" y="16352"/>
                </a:lnTo>
                <a:lnTo>
                  <a:pt x="57823" y="11595"/>
                </a:lnTo>
                <a:lnTo>
                  <a:pt x="89477" y="11595"/>
                </a:lnTo>
                <a:lnTo>
                  <a:pt x="82881" y="5795"/>
                </a:lnTo>
                <a:lnTo>
                  <a:pt x="57823" y="0"/>
                </a:lnTo>
                <a:close/>
              </a:path>
              <a:path w="116205" h="155575">
                <a:moveTo>
                  <a:pt x="89477" y="11595"/>
                </a:moveTo>
                <a:lnTo>
                  <a:pt x="57823" y="11595"/>
                </a:lnTo>
                <a:lnTo>
                  <a:pt x="77546" y="16180"/>
                </a:lnTo>
                <a:lnTo>
                  <a:pt x="91195" y="29289"/>
                </a:lnTo>
                <a:lnTo>
                  <a:pt x="99124" y="49946"/>
                </a:lnTo>
                <a:lnTo>
                  <a:pt x="101688" y="77177"/>
                </a:lnTo>
                <a:lnTo>
                  <a:pt x="99328" y="105378"/>
                </a:lnTo>
                <a:lnTo>
                  <a:pt x="91738" y="126372"/>
                </a:lnTo>
                <a:lnTo>
                  <a:pt x="78157" y="139473"/>
                </a:lnTo>
                <a:lnTo>
                  <a:pt x="57823" y="143992"/>
                </a:lnTo>
                <a:lnTo>
                  <a:pt x="89821" y="143992"/>
                </a:lnTo>
                <a:lnTo>
                  <a:pt x="100422" y="135261"/>
                </a:lnTo>
                <a:lnTo>
                  <a:pt x="112119" y="110667"/>
                </a:lnTo>
                <a:lnTo>
                  <a:pt x="116217" y="77177"/>
                </a:lnTo>
                <a:lnTo>
                  <a:pt x="112404" y="46329"/>
                </a:lnTo>
                <a:lnTo>
                  <a:pt x="101184" y="21886"/>
                </a:lnTo>
                <a:lnTo>
                  <a:pt x="89477" y="11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052702" y="438494"/>
            <a:ext cx="69850" cy="151765"/>
          </a:xfrm>
          <a:custGeom>
            <a:avLst/>
            <a:gdLst/>
            <a:ahLst/>
            <a:cxnLst/>
            <a:rect l="l" t="t" r="r" b="b"/>
            <a:pathLst>
              <a:path w="69850" h="151765">
                <a:moveTo>
                  <a:pt x="9296" y="2133"/>
                </a:moveTo>
                <a:lnTo>
                  <a:pt x="0" y="2133"/>
                </a:lnTo>
                <a:lnTo>
                  <a:pt x="0" y="151625"/>
                </a:lnTo>
                <a:lnTo>
                  <a:pt x="14236" y="151625"/>
                </a:lnTo>
                <a:lnTo>
                  <a:pt x="14236" y="32029"/>
                </a:lnTo>
                <a:lnTo>
                  <a:pt x="21040" y="25164"/>
                </a:lnTo>
                <a:lnTo>
                  <a:pt x="27292" y="20434"/>
                </a:lnTo>
                <a:lnTo>
                  <a:pt x="13081" y="20434"/>
                </a:lnTo>
                <a:lnTo>
                  <a:pt x="9296" y="2133"/>
                </a:lnTo>
                <a:close/>
              </a:path>
              <a:path w="69850" h="151765">
                <a:moveTo>
                  <a:pt x="62750" y="0"/>
                </a:moveTo>
                <a:lnTo>
                  <a:pt x="50838" y="0"/>
                </a:lnTo>
                <a:lnTo>
                  <a:pt x="38116" y="2078"/>
                </a:lnTo>
                <a:lnTo>
                  <a:pt x="27492" y="7245"/>
                </a:lnTo>
                <a:lnTo>
                  <a:pt x="19101" y="13898"/>
                </a:lnTo>
                <a:lnTo>
                  <a:pt x="13081" y="20434"/>
                </a:lnTo>
                <a:lnTo>
                  <a:pt x="27292" y="20434"/>
                </a:lnTo>
                <a:lnTo>
                  <a:pt x="29203" y="18988"/>
                </a:lnTo>
                <a:lnTo>
                  <a:pt x="38671" y="14528"/>
                </a:lnTo>
                <a:lnTo>
                  <a:pt x="49390" y="12814"/>
                </a:lnTo>
                <a:lnTo>
                  <a:pt x="68355" y="12814"/>
                </a:lnTo>
                <a:lnTo>
                  <a:pt x="69723" y="2743"/>
                </a:lnTo>
                <a:lnTo>
                  <a:pt x="62750" y="0"/>
                </a:lnTo>
                <a:close/>
              </a:path>
              <a:path w="69850" h="151765">
                <a:moveTo>
                  <a:pt x="68355" y="12814"/>
                </a:moveTo>
                <a:lnTo>
                  <a:pt x="57810" y="12814"/>
                </a:lnTo>
                <a:lnTo>
                  <a:pt x="64503" y="14033"/>
                </a:lnTo>
                <a:lnTo>
                  <a:pt x="67983" y="15557"/>
                </a:lnTo>
                <a:lnTo>
                  <a:pt x="68355" y="12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41021" y="437575"/>
            <a:ext cx="191770" cy="153035"/>
          </a:xfrm>
          <a:custGeom>
            <a:avLst/>
            <a:gdLst/>
            <a:ahLst/>
            <a:cxnLst/>
            <a:rect l="l" t="t" r="r" b="b"/>
            <a:pathLst>
              <a:path w="191769" h="153034">
                <a:moveTo>
                  <a:pt x="9296" y="3060"/>
                </a:moveTo>
                <a:lnTo>
                  <a:pt x="0" y="3060"/>
                </a:lnTo>
                <a:lnTo>
                  <a:pt x="0" y="152539"/>
                </a:lnTo>
                <a:lnTo>
                  <a:pt x="14236" y="152539"/>
                </a:lnTo>
                <a:lnTo>
                  <a:pt x="14236" y="32956"/>
                </a:lnTo>
                <a:lnTo>
                  <a:pt x="21959" y="25465"/>
                </a:lnTo>
                <a:lnTo>
                  <a:pt x="27471" y="21361"/>
                </a:lnTo>
                <a:lnTo>
                  <a:pt x="13068" y="21361"/>
                </a:lnTo>
                <a:lnTo>
                  <a:pt x="9296" y="3060"/>
                </a:lnTo>
                <a:close/>
              </a:path>
              <a:path w="191769" h="153034">
                <a:moveTo>
                  <a:pt x="89318" y="12204"/>
                </a:moveTo>
                <a:lnTo>
                  <a:pt x="53454" y="12204"/>
                </a:lnTo>
                <a:lnTo>
                  <a:pt x="70466" y="15460"/>
                </a:lnTo>
                <a:lnTo>
                  <a:pt x="81270" y="24979"/>
                </a:lnTo>
                <a:lnTo>
                  <a:pt x="86954" y="40392"/>
                </a:lnTo>
                <a:lnTo>
                  <a:pt x="88607" y="61328"/>
                </a:lnTo>
                <a:lnTo>
                  <a:pt x="88607" y="152539"/>
                </a:lnTo>
                <a:lnTo>
                  <a:pt x="103136" y="152539"/>
                </a:lnTo>
                <a:lnTo>
                  <a:pt x="103136" y="47904"/>
                </a:lnTo>
                <a:lnTo>
                  <a:pt x="102260" y="39966"/>
                </a:lnTo>
                <a:lnTo>
                  <a:pt x="100520" y="32956"/>
                </a:lnTo>
                <a:lnTo>
                  <a:pt x="108478" y="25208"/>
                </a:lnTo>
                <a:lnTo>
                  <a:pt x="110451" y="23799"/>
                </a:lnTo>
                <a:lnTo>
                  <a:pt x="97320" y="23799"/>
                </a:lnTo>
                <a:lnTo>
                  <a:pt x="90883" y="13517"/>
                </a:lnTo>
                <a:lnTo>
                  <a:pt x="89318" y="12204"/>
                </a:lnTo>
                <a:close/>
              </a:path>
              <a:path w="191769" h="153034">
                <a:moveTo>
                  <a:pt x="175810" y="12204"/>
                </a:moveTo>
                <a:lnTo>
                  <a:pt x="139166" y="12204"/>
                </a:lnTo>
                <a:lnTo>
                  <a:pt x="156631" y="15417"/>
                </a:lnTo>
                <a:lnTo>
                  <a:pt x="168430" y="24865"/>
                </a:lnTo>
                <a:lnTo>
                  <a:pt x="175110" y="40263"/>
                </a:lnTo>
                <a:lnTo>
                  <a:pt x="177215" y="61328"/>
                </a:lnTo>
                <a:lnTo>
                  <a:pt x="177215" y="152539"/>
                </a:lnTo>
                <a:lnTo>
                  <a:pt x="191744" y="152539"/>
                </a:lnTo>
                <a:lnTo>
                  <a:pt x="191744" y="57048"/>
                </a:lnTo>
                <a:lnTo>
                  <a:pt x="188520" y="32307"/>
                </a:lnTo>
                <a:lnTo>
                  <a:pt x="179031" y="14455"/>
                </a:lnTo>
                <a:lnTo>
                  <a:pt x="175810" y="12204"/>
                </a:lnTo>
                <a:close/>
              </a:path>
              <a:path w="191769" h="153034">
                <a:moveTo>
                  <a:pt x="142354" y="0"/>
                </a:moveTo>
                <a:lnTo>
                  <a:pt x="127514" y="2473"/>
                </a:lnTo>
                <a:lnTo>
                  <a:pt x="114936" y="8580"/>
                </a:lnTo>
                <a:lnTo>
                  <a:pt x="104808" y="16346"/>
                </a:lnTo>
                <a:lnTo>
                  <a:pt x="97320" y="23799"/>
                </a:lnTo>
                <a:lnTo>
                  <a:pt x="110451" y="23799"/>
                </a:lnTo>
                <a:lnTo>
                  <a:pt x="117771" y="18575"/>
                </a:lnTo>
                <a:lnTo>
                  <a:pt x="128100" y="13945"/>
                </a:lnTo>
                <a:lnTo>
                  <a:pt x="139166" y="12204"/>
                </a:lnTo>
                <a:lnTo>
                  <a:pt x="175810" y="12204"/>
                </a:lnTo>
                <a:lnTo>
                  <a:pt x="163551" y="3638"/>
                </a:lnTo>
                <a:lnTo>
                  <a:pt x="142354" y="0"/>
                </a:lnTo>
                <a:close/>
              </a:path>
              <a:path w="191769" h="153034">
                <a:moveTo>
                  <a:pt x="56654" y="0"/>
                </a:moveTo>
                <a:lnTo>
                  <a:pt x="42000" y="2178"/>
                </a:lnTo>
                <a:lnTo>
                  <a:pt x="29851" y="7589"/>
                </a:lnTo>
                <a:lnTo>
                  <a:pt x="20207" y="14546"/>
                </a:lnTo>
                <a:lnTo>
                  <a:pt x="13068" y="21361"/>
                </a:lnTo>
                <a:lnTo>
                  <a:pt x="27471" y="21361"/>
                </a:lnTo>
                <a:lnTo>
                  <a:pt x="30907" y="18803"/>
                </a:lnTo>
                <a:lnTo>
                  <a:pt x="41324" y="14030"/>
                </a:lnTo>
                <a:lnTo>
                  <a:pt x="53454" y="12204"/>
                </a:lnTo>
                <a:lnTo>
                  <a:pt x="89318" y="12204"/>
                </a:lnTo>
                <a:lnTo>
                  <a:pt x="81997" y="6065"/>
                </a:lnTo>
                <a:lnTo>
                  <a:pt x="70606" y="1530"/>
                </a:lnTo>
                <a:lnTo>
                  <a:pt x="56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354265" y="437575"/>
            <a:ext cx="102870" cy="155575"/>
          </a:xfrm>
          <a:custGeom>
            <a:avLst/>
            <a:gdLst/>
            <a:ahLst/>
            <a:cxnLst/>
            <a:rect l="l" t="t" r="r" b="b"/>
            <a:pathLst>
              <a:path w="102869" h="155575">
                <a:moveTo>
                  <a:pt x="89371" y="12204"/>
                </a:moveTo>
                <a:lnTo>
                  <a:pt x="53746" y="12204"/>
                </a:lnTo>
                <a:lnTo>
                  <a:pt x="69698" y="14716"/>
                </a:lnTo>
                <a:lnTo>
                  <a:pt x="80721" y="22463"/>
                </a:lnTo>
                <a:lnTo>
                  <a:pt x="87114" y="35757"/>
                </a:lnTo>
                <a:lnTo>
                  <a:pt x="89179" y="54914"/>
                </a:lnTo>
                <a:lnTo>
                  <a:pt x="89179" y="68948"/>
                </a:lnTo>
                <a:lnTo>
                  <a:pt x="48806" y="68948"/>
                </a:lnTo>
                <a:lnTo>
                  <a:pt x="27940" y="71960"/>
                </a:lnTo>
                <a:lnTo>
                  <a:pt x="12634" y="80464"/>
                </a:lnTo>
                <a:lnTo>
                  <a:pt x="3212" y="93658"/>
                </a:lnTo>
                <a:lnTo>
                  <a:pt x="0" y="110743"/>
                </a:lnTo>
                <a:lnTo>
                  <a:pt x="2909" y="127791"/>
                </a:lnTo>
                <a:lnTo>
                  <a:pt x="11509" y="142090"/>
                </a:lnTo>
                <a:lnTo>
                  <a:pt x="25610" y="151927"/>
                </a:lnTo>
                <a:lnTo>
                  <a:pt x="45021" y="155587"/>
                </a:lnTo>
                <a:lnTo>
                  <a:pt x="59252" y="153594"/>
                </a:lnTo>
                <a:lnTo>
                  <a:pt x="71683" y="148342"/>
                </a:lnTo>
                <a:lnTo>
                  <a:pt x="77754" y="143992"/>
                </a:lnTo>
                <a:lnTo>
                  <a:pt x="47929" y="143992"/>
                </a:lnTo>
                <a:lnTo>
                  <a:pt x="32522" y="141490"/>
                </a:lnTo>
                <a:lnTo>
                  <a:pt x="21856" y="134497"/>
                </a:lnTo>
                <a:lnTo>
                  <a:pt x="15657" y="123788"/>
                </a:lnTo>
                <a:lnTo>
                  <a:pt x="13652" y="110134"/>
                </a:lnTo>
                <a:lnTo>
                  <a:pt x="15454" y="98433"/>
                </a:lnTo>
                <a:lnTo>
                  <a:pt x="21531" y="89047"/>
                </a:lnTo>
                <a:lnTo>
                  <a:pt x="32892" y="82807"/>
                </a:lnTo>
                <a:lnTo>
                  <a:pt x="50546" y="80543"/>
                </a:lnTo>
                <a:lnTo>
                  <a:pt x="102844" y="80543"/>
                </a:lnTo>
                <a:lnTo>
                  <a:pt x="102844" y="52171"/>
                </a:lnTo>
                <a:lnTo>
                  <a:pt x="99739" y="29350"/>
                </a:lnTo>
                <a:lnTo>
                  <a:pt x="90641" y="13046"/>
                </a:lnTo>
                <a:lnTo>
                  <a:pt x="89371" y="12204"/>
                </a:lnTo>
                <a:close/>
              </a:path>
              <a:path w="102869" h="155575">
                <a:moveTo>
                  <a:pt x="102844" y="132410"/>
                </a:moveTo>
                <a:lnTo>
                  <a:pt x="90068" y="132410"/>
                </a:lnTo>
                <a:lnTo>
                  <a:pt x="93256" y="152539"/>
                </a:lnTo>
                <a:lnTo>
                  <a:pt x="102844" y="152539"/>
                </a:lnTo>
                <a:lnTo>
                  <a:pt x="102844" y="132410"/>
                </a:lnTo>
                <a:close/>
              </a:path>
              <a:path w="102869" h="155575">
                <a:moveTo>
                  <a:pt x="102844" y="80543"/>
                </a:moveTo>
                <a:lnTo>
                  <a:pt x="89179" y="80543"/>
                </a:lnTo>
                <a:lnTo>
                  <a:pt x="89179" y="121119"/>
                </a:lnTo>
                <a:lnTo>
                  <a:pt x="81146" y="129842"/>
                </a:lnTo>
                <a:lnTo>
                  <a:pt x="71283" y="137133"/>
                </a:lnTo>
                <a:lnTo>
                  <a:pt x="60056" y="142135"/>
                </a:lnTo>
                <a:lnTo>
                  <a:pt x="47929" y="143992"/>
                </a:lnTo>
                <a:lnTo>
                  <a:pt x="77754" y="143992"/>
                </a:lnTo>
                <a:lnTo>
                  <a:pt x="82045" y="140918"/>
                </a:lnTo>
                <a:lnTo>
                  <a:pt x="90068" y="132410"/>
                </a:lnTo>
                <a:lnTo>
                  <a:pt x="102844" y="132410"/>
                </a:lnTo>
                <a:lnTo>
                  <a:pt x="102844" y="80543"/>
                </a:lnTo>
                <a:close/>
              </a:path>
              <a:path w="102869" h="155575">
                <a:moveTo>
                  <a:pt x="55778" y="0"/>
                </a:moveTo>
                <a:lnTo>
                  <a:pt x="39230" y="1073"/>
                </a:lnTo>
                <a:lnTo>
                  <a:pt x="25598" y="3778"/>
                </a:lnTo>
                <a:lnTo>
                  <a:pt x="14635" y="7340"/>
                </a:lnTo>
                <a:lnTo>
                  <a:pt x="6096" y="10985"/>
                </a:lnTo>
                <a:lnTo>
                  <a:pt x="10160" y="22275"/>
                </a:lnTo>
                <a:lnTo>
                  <a:pt x="18399" y="18773"/>
                </a:lnTo>
                <a:lnTo>
                  <a:pt x="28571" y="15525"/>
                </a:lnTo>
                <a:lnTo>
                  <a:pt x="40435" y="13135"/>
                </a:lnTo>
                <a:lnTo>
                  <a:pt x="53746" y="12204"/>
                </a:lnTo>
                <a:lnTo>
                  <a:pt x="89371" y="12204"/>
                </a:lnTo>
                <a:lnTo>
                  <a:pt x="75878" y="3261"/>
                </a:lnTo>
                <a:lnTo>
                  <a:pt x="557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522780" y="384197"/>
            <a:ext cx="120650" cy="206375"/>
          </a:xfrm>
          <a:custGeom>
            <a:avLst/>
            <a:gdLst/>
            <a:ahLst/>
            <a:cxnLst/>
            <a:rect l="l" t="t" r="r" b="b"/>
            <a:pathLst>
              <a:path w="120650" h="206375">
                <a:moveTo>
                  <a:pt x="120573" y="0"/>
                </a:moveTo>
                <a:lnTo>
                  <a:pt x="0" y="0"/>
                </a:lnTo>
                <a:lnTo>
                  <a:pt x="0" y="205917"/>
                </a:lnTo>
                <a:lnTo>
                  <a:pt x="120573" y="205917"/>
                </a:lnTo>
                <a:lnTo>
                  <a:pt x="120573" y="172669"/>
                </a:lnTo>
                <a:lnTo>
                  <a:pt x="38061" y="172669"/>
                </a:lnTo>
                <a:lnTo>
                  <a:pt x="38061" y="119887"/>
                </a:lnTo>
                <a:lnTo>
                  <a:pt x="98196" y="119887"/>
                </a:lnTo>
                <a:lnTo>
                  <a:pt x="101104" y="84493"/>
                </a:lnTo>
                <a:lnTo>
                  <a:pt x="38061" y="84493"/>
                </a:lnTo>
                <a:lnTo>
                  <a:pt x="38061" y="33858"/>
                </a:lnTo>
                <a:lnTo>
                  <a:pt x="120573" y="33858"/>
                </a:lnTo>
                <a:lnTo>
                  <a:pt x="1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654668" y="379619"/>
            <a:ext cx="131445" cy="213995"/>
          </a:xfrm>
          <a:custGeom>
            <a:avLst/>
            <a:gdLst/>
            <a:ahLst/>
            <a:cxnLst/>
            <a:rect l="l" t="t" r="r" b="b"/>
            <a:pathLst>
              <a:path w="131444" h="213995">
                <a:moveTo>
                  <a:pt x="61302" y="57962"/>
                </a:moveTo>
                <a:lnTo>
                  <a:pt x="37140" y="63168"/>
                </a:lnTo>
                <a:lnTo>
                  <a:pt x="17687" y="78325"/>
                </a:lnTo>
                <a:lnTo>
                  <a:pt x="4717" y="102748"/>
                </a:lnTo>
                <a:lnTo>
                  <a:pt x="0" y="135750"/>
                </a:lnTo>
                <a:lnTo>
                  <a:pt x="4544" y="170430"/>
                </a:lnTo>
                <a:lnTo>
                  <a:pt x="16959" y="194671"/>
                </a:lnTo>
                <a:lnTo>
                  <a:pt x="35420" y="208902"/>
                </a:lnTo>
                <a:lnTo>
                  <a:pt x="58102" y="213550"/>
                </a:lnTo>
                <a:lnTo>
                  <a:pt x="70914" y="211786"/>
                </a:lnTo>
                <a:lnTo>
                  <a:pt x="81680" y="207217"/>
                </a:lnTo>
                <a:lnTo>
                  <a:pt x="90102" y="200932"/>
                </a:lnTo>
                <a:lnTo>
                  <a:pt x="95884" y="194017"/>
                </a:lnTo>
                <a:lnTo>
                  <a:pt x="131025" y="194017"/>
                </a:lnTo>
                <a:lnTo>
                  <a:pt x="131025" y="184569"/>
                </a:lnTo>
                <a:lnTo>
                  <a:pt x="66827" y="184569"/>
                </a:lnTo>
                <a:lnTo>
                  <a:pt x="54730" y="181913"/>
                </a:lnTo>
                <a:lnTo>
                  <a:pt x="45686" y="173394"/>
                </a:lnTo>
                <a:lnTo>
                  <a:pt x="40022" y="158181"/>
                </a:lnTo>
                <a:lnTo>
                  <a:pt x="38061" y="135445"/>
                </a:lnTo>
                <a:lnTo>
                  <a:pt x="40113" y="113340"/>
                </a:lnTo>
                <a:lnTo>
                  <a:pt x="45977" y="98612"/>
                </a:lnTo>
                <a:lnTo>
                  <a:pt x="55217" y="90404"/>
                </a:lnTo>
                <a:lnTo>
                  <a:pt x="67398" y="87858"/>
                </a:lnTo>
                <a:lnTo>
                  <a:pt x="131025" y="87858"/>
                </a:lnTo>
                <a:lnTo>
                  <a:pt x="131025" y="72605"/>
                </a:lnTo>
                <a:lnTo>
                  <a:pt x="96748" y="72605"/>
                </a:lnTo>
                <a:lnTo>
                  <a:pt x="90065" y="66454"/>
                </a:lnTo>
                <a:lnTo>
                  <a:pt x="81859" y="61850"/>
                </a:lnTo>
                <a:lnTo>
                  <a:pt x="72236" y="58963"/>
                </a:lnTo>
                <a:lnTo>
                  <a:pt x="61302" y="57962"/>
                </a:lnTo>
                <a:close/>
              </a:path>
              <a:path w="131444" h="213995">
                <a:moveTo>
                  <a:pt x="131025" y="194017"/>
                </a:moveTo>
                <a:lnTo>
                  <a:pt x="95884" y="194017"/>
                </a:lnTo>
                <a:lnTo>
                  <a:pt x="100241" y="210489"/>
                </a:lnTo>
                <a:lnTo>
                  <a:pt x="131025" y="210489"/>
                </a:lnTo>
                <a:lnTo>
                  <a:pt x="131025" y="194017"/>
                </a:lnTo>
                <a:close/>
              </a:path>
              <a:path w="131444" h="213995">
                <a:moveTo>
                  <a:pt x="131025" y="87858"/>
                </a:moveTo>
                <a:lnTo>
                  <a:pt x="67398" y="87858"/>
                </a:lnTo>
                <a:lnTo>
                  <a:pt x="75284" y="88487"/>
                </a:lnTo>
                <a:lnTo>
                  <a:pt x="82294" y="90144"/>
                </a:lnTo>
                <a:lnTo>
                  <a:pt x="88321" y="92487"/>
                </a:lnTo>
                <a:lnTo>
                  <a:pt x="93256" y="95173"/>
                </a:lnTo>
                <a:lnTo>
                  <a:pt x="93256" y="171754"/>
                </a:lnTo>
                <a:lnTo>
                  <a:pt x="87410" y="177100"/>
                </a:lnTo>
                <a:lnTo>
                  <a:pt x="80913" y="181133"/>
                </a:lnTo>
                <a:lnTo>
                  <a:pt x="73980" y="183681"/>
                </a:lnTo>
                <a:lnTo>
                  <a:pt x="66827" y="184569"/>
                </a:lnTo>
                <a:lnTo>
                  <a:pt x="131025" y="184569"/>
                </a:lnTo>
                <a:lnTo>
                  <a:pt x="131025" y="87858"/>
                </a:lnTo>
                <a:close/>
              </a:path>
              <a:path w="131444" h="213995">
                <a:moveTo>
                  <a:pt x="131025" y="0"/>
                </a:moveTo>
                <a:lnTo>
                  <a:pt x="93256" y="0"/>
                </a:lnTo>
                <a:lnTo>
                  <a:pt x="93256" y="45148"/>
                </a:lnTo>
                <a:lnTo>
                  <a:pt x="131025" y="72605"/>
                </a:lnTo>
                <a:lnTo>
                  <a:pt x="1310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809240" y="440636"/>
            <a:ext cx="127000" cy="153035"/>
          </a:xfrm>
          <a:custGeom>
            <a:avLst/>
            <a:gdLst/>
            <a:ahLst/>
            <a:cxnLst/>
            <a:rect l="l" t="t" r="r" b="b"/>
            <a:pathLst>
              <a:path w="127000" h="153034">
                <a:moveTo>
                  <a:pt x="37757" y="0"/>
                </a:moveTo>
                <a:lnTo>
                  <a:pt x="0" y="0"/>
                </a:lnTo>
                <a:lnTo>
                  <a:pt x="34" y="90906"/>
                </a:lnTo>
                <a:lnTo>
                  <a:pt x="3093" y="117652"/>
                </a:lnTo>
                <a:lnTo>
                  <a:pt x="12558" y="137009"/>
                </a:lnTo>
                <a:lnTo>
                  <a:pt x="28669" y="148642"/>
                </a:lnTo>
                <a:lnTo>
                  <a:pt x="51701" y="152526"/>
                </a:lnTo>
                <a:lnTo>
                  <a:pt x="67271" y="150477"/>
                </a:lnTo>
                <a:lnTo>
                  <a:pt x="79922" y="145281"/>
                </a:lnTo>
                <a:lnTo>
                  <a:pt x="89576" y="138371"/>
                </a:lnTo>
                <a:lnTo>
                  <a:pt x="96151" y="131178"/>
                </a:lnTo>
                <a:lnTo>
                  <a:pt x="126949" y="131178"/>
                </a:lnTo>
                <a:lnTo>
                  <a:pt x="126949" y="122021"/>
                </a:lnTo>
                <a:lnTo>
                  <a:pt x="62750" y="122021"/>
                </a:lnTo>
                <a:lnTo>
                  <a:pt x="51612" y="120376"/>
                </a:lnTo>
                <a:lnTo>
                  <a:pt x="43824" y="115041"/>
                </a:lnTo>
                <a:lnTo>
                  <a:pt x="39251" y="105417"/>
                </a:lnTo>
                <a:lnTo>
                  <a:pt x="37757" y="90906"/>
                </a:lnTo>
                <a:lnTo>
                  <a:pt x="37757" y="0"/>
                </a:lnTo>
                <a:close/>
              </a:path>
              <a:path w="127000" h="153034">
                <a:moveTo>
                  <a:pt x="126949" y="131178"/>
                </a:moveTo>
                <a:lnTo>
                  <a:pt x="96151" y="131178"/>
                </a:lnTo>
                <a:lnTo>
                  <a:pt x="101968" y="149478"/>
                </a:lnTo>
                <a:lnTo>
                  <a:pt x="126949" y="149478"/>
                </a:lnTo>
                <a:lnTo>
                  <a:pt x="126949" y="131178"/>
                </a:lnTo>
                <a:close/>
              </a:path>
              <a:path w="127000" h="153034">
                <a:moveTo>
                  <a:pt x="126949" y="0"/>
                </a:moveTo>
                <a:lnTo>
                  <a:pt x="88315" y="0"/>
                </a:lnTo>
                <a:lnTo>
                  <a:pt x="88315" y="113169"/>
                </a:lnTo>
                <a:lnTo>
                  <a:pt x="82885" y="116615"/>
                </a:lnTo>
                <a:lnTo>
                  <a:pt x="76723" y="119429"/>
                </a:lnTo>
                <a:lnTo>
                  <a:pt x="69967" y="121326"/>
                </a:lnTo>
                <a:lnTo>
                  <a:pt x="62750" y="122021"/>
                </a:lnTo>
                <a:lnTo>
                  <a:pt x="126949" y="122021"/>
                </a:lnTo>
                <a:lnTo>
                  <a:pt x="1269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955652" y="437579"/>
            <a:ext cx="116839" cy="155575"/>
          </a:xfrm>
          <a:custGeom>
            <a:avLst/>
            <a:gdLst/>
            <a:ahLst/>
            <a:cxnLst/>
            <a:rect l="l" t="t" r="r" b="b"/>
            <a:pathLst>
              <a:path w="116840" h="155575">
                <a:moveTo>
                  <a:pt x="67690" y="0"/>
                </a:moveTo>
                <a:lnTo>
                  <a:pt x="39342" y="5290"/>
                </a:lnTo>
                <a:lnTo>
                  <a:pt x="18048" y="20591"/>
                </a:lnTo>
                <a:lnTo>
                  <a:pt x="4652" y="45043"/>
                </a:lnTo>
                <a:lnTo>
                  <a:pt x="0" y="77787"/>
                </a:lnTo>
                <a:lnTo>
                  <a:pt x="4657" y="112082"/>
                </a:lnTo>
                <a:lnTo>
                  <a:pt x="18084" y="136366"/>
                </a:lnTo>
                <a:lnTo>
                  <a:pt x="39465" y="150810"/>
                </a:lnTo>
                <a:lnTo>
                  <a:pt x="67983" y="155587"/>
                </a:lnTo>
                <a:lnTo>
                  <a:pt x="83535" y="154180"/>
                </a:lnTo>
                <a:lnTo>
                  <a:pt x="97396" y="150742"/>
                </a:lnTo>
                <a:lnTo>
                  <a:pt x="108752" y="146447"/>
                </a:lnTo>
                <a:lnTo>
                  <a:pt x="116789" y="142468"/>
                </a:lnTo>
                <a:lnTo>
                  <a:pt x="112591" y="125387"/>
                </a:lnTo>
                <a:lnTo>
                  <a:pt x="71183" y="125387"/>
                </a:lnTo>
                <a:lnTo>
                  <a:pt x="57391" y="122712"/>
                </a:lnTo>
                <a:lnTo>
                  <a:pt x="47169" y="114288"/>
                </a:lnTo>
                <a:lnTo>
                  <a:pt x="40817" y="99514"/>
                </a:lnTo>
                <a:lnTo>
                  <a:pt x="38633" y="77787"/>
                </a:lnTo>
                <a:lnTo>
                  <a:pt x="40894" y="56196"/>
                </a:lnTo>
                <a:lnTo>
                  <a:pt x="47351" y="41411"/>
                </a:lnTo>
                <a:lnTo>
                  <a:pt x="57514" y="32917"/>
                </a:lnTo>
                <a:lnTo>
                  <a:pt x="70891" y="30200"/>
                </a:lnTo>
                <a:lnTo>
                  <a:pt x="109956" y="30200"/>
                </a:lnTo>
                <a:lnTo>
                  <a:pt x="116497" y="12204"/>
                </a:lnTo>
                <a:lnTo>
                  <a:pt x="105767" y="6820"/>
                </a:lnTo>
                <a:lnTo>
                  <a:pt x="94056" y="3011"/>
                </a:lnTo>
                <a:lnTo>
                  <a:pt x="81364" y="747"/>
                </a:lnTo>
                <a:lnTo>
                  <a:pt x="67690" y="0"/>
                </a:lnTo>
                <a:close/>
              </a:path>
              <a:path w="116840" h="155575">
                <a:moveTo>
                  <a:pt x="109816" y="114096"/>
                </a:moveTo>
                <a:lnTo>
                  <a:pt x="101940" y="118175"/>
                </a:lnTo>
                <a:lnTo>
                  <a:pt x="92567" y="121799"/>
                </a:lnTo>
                <a:lnTo>
                  <a:pt x="82159" y="124394"/>
                </a:lnTo>
                <a:lnTo>
                  <a:pt x="71183" y="125387"/>
                </a:lnTo>
                <a:lnTo>
                  <a:pt x="112591" y="125387"/>
                </a:lnTo>
                <a:lnTo>
                  <a:pt x="109816" y="114096"/>
                </a:lnTo>
                <a:close/>
              </a:path>
              <a:path w="116840" h="155575">
                <a:moveTo>
                  <a:pt x="109956" y="30200"/>
                </a:moveTo>
                <a:lnTo>
                  <a:pt x="70891" y="30200"/>
                </a:lnTo>
                <a:lnTo>
                  <a:pt x="80311" y="30729"/>
                </a:lnTo>
                <a:lnTo>
                  <a:pt x="89627" y="32373"/>
                </a:lnTo>
                <a:lnTo>
                  <a:pt x="98509" y="35220"/>
                </a:lnTo>
                <a:lnTo>
                  <a:pt x="106629" y="39357"/>
                </a:lnTo>
                <a:lnTo>
                  <a:pt x="109956" y="30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080863" y="437575"/>
            <a:ext cx="120650" cy="155575"/>
          </a:xfrm>
          <a:custGeom>
            <a:avLst/>
            <a:gdLst/>
            <a:ahLst/>
            <a:cxnLst/>
            <a:rect l="l" t="t" r="r" b="b"/>
            <a:pathLst>
              <a:path w="120650" h="155575">
                <a:moveTo>
                  <a:pt x="115737" y="30505"/>
                </a:moveTo>
                <a:lnTo>
                  <a:pt x="58686" y="30505"/>
                </a:lnTo>
                <a:lnTo>
                  <a:pt x="68721" y="31760"/>
                </a:lnTo>
                <a:lnTo>
                  <a:pt x="76631" y="35961"/>
                </a:lnTo>
                <a:lnTo>
                  <a:pt x="81818" y="43765"/>
                </a:lnTo>
                <a:lnTo>
                  <a:pt x="83680" y="55829"/>
                </a:lnTo>
                <a:lnTo>
                  <a:pt x="83680" y="63461"/>
                </a:lnTo>
                <a:lnTo>
                  <a:pt x="53746" y="63461"/>
                </a:lnTo>
                <a:lnTo>
                  <a:pt x="30887" y="66469"/>
                </a:lnTo>
                <a:lnTo>
                  <a:pt x="14019" y="75168"/>
                </a:lnTo>
                <a:lnTo>
                  <a:pt x="3577" y="89072"/>
                </a:lnTo>
                <a:lnTo>
                  <a:pt x="0" y="107695"/>
                </a:lnTo>
                <a:lnTo>
                  <a:pt x="3441" y="127277"/>
                </a:lnTo>
                <a:lnTo>
                  <a:pt x="13147" y="142395"/>
                </a:lnTo>
                <a:lnTo>
                  <a:pt x="28192" y="152137"/>
                </a:lnTo>
                <a:lnTo>
                  <a:pt x="47650" y="155587"/>
                </a:lnTo>
                <a:lnTo>
                  <a:pt x="61574" y="153804"/>
                </a:lnTo>
                <a:lnTo>
                  <a:pt x="73212" y="149104"/>
                </a:lnTo>
                <a:lnTo>
                  <a:pt x="82454" y="142461"/>
                </a:lnTo>
                <a:lnTo>
                  <a:pt x="89192" y="134848"/>
                </a:lnTo>
                <a:lnTo>
                  <a:pt x="120281" y="134848"/>
                </a:lnTo>
                <a:lnTo>
                  <a:pt x="120281" y="128435"/>
                </a:lnTo>
                <a:lnTo>
                  <a:pt x="58407" y="128435"/>
                </a:lnTo>
                <a:lnTo>
                  <a:pt x="49079" y="126934"/>
                </a:lnTo>
                <a:lnTo>
                  <a:pt x="42452" y="122604"/>
                </a:lnTo>
                <a:lnTo>
                  <a:pt x="38497" y="115699"/>
                </a:lnTo>
                <a:lnTo>
                  <a:pt x="37185" y="106476"/>
                </a:lnTo>
                <a:lnTo>
                  <a:pt x="38565" y="98709"/>
                </a:lnTo>
                <a:lnTo>
                  <a:pt x="42779" y="92629"/>
                </a:lnTo>
                <a:lnTo>
                  <a:pt x="49937" y="88665"/>
                </a:lnTo>
                <a:lnTo>
                  <a:pt x="60147" y="87248"/>
                </a:lnTo>
                <a:lnTo>
                  <a:pt x="120281" y="87248"/>
                </a:lnTo>
                <a:lnTo>
                  <a:pt x="120281" y="57657"/>
                </a:lnTo>
                <a:lnTo>
                  <a:pt x="116926" y="32564"/>
                </a:lnTo>
                <a:lnTo>
                  <a:pt x="115737" y="30505"/>
                </a:lnTo>
                <a:close/>
              </a:path>
              <a:path w="120650" h="155575">
                <a:moveTo>
                  <a:pt x="120281" y="134848"/>
                </a:moveTo>
                <a:lnTo>
                  <a:pt x="89192" y="134848"/>
                </a:lnTo>
                <a:lnTo>
                  <a:pt x="94424" y="152539"/>
                </a:lnTo>
                <a:lnTo>
                  <a:pt x="120281" y="152539"/>
                </a:lnTo>
                <a:lnTo>
                  <a:pt x="120281" y="134848"/>
                </a:lnTo>
                <a:close/>
              </a:path>
              <a:path w="120650" h="155575">
                <a:moveTo>
                  <a:pt x="120281" y="87248"/>
                </a:moveTo>
                <a:lnTo>
                  <a:pt x="83680" y="87248"/>
                </a:lnTo>
                <a:lnTo>
                  <a:pt x="83680" y="118376"/>
                </a:lnTo>
                <a:lnTo>
                  <a:pt x="78050" y="122391"/>
                </a:lnTo>
                <a:lnTo>
                  <a:pt x="71801" y="125577"/>
                </a:lnTo>
                <a:lnTo>
                  <a:pt x="65172" y="127677"/>
                </a:lnTo>
                <a:lnTo>
                  <a:pt x="58407" y="128435"/>
                </a:lnTo>
                <a:lnTo>
                  <a:pt x="120281" y="128435"/>
                </a:lnTo>
                <a:lnTo>
                  <a:pt x="120281" y="87248"/>
                </a:lnTo>
                <a:close/>
              </a:path>
              <a:path w="120650" h="155575">
                <a:moveTo>
                  <a:pt x="62471" y="0"/>
                </a:moveTo>
                <a:lnTo>
                  <a:pt x="46270" y="1006"/>
                </a:lnTo>
                <a:lnTo>
                  <a:pt x="31378" y="3702"/>
                </a:lnTo>
                <a:lnTo>
                  <a:pt x="18015" y="7597"/>
                </a:lnTo>
                <a:lnTo>
                  <a:pt x="6400" y="12204"/>
                </a:lnTo>
                <a:lnTo>
                  <a:pt x="15989" y="40576"/>
                </a:lnTo>
                <a:lnTo>
                  <a:pt x="25187" y="36688"/>
                </a:lnTo>
                <a:lnTo>
                  <a:pt x="35371" y="33483"/>
                </a:lnTo>
                <a:lnTo>
                  <a:pt x="46537" y="31307"/>
                </a:lnTo>
                <a:lnTo>
                  <a:pt x="58686" y="30505"/>
                </a:lnTo>
                <a:lnTo>
                  <a:pt x="115737" y="30505"/>
                </a:lnTo>
                <a:lnTo>
                  <a:pt x="106516" y="14531"/>
                </a:lnTo>
                <a:lnTo>
                  <a:pt x="88536" y="3647"/>
                </a:lnTo>
                <a:lnTo>
                  <a:pt x="62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220314" y="437579"/>
            <a:ext cx="116839" cy="155575"/>
          </a:xfrm>
          <a:custGeom>
            <a:avLst/>
            <a:gdLst/>
            <a:ahLst/>
            <a:cxnLst/>
            <a:rect l="l" t="t" r="r" b="b"/>
            <a:pathLst>
              <a:path w="116840" h="155575">
                <a:moveTo>
                  <a:pt x="67690" y="0"/>
                </a:moveTo>
                <a:lnTo>
                  <a:pt x="39342" y="5290"/>
                </a:lnTo>
                <a:lnTo>
                  <a:pt x="18048" y="20591"/>
                </a:lnTo>
                <a:lnTo>
                  <a:pt x="4652" y="45043"/>
                </a:lnTo>
                <a:lnTo>
                  <a:pt x="0" y="77787"/>
                </a:lnTo>
                <a:lnTo>
                  <a:pt x="4657" y="112082"/>
                </a:lnTo>
                <a:lnTo>
                  <a:pt x="18084" y="136366"/>
                </a:lnTo>
                <a:lnTo>
                  <a:pt x="39465" y="150810"/>
                </a:lnTo>
                <a:lnTo>
                  <a:pt x="67983" y="155587"/>
                </a:lnTo>
                <a:lnTo>
                  <a:pt x="83535" y="154180"/>
                </a:lnTo>
                <a:lnTo>
                  <a:pt x="97396" y="150742"/>
                </a:lnTo>
                <a:lnTo>
                  <a:pt x="108752" y="146447"/>
                </a:lnTo>
                <a:lnTo>
                  <a:pt x="116789" y="142468"/>
                </a:lnTo>
                <a:lnTo>
                  <a:pt x="112591" y="125387"/>
                </a:lnTo>
                <a:lnTo>
                  <a:pt x="71183" y="125387"/>
                </a:lnTo>
                <a:lnTo>
                  <a:pt x="57391" y="122712"/>
                </a:lnTo>
                <a:lnTo>
                  <a:pt x="47169" y="114288"/>
                </a:lnTo>
                <a:lnTo>
                  <a:pt x="40817" y="99514"/>
                </a:lnTo>
                <a:lnTo>
                  <a:pt x="38633" y="77787"/>
                </a:lnTo>
                <a:lnTo>
                  <a:pt x="40894" y="56196"/>
                </a:lnTo>
                <a:lnTo>
                  <a:pt x="47351" y="41411"/>
                </a:lnTo>
                <a:lnTo>
                  <a:pt x="57514" y="32917"/>
                </a:lnTo>
                <a:lnTo>
                  <a:pt x="70891" y="30200"/>
                </a:lnTo>
                <a:lnTo>
                  <a:pt x="109956" y="30200"/>
                </a:lnTo>
                <a:lnTo>
                  <a:pt x="116497" y="12204"/>
                </a:lnTo>
                <a:lnTo>
                  <a:pt x="105767" y="6820"/>
                </a:lnTo>
                <a:lnTo>
                  <a:pt x="94056" y="3011"/>
                </a:lnTo>
                <a:lnTo>
                  <a:pt x="81364" y="747"/>
                </a:lnTo>
                <a:lnTo>
                  <a:pt x="67690" y="0"/>
                </a:lnTo>
                <a:close/>
              </a:path>
              <a:path w="116840" h="155575">
                <a:moveTo>
                  <a:pt x="109816" y="114096"/>
                </a:moveTo>
                <a:lnTo>
                  <a:pt x="101940" y="118175"/>
                </a:lnTo>
                <a:lnTo>
                  <a:pt x="92567" y="121799"/>
                </a:lnTo>
                <a:lnTo>
                  <a:pt x="82159" y="124394"/>
                </a:lnTo>
                <a:lnTo>
                  <a:pt x="71183" y="125387"/>
                </a:lnTo>
                <a:lnTo>
                  <a:pt x="112591" y="125387"/>
                </a:lnTo>
                <a:lnTo>
                  <a:pt x="109816" y="114096"/>
                </a:lnTo>
                <a:close/>
              </a:path>
              <a:path w="116840" h="155575">
                <a:moveTo>
                  <a:pt x="109956" y="30200"/>
                </a:moveTo>
                <a:lnTo>
                  <a:pt x="70891" y="30200"/>
                </a:lnTo>
                <a:lnTo>
                  <a:pt x="80311" y="30729"/>
                </a:lnTo>
                <a:lnTo>
                  <a:pt x="89627" y="32373"/>
                </a:lnTo>
                <a:lnTo>
                  <a:pt x="98509" y="35220"/>
                </a:lnTo>
                <a:lnTo>
                  <a:pt x="106629" y="39357"/>
                </a:lnTo>
                <a:lnTo>
                  <a:pt x="109956" y="30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348724" y="379613"/>
            <a:ext cx="54610" cy="210820"/>
          </a:xfrm>
          <a:custGeom>
            <a:avLst/>
            <a:gdLst/>
            <a:ahLst/>
            <a:cxnLst/>
            <a:rect l="l" t="t" r="r" b="b"/>
            <a:pathLst>
              <a:path w="54609" h="210820">
                <a:moveTo>
                  <a:pt x="54330" y="61023"/>
                </a:moveTo>
                <a:lnTo>
                  <a:pt x="0" y="61023"/>
                </a:lnTo>
                <a:lnTo>
                  <a:pt x="0" y="86029"/>
                </a:lnTo>
                <a:lnTo>
                  <a:pt x="16560" y="89687"/>
                </a:lnTo>
                <a:lnTo>
                  <a:pt x="16560" y="210502"/>
                </a:lnTo>
                <a:lnTo>
                  <a:pt x="54330" y="210502"/>
                </a:lnTo>
                <a:lnTo>
                  <a:pt x="54330" y="61023"/>
                </a:lnTo>
                <a:close/>
              </a:path>
              <a:path w="54609" h="210820">
                <a:moveTo>
                  <a:pt x="53746" y="0"/>
                </a:moveTo>
                <a:lnTo>
                  <a:pt x="15392" y="0"/>
                </a:lnTo>
                <a:lnTo>
                  <a:pt x="15392" y="36309"/>
                </a:lnTo>
                <a:lnTo>
                  <a:pt x="53746" y="36309"/>
                </a:lnTo>
                <a:lnTo>
                  <a:pt x="53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422511" y="437583"/>
            <a:ext cx="133985" cy="155575"/>
          </a:xfrm>
          <a:custGeom>
            <a:avLst/>
            <a:gdLst/>
            <a:ahLst/>
            <a:cxnLst/>
            <a:rect l="l" t="t" r="r" b="b"/>
            <a:pathLst>
              <a:path w="133984" h="155575">
                <a:moveTo>
                  <a:pt x="66814" y="0"/>
                </a:moveTo>
                <a:lnTo>
                  <a:pt x="37992" y="5929"/>
                </a:lnTo>
                <a:lnTo>
                  <a:pt x="17067" y="22267"/>
                </a:lnTo>
                <a:lnTo>
                  <a:pt x="4312" y="46843"/>
                </a:lnTo>
                <a:lnTo>
                  <a:pt x="0" y="77482"/>
                </a:lnTo>
                <a:lnTo>
                  <a:pt x="4435" y="111310"/>
                </a:lnTo>
                <a:lnTo>
                  <a:pt x="17395" y="135756"/>
                </a:lnTo>
                <a:lnTo>
                  <a:pt x="38361" y="150591"/>
                </a:lnTo>
                <a:lnTo>
                  <a:pt x="66814" y="155587"/>
                </a:lnTo>
                <a:lnTo>
                  <a:pt x="95151" y="150548"/>
                </a:lnTo>
                <a:lnTo>
                  <a:pt x="116135" y="135642"/>
                </a:lnTo>
                <a:lnTo>
                  <a:pt x="121117" y="126288"/>
                </a:lnTo>
                <a:lnTo>
                  <a:pt x="66814" y="126288"/>
                </a:lnTo>
                <a:lnTo>
                  <a:pt x="54658" y="123554"/>
                </a:lnTo>
                <a:lnTo>
                  <a:pt x="46043" y="114930"/>
                </a:lnTo>
                <a:lnTo>
                  <a:pt x="40915" y="99783"/>
                </a:lnTo>
                <a:lnTo>
                  <a:pt x="39217" y="77482"/>
                </a:lnTo>
                <a:lnTo>
                  <a:pt x="41038" y="54848"/>
                </a:lnTo>
                <a:lnTo>
                  <a:pt x="46372" y="39849"/>
                </a:lnTo>
                <a:lnTo>
                  <a:pt x="55028" y="31541"/>
                </a:lnTo>
                <a:lnTo>
                  <a:pt x="66814" y="28981"/>
                </a:lnTo>
                <a:lnTo>
                  <a:pt x="119876" y="28981"/>
                </a:lnTo>
                <a:lnTo>
                  <a:pt x="116354" y="22267"/>
                </a:lnTo>
                <a:lnTo>
                  <a:pt x="95398" y="5929"/>
                </a:lnTo>
                <a:lnTo>
                  <a:pt x="66814" y="0"/>
                </a:lnTo>
                <a:close/>
              </a:path>
              <a:path w="133984" h="155575">
                <a:moveTo>
                  <a:pt x="119876" y="28981"/>
                </a:moveTo>
                <a:lnTo>
                  <a:pt x="66814" y="28981"/>
                </a:lnTo>
                <a:lnTo>
                  <a:pt x="78653" y="31496"/>
                </a:lnTo>
                <a:lnTo>
                  <a:pt x="87414" y="39730"/>
                </a:lnTo>
                <a:lnTo>
                  <a:pt x="92850" y="54714"/>
                </a:lnTo>
                <a:lnTo>
                  <a:pt x="94716" y="77482"/>
                </a:lnTo>
                <a:lnTo>
                  <a:pt x="92971" y="100169"/>
                </a:lnTo>
                <a:lnTo>
                  <a:pt x="87737" y="115273"/>
                </a:lnTo>
                <a:lnTo>
                  <a:pt x="79018" y="123683"/>
                </a:lnTo>
                <a:lnTo>
                  <a:pt x="66814" y="126288"/>
                </a:lnTo>
                <a:lnTo>
                  <a:pt x="121117" y="126288"/>
                </a:lnTo>
                <a:lnTo>
                  <a:pt x="129165" y="111182"/>
                </a:lnTo>
                <a:lnTo>
                  <a:pt x="133642" y="77482"/>
                </a:lnTo>
                <a:lnTo>
                  <a:pt x="129247" y="46843"/>
                </a:lnTo>
                <a:lnTo>
                  <a:pt x="119876" y="289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574749" y="437575"/>
            <a:ext cx="127635" cy="153035"/>
          </a:xfrm>
          <a:custGeom>
            <a:avLst/>
            <a:gdLst/>
            <a:ahLst/>
            <a:cxnLst/>
            <a:rect l="l" t="t" r="r" b="b"/>
            <a:pathLst>
              <a:path w="127634" h="153034">
                <a:moveTo>
                  <a:pt x="26149" y="3060"/>
                </a:moveTo>
                <a:lnTo>
                  <a:pt x="0" y="3060"/>
                </a:lnTo>
                <a:lnTo>
                  <a:pt x="0" y="152539"/>
                </a:lnTo>
                <a:lnTo>
                  <a:pt x="38061" y="152539"/>
                </a:lnTo>
                <a:lnTo>
                  <a:pt x="38061" y="39662"/>
                </a:lnTo>
                <a:lnTo>
                  <a:pt x="43393" y="36302"/>
                </a:lnTo>
                <a:lnTo>
                  <a:pt x="49352" y="33369"/>
                </a:lnTo>
                <a:lnTo>
                  <a:pt x="55910" y="31293"/>
                </a:lnTo>
                <a:lnTo>
                  <a:pt x="63042" y="30505"/>
                </a:lnTo>
                <a:lnTo>
                  <a:pt x="122480" y="30505"/>
                </a:lnTo>
                <a:lnTo>
                  <a:pt x="117632" y="20142"/>
                </a:lnTo>
                <a:lnTo>
                  <a:pt x="31953" y="20142"/>
                </a:lnTo>
                <a:lnTo>
                  <a:pt x="26149" y="3060"/>
                </a:lnTo>
                <a:close/>
              </a:path>
              <a:path w="127634" h="153034">
                <a:moveTo>
                  <a:pt x="122480" y="30505"/>
                </a:moveTo>
                <a:lnTo>
                  <a:pt x="63042" y="30505"/>
                </a:lnTo>
                <a:lnTo>
                  <a:pt x="74388" y="32527"/>
                </a:lnTo>
                <a:lnTo>
                  <a:pt x="82359" y="38668"/>
                </a:lnTo>
                <a:lnTo>
                  <a:pt x="87063" y="49043"/>
                </a:lnTo>
                <a:lnTo>
                  <a:pt x="88607" y="63766"/>
                </a:lnTo>
                <a:lnTo>
                  <a:pt x="88607" y="152539"/>
                </a:lnTo>
                <a:lnTo>
                  <a:pt x="127254" y="152539"/>
                </a:lnTo>
                <a:lnTo>
                  <a:pt x="127254" y="60096"/>
                </a:lnTo>
                <a:lnTo>
                  <a:pt x="124466" y="34750"/>
                </a:lnTo>
                <a:lnTo>
                  <a:pt x="122480" y="30505"/>
                </a:lnTo>
                <a:close/>
              </a:path>
              <a:path w="127634" h="153034">
                <a:moveTo>
                  <a:pt x="76987" y="0"/>
                </a:moveTo>
                <a:lnTo>
                  <a:pt x="62148" y="1730"/>
                </a:lnTo>
                <a:lnTo>
                  <a:pt x="49569" y="6294"/>
                </a:lnTo>
                <a:lnTo>
                  <a:pt x="39441" y="12746"/>
                </a:lnTo>
                <a:lnTo>
                  <a:pt x="31953" y="20142"/>
                </a:lnTo>
                <a:lnTo>
                  <a:pt x="117632" y="20142"/>
                </a:lnTo>
                <a:lnTo>
                  <a:pt x="115631" y="15865"/>
                </a:lnTo>
                <a:lnTo>
                  <a:pt x="100041" y="4071"/>
                </a:lnTo>
                <a:lnTo>
                  <a:pt x="769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717675" y="437575"/>
            <a:ext cx="120650" cy="155575"/>
          </a:xfrm>
          <a:custGeom>
            <a:avLst/>
            <a:gdLst/>
            <a:ahLst/>
            <a:cxnLst/>
            <a:rect l="l" t="t" r="r" b="b"/>
            <a:pathLst>
              <a:path w="120650" h="155575">
                <a:moveTo>
                  <a:pt x="115737" y="30505"/>
                </a:moveTo>
                <a:lnTo>
                  <a:pt x="58686" y="30505"/>
                </a:lnTo>
                <a:lnTo>
                  <a:pt x="68721" y="31760"/>
                </a:lnTo>
                <a:lnTo>
                  <a:pt x="76631" y="35961"/>
                </a:lnTo>
                <a:lnTo>
                  <a:pt x="81818" y="43765"/>
                </a:lnTo>
                <a:lnTo>
                  <a:pt x="83680" y="55829"/>
                </a:lnTo>
                <a:lnTo>
                  <a:pt x="83680" y="63461"/>
                </a:lnTo>
                <a:lnTo>
                  <a:pt x="53746" y="63461"/>
                </a:lnTo>
                <a:lnTo>
                  <a:pt x="30887" y="66469"/>
                </a:lnTo>
                <a:lnTo>
                  <a:pt x="14019" y="75168"/>
                </a:lnTo>
                <a:lnTo>
                  <a:pt x="3577" y="89072"/>
                </a:lnTo>
                <a:lnTo>
                  <a:pt x="0" y="107695"/>
                </a:lnTo>
                <a:lnTo>
                  <a:pt x="3441" y="127277"/>
                </a:lnTo>
                <a:lnTo>
                  <a:pt x="13147" y="142395"/>
                </a:lnTo>
                <a:lnTo>
                  <a:pt x="28192" y="152137"/>
                </a:lnTo>
                <a:lnTo>
                  <a:pt x="47650" y="155587"/>
                </a:lnTo>
                <a:lnTo>
                  <a:pt x="61574" y="153804"/>
                </a:lnTo>
                <a:lnTo>
                  <a:pt x="73212" y="149104"/>
                </a:lnTo>
                <a:lnTo>
                  <a:pt x="82454" y="142461"/>
                </a:lnTo>
                <a:lnTo>
                  <a:pt x="89192" y="134848"/>
                </a:lnTo>
                <a:lnTo>
                  <a:pt x="120281" y="134848"/>
                </a:lnTo>
                <a:lnTo>
                  <a:pt x="120281" y="128435"/>
                </a:lnTo>
                <a:lnTo>
                  <a:pt x="58407" y="128435"/>
                </a:lnTo>
                <a:lnTo>
                  <a:pt x="49079" y="126934"/>
                </a:lnTo>
                <a:lnTo>
                  <a:pt x="42452" y="122604"/>
                </a:lnTo>
                <a:lnTo>
                  <a:pt x="38497" y="115699"/>
                </a:lnTo>
                <a:lnTo>
                  <a:pt x="37185" y="106476"/>
                </a:lnTo>
                <a:lnTo>
                  <a:pt x="38565" y="98709"/>
                </a:lnTo>
                <a:lnTo>
                  <a:pt x="42779" y="92629"/>
                </a:lnTo>
                <a:lnTo>
                  <a:pt x="49937" y="88665"/>
                </a:lnTo>
                <a:lnTo>
                  <a:pt x="60147" y="87248"/>
                </a:lnTo>
                <a:lnTo>
                  <a:pt x="120281" y="87248"/>
                </a:lnTo>
                <a:lnTo>
                  <a:pt x="120281" y="57657"/>
                </a:lnTo>
                <a:lnTo>
                  <a:pt x="116926" y="32564"/>
                </a:lnTo>
                <a:lnTo>
                  <a:pt x="115737" y="30505"/>
                </a:lnTo>
                <a:close/>
              </a:path>
              <a:path w="120650" h="155575">
                <a:moveTo>
                  <a:pt x="120281" y="134848"/>
                </a:moveTo>
                <a:lnTo>
                  <a:pt x="89192" y="134848"/>
                </a:lnTo>
                <a:lnTo>
                  <a:pt x="94424" y="152539"/>
                </a:lnTo>
                <a:lnTo>
                  <a:pt x="120281" y="152539"/>
                </a:lnTo>
                <a:lnTo>
                  <a:pt x="120281" y="134848"/>
                </a:lnTo>
                <a:close/>
              </a:path>
              <a:path w="120650" h="155575">
                <a:moveTo>
                  <a:pt x="120281" y="87248"/>
                </a:moveTo>
                <a:lnTo>
                  <a:pt x="83680" y="87248"/>
                </a:lnTo>
                <a:lnTo>
                  <a:pt x="83680" y="118376"/>
                </a:lnTo>
                <a:lnTo>
                  <a:pt x="78050" y="122391"/>
                </a:lnTo>
                <a:lnTo>
                  <a:pt x="71801" y="125577"/>
                </a:lnTo>
                <a:lnTo>
                  <a:pt x="65172" y="127677"/>
                </a:lnTo>
                <a:lnTo>
                  <a:pt x="58407" y="128435"/>
                </a:lnTo>
                <a:lnTo>
                  <a:pt x="120281" y="128435"/>
                </a:lnTo>
                <a:lnTo>
                  <a:pt x="120281" y="87248"/>
                </a:lnTo>
                <a:close/>
              </a:path>
              <a:path w="120650" h="155575">
                <a:moveTo>
                  <a:pt x="62471" y="0"/>
                </a:moveTo>
                <a:lnTo>
                  <a:pt x="46271" y="1006"/>
                </a:lnTo>
                <a:lnTo>
                  <a:pt x="31383" y="3702"/>
                </a:lnTo>
                <a:lnTo>
                  <a:pt x="18021" y="7597"/>
                </a:lnTo>
                <a:lnTo>
                  <a:pt x="6400" y="12204"/>
                </a:lnTo>
                <a:lnTo>
                  <a:pt x="15989" y="40576"/>
                </a:lnTo>
                <a:lnTo>
                  <a:pt x="25187" y="36688"/>
                </a:lnTo>
                <a:lnTo>
                  <a:pt x="35371" y="33483"/>
                </a:lnTo>
                <a:lnTo>
                  <a:pt x="46537" y="31307"/>
                </a:lnTo>
                <a:lnTo>
                  <a:pt x="58686" y="30505"/>
                </a:lnTo>
                <a:lnTo>
                  <a:pt x="115737" y="30505"/>
                </a:lnTo>
                <a:lnTo>
                  <a:pt x="106516" y="14531"/>
                </a:lnTo>
                <a:lnTo>
                  <a:pt x="88536" y="3647"/>
                </a:lnTo>
                <a:lnTo>
                  <a:pt x="62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862063" y="379615"/>
            <a:ext cx="60960" cy="213995"/>
          </a:xfrm>
          <a:custGeom>
            <a:avLst/>
            <a:gdLst/>
            <a:ahLst/>
            <a:cxnLst/>
            <a:rect l="l" t="t" r="r" b="b"/>
            <a:pathLst>
              <a:path w="60959" h="213995">
                <a:moveTo>
                  <a:pt x="37477" y="0"/>
                </a:moveTo>
                <a:lnTo>
                  <a:pt x="0" y="0"/>
                </a:lnTo>
                <a:lnTo>
                  <a:pt x="0" y="170840"/>
                </a:lnTo>
                <a:lnTo>
                  <a:pt x="2089" y="188711"/>
                </a:lnTo>
                <a:lnTo>
                  <a:pt x="8864" y="202149"/>
                </a:lnTo>
                <a:lnTo>
                  <a:pt x="21088" y="210609"/>
                </a:lnTo>
                <a:lnTo>
                  <a:pt x="39522" y="213550"/>
                </a:lnTo>
                <a:lnTo>
                  <a:pt x="49390" y="213550"/>
                </a:lnTo>
                <a:lnTo>
                  <a:pt x="60439" y="211112"/>
                </a:lnTo>
                <a:lnTo>
                  <a:pt x="60439" y="183045"/>
                </a:lnTo>
                <a:lnTo>
                  <a:pt x="50229" y="182563"/>
                </a:lnTo>
                <a:lnTo>
                  <a:pt x="43072" y="180567"/>
                </a:lnTo>
                <a:lnTo>
                  <a:pt x="38858" y="176224"/>
                </a:lnTo>
                <a:lnTo>
                  <a:pt x="37477" y="168706"/>
                </a:lnTo>
                <a:lnTo>
                  <a:pt x="37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572555" y="691151"/>
            <a:ext cx="88265" cy="103505"/>
          </a:xfrm>
          <a:custGeom>
            <a:avLst/>
            <a:gdLst/>
            <a:ahLst/>
            <a:cxnLst/>
            <a:rect l="l" t="t" r="r" b="b"/>
            <a:pathLst>
              <a:path w="88265" h="103504">
                <a:moveTo>
                  <a:pt x="46520" y="0"/>
                </a:moveTo>
                <a:lnTo>
                  <a:pt x="25856" y="3731"/>
                </a:lnTo>
                <a:lnTo>
                  <a:pt x="11352" y="14235"/>
                </a:lnTo>
                <a:lnTo>
                  <a:pt x="2803" y="30459"/>
                </a:lnTo>
                <a:lnTo>
                  <a:pt x="0" y="51371"/>
                </a:lnTo>
                <a:lnTo>
                  <a:pt x="3320" y="73282"/>
                </a:lnTo>
                <a:lnTo>
                  <a:pt x="12917" y="89541"/>
                </a:lnTo>
                <a:lnTo>
                  <a:pt x="28241" y="99656"/>
                </a:lnTo>
                <a:lnTo>
                  <a:pt x="48742" y="103136"/>
                </a:lnTo>
                <a:lnTo>
                  <a:pt x="59991" y="102245"/>
                </a:lnTo>
                <a:lnTo>
                  <a:pt x="70178" y="99952"/>
                </a:lnTo>
                <a:lnTo>
                  <a:pt x="79001" y="96825"/>
                </a:lnTo>
                <a:lnTo>
                  <a:pt x="86156" y="93433"/>
                </a:lnTo>
                <a:lnTo>
                  <a:pt x="83348" y="83121"/>
                </a:lnTo>
                <a:lnTo>
                  <a:pt x="51981" y="83121"/>
                </a:lnTo>
                <a:lnTo>
                  <a:pt x="41001" y="81515"/>
                </a:lnTo>
                <a:lnTo>
                  <a:pt x="33016" y="76800"/>
                </a:lnTo>
                <a:lnTo>
                  <a:pt x="28142" y="69126"/>
                </a:lnTo>
                <a:lnTo>
                  <a:pt x="26492" y="58648"/>
                </a:lnTo>
                <a:lnTo>
                  <a:pt x="88176" y="58648"/>
                </a:lnTo>
                <a:lnTo>
                  <a:pt x="88176" y="47129"/>
                </a:lnTo>
                <a:lnTo>
                  <a:pt x="87654" y="43078"/>
                </a:lnTo>
                <a:lnTo>
                  <a:pt x="26492" y="43078"/>
                </a:lnTo>
                <a:lnTo>
                  <a:pt x="27550" y="34430"/>
                </a:lnTo>
                <a:lnTo>
                  <a:pt x="30865" y="26847"/>
                </a:lnTo>
                <a:lnTo>
                  <a:pt x="36645" y="21464"/>
                </a:lnTo>
                <a:lnTo>
                  <a:pt x="45097" y="19418"/>
                </a:lnTo>
                <a:lnTo>
                  <a:pt x="81087" y="19418"/>
                </a:lnTo>
                <a:lnTo>
                  <a:pt x="78564" y="14231"/>
                </a:lnTo>
                <a:lnTo>
                  <a:pt x="65651" y="3865"/>
                </a:lnTo>
                <a:lnTo>
                  <a:pt x="46520" y="0"/>
                </a:lnTo>
                <a:close/>
              </a:path>
              <a:path w="88265" h="103504">
                <a:moveTo>
                  <a:pt x="81089" y="74828"/>
                </a:moveTo>
                <a:lnTo>
                  <a:pt x="74298" y="77999"/>
                </a:lnTo>
                <a:lnTo>
                  <a:pt x="67068" y="80641"/>
                </a:lnTo>
                <a:lnTo>
                  <a:pt x="59572" y="82450"/>
                </a:lnTo>
                <a:lnTo>
                  <a:pt x="51981" y="83121"/>
                </a:lnTo>
                <a:lnTo>
                  <a:pt x="83348" y="83121"/>
                </a:lnTo>
                <a:lnTo>
                  <a:pt x="81089" y="74828"/>
                </a:lnTo>
                <a:close/>
              </a:path>
              <a:path w="88265" h="103504">
                <a:moveTo>
                  <a:pt x="81087" y="19418"/>
                </a:moveTo>
                <a:lnTo>
                  <a:pt x="45097" y="19418"/>
                </a:lnTo>
                <a:lnTo>
                  <a:pt x="53648" y="21323"/>
                </a:lnTo>
                <a:lnTo>
                  <a:pt x="59050" y="26471"/>
                </a:lnTo>
                <a:lnTo>
                  <a:pt x="61873" y="34007"/>
                </a:lnTo>
                <a:lnTo>
                  <a:pt x="62687" y="43078"/>
                </a:lnTo>
                <a:lnTo>
                  <a:pt x="87654" y="43078"/>
                </a:lnTo>
                <a:lnTo>
                  <a:pt x="85875" y="29269"/>
                </a:lnTo>
                <a:lnTo>
                  <a:pt x="81087" y="194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680367" y="691153"/>
            <a:ext cx="88900" cy="101600"/>
          </a:xfrm>
          <a:custGeom>
            <a:avLst/>
            <a:gdLst/>
            <a:ahLst/>
            <a:cxnLst/>
            <a:rect l="l" t="t" r="r" b="b"/>
            <a:pathLst>
              <a:path w="88900" h="101600">
                <a:moveTo>
                  <a:pt x="18199" y="2019"/>
                </a:moveTo>
                <a:lnTo>
                  <a:pt x="0" y="2019"/>
                </a:lnTo>
                <a:lnTo>
                  <a:pt x="0" y="101117"/>
                </a:lnTo>
                <a:lnTo>
                  <a:pt x="26479" y="101117"/>
                </a:lnTo>
                <a:lnTo>
                  <a:pt x="26479" y="26288"/>
                </a:lnTo>
                <a:lnTo>
                  <a:pt x="31140" y="23266"/>
                </a:lnTo>
                <a:lnTo>
                  <a:pt x="36995" y="20231"/>
                </a:lnTo>
                <a:lnTo>
                  <a:pt x="85253" y="20231"/>
                </a:lnTo>
                <a:lnTo>
                  <a:pt x="81873" y="13347"/>
                </a:lnTo>
                <a:lnTo>
                  <a:pt x="22237" y="13347"/>
                </a:lnTo>
                <a:lnTo>
                  <a:pt x="18199" y="2019"/>
                </a:lnTo>
                <a:close/>
              </a:path>
              <a:path w="88900" h="101600">
                <a:moveTo>
                  <a:pt x="85253" y="20231"/>
                </a:moveTo>
                <a:lnTo>
                  <a:pt x="43878" y="20231"/>
                </a:lnTo>
                <a:lnTo>
                  <a:pt x="51775" y="21570"/>
                </a:lnTo>
                <a:lnTo>
                  <a:pt x="57323" y="25638"/>
                </a:lnTo>
                <a:lnTo>
                  <a:pt x="60596" y="32511"/>
                </a:lnTo>
                <a:lnTo>
                  <a:pt x="61671" y="42265"/>
                </a:lnTo>
                <a:lnTo>
                  <a:pt x="61671" y="101117"/>
                </a:lnTo>
                <a:lnTo>
                  <a:pt x="88569" y="101117"/>
                </a:lnTo>
                <a:lnTo>
                  <a:pt x="88569" y="39839"/>
                </a:lnTo>
                <a:lnTo>
                  <a:pt x="86630" y="23033"/>
                </a:lnTo>
                <a:lnTo>
                  <a:pt x="85253" y="20231"/>
                </a:lnTo>
                <a:close/>
              </a:path>
              <a:path w="88900" h="101600">
                <a:moveTo>
                  <a:pt x="53581" y="0"/>
                </a:moveTo>
                <a:lnTo>
                  <a:pt x="43254" y="1147"/>
                </a:lnTo>
                <a:lnTo>
                  <a:pt x="34499" y="4173"/>
                </a:lnTo>
                <a:lnTo>
                  <a:pt x="27449" y="8449"/>
                </a:lnTo>
                <a:lnTo>
                  <a:pt x="22237" y="13347"/>
                </a:lnTo>
                <a:lnTo>
                  <a:pt x="81873" y="13347"/>
                </a:lnTo>
                <a:lnTo>
                  <a:pt x="80481" y="10514"/>
                </a:lnTo>
                <a:lnTo>
                  <a:pt x="69629" y="2697"/>
                </a:lnTo>
                <a:lnTo>
                  <a:pt x="535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834880" y="691153"/>
            <a:ext cx="149225" cy="101600"/>
          </a:xfrm>
          <a:custGeom>
            <a:avLst/>
            <a:gdLst/>
            <a:ahLst/>
            <a:cxnLst/>
            <a:rect l="l" t="t" r="r" b="b"/>
            <a:pathLst>
              <a:path w="149225" h="101600">
                <a:moveTo>
                  <a:pt x="17792" y="2019"/>
                </a:moveTo>
                <a:lnTo>
                  <a:pt x="0" y="2019"/>
                </a:lnTo>
                <a:lnTo>
                  <a:pt x="0" y="101117"/>
                </a:lnTo>
                <a:lnTo>
                  <a:pt x="26492" y="101117"/>
                </a:lnTo>
                <a:lnTo>
                  <a:pt x="26492" y="26288"/>
                </a:lnTo>
                <a:lnTo>
                  <a:pt x="31140" y="23266"/>
                </a:lnTo>
                <a:lnTo>
                  <a:pt x="36398" y="20231"/>
                </a:lnTo>
                <a:lnTo>
                  <a:pt x="145975" y="20231"/>
                </a:lnTo>
                <a:lnTo>
                  <a:pt x="142995" y="13957"/>
                </a:lnTo>
                <a:lnTo>
                  <a:pt x="82511" y="13957"/>
                </a:lnTo>
                <a:lnTo>
                  <a:pt x="82195" y="13550"/>
                </a:lnTo>
                <a:lnTo>
                  <a:pt x="22250" y="13550"/>
                </a:lnTo>
                <a:lnTo>
                  <a:pt x="17792" y="2019"/>
                </a:lnTo>
                <a:close/>
              </a:path>
              <a:path w="149225" h="101600">
                <a:moveTo>
                  <a:pt x="97078" y="20231"/>
                </a:moveTo>
                <a:lnTo>
                  <a:pt x="43281" y="20231"/>
                </a:lnTo>
                <a:lnTo>
                  <a:pt x="51264" y="21570"/>
                </a:lnTo>
                <a:lnTo>
                  <a:pt x="56802" y="25638"/>
                </a:lnTo>
                <a:lnTo>
                  <a:pt x="60028" y="32511"/>
                </a:lnTo>
                <a:lnTo>
                  <a:pt x="61074" y="42265"/>
                </a:lnTo>
                <a:lnTo>
                  <a:pt x="61074" y="101117"/>
                </a:lnTo>
                <a:lnTo>
                  <a:pt x="87769" y="101117"/>
                </a:lnTo>
                <a:lnTo>
                  <a:pt x="87661" y="32511"/>
                </a:lnTo>
                <a:lnTo>
                  <a:pt x="87566" y="30340"/>
                </a:lnTo>
                <a:lnTo>
                  <a:pt x="86753" y="26288"/>
                </a:lnTo>
                <a:lnTo>
                  <a:pt x="91211" y="23266"/>
                </a:lnTo>
                <a:lnTo>
                  <a:pt x="97078" y="20231"/>
                </a:lnTo>
                <a:close/>
              </a:path>
              <a:path w="149225" h="101600">
                <a:moveTo>
                  <a:pt x="145975" y="20231"/>
                </a:moveTo>
                <a:lnTo>
                  <a:pt x="103543" y="20231"/>
                </a:lnTo>
                <a:lnTo>
                  <a:pt x="111652" y="21570"/>
                </a:lnTo>
                <a:lnTo>
                  <a:pt x="117470" y="25638"/>
                </a:lnTo>
                <a:lnTo>
                  <a:pt x="120975" y="32511"/>
                </a:lnTo>
                <a:lnTo>
                  <a:pt x="122148" y="42265"/>
                </a:lnTo>
                <a:lnTo>
                  <a:pt x="122148" y="101117"/>
                </a:lnTo>
                <a:lnTo>
                  <a:pt x="149047" y="101117"/>
                </a:lnTo>
                <a:lnTo>
                  <a:pt x="149047" y="39839"/>
                </a:lnTo>
                <a:lnTo>
                  <a:pt x="147309" y="23038"/>
                </a:lnTo>
                <a:lnTo>
                  <a:pt x="145975" y="20231"/>
                </a:lnTo>
                <a:close/>
              </a:path>
              <a:path w="149225" h="101600">
                <a:moveTo>
                  <a:pt x="112445" y="0"/>
                </a:moveTo>
                <a:lnTo>
                  <a:pt x="102791" y="1184"/>
                </a:lnTo>
                <a:lnTo>
                  <a:pt x="94521" y="4321"/>
                </a:lnTo>
                <a:lnTo>
                  <a:pt x="87730" y="8786"/>
                </a:lnTo>
                <a:lnTo>
                  <a:pt x="82511" y="13957"/>
                </a:lnTo>
                <a:lnTo>
                  <a:pt x="142995" y="13957"/>
                </a:lnTo>
                <a:lnTo>
                  <a:pt x="141362" y="10518"/>
                </a:lnTo>
                <a:lnTo>
                  <a:pt x="130107" y="2699"/>
                </a:lnTo>
                <a:lnTo>
                  <a:pt x="112445" y="0"/>
                </a:lnTo>
                <a:close/>
              </a:path>
              <a:path w="149225" h="101600">
                <a:moveTo>
                  <a:pt x="51574" y="0"/>
                </a:moveTo>
                <a:lnTo>
                  <a:pt x="41901" y="1151"/>
                </a:lnTo>
                <a:lnTo>
                  <a:pt x="33802" y="4198"/>
                </a:lnTo>
                <a:lnTo>
                  <a:pt x="27259" y="8534"/>
                </a:lnTo>
                <a:lnTo>
                  <a:pt x="22250" y="13550"/>
                </a:lnTo>
                <a:lnTo>
                  <a:pt x="82195" y="13550"/>
                </a:lnTo>
                <a:lnTo>
                  <a:pt x="77820" y="7934"/>
                </a:lnTo>
                <a:lnTo>
                  <a:pt x="71215" y="3563"/>
                </a:lnTo>
                <a:lnTo>
                  <a:pt x="62523" y="900"/>
                </a:lnTo>
                <a:lnTo>
                  <a:pt x="5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000734" y="691153"/>
            <a:ext cx="83820" cy="103505"/>
          </a:xfrm>
          <a:custGeom>
            <a:avLst/>
            <a:gdLst/>
            <a:ahLst/>
            <a:cxnLst/>
            <a:rect l="l" t="t" r="r" b="b"/>
            <a:pathLst>
              <a:path w="83819" h="103504">
                <a:moveTo>
                  <a:pt x="80562" y="20231"/>
                </a:moveTo>
                <a:lnTo>
                  <a:pt x="50965" y="20231"/>
                </a:lnTo>
                <a:lnTo>
                  <a:pt x="58242" y="24269"/>
                </a:lnTo>
                <a:lnTo>
                  <a:pt x="58242" y="42062"/>
                </a:lnTo>
                <a:lnTo>
                  <a:pt x="37414" y="42062"/>
                </a:lnTo>
                <a:lnTo>
                  <a:pt x="21500" y="44056"/>
                </a:lnTo>
                <a:lnTo>
                  <a:pt x="9758" y="49823"/>
                </a:lnTo>
                <a:lnTo>
                  <a:pt x="2490" y="59041"/>
                </a:lnTo>
                <a:lnTo>
                  <a:pt x="0" y="71386"/>
                </a:lnTo>
                <a:lnTo>
                  <a:pt x="2395" y="84368"/>
                </a:lnTo>
                <a:lnTo>
                  <a:pt x="9150" y="94391"/>
                </a:lnTo>
                <a:lnTo>
                  <a:pt x="19620" y="100849"/>
                </a:lnTo>
                <a:lnTo>
                  <a:pt x="33159" y="103136"/>
                </a:lnTo>
                <a:lnTo>
                  <a:pt x="42855" y="101955"/>
                </a:lnTo>
                <a:lnTo>
                  <a:pt x="50957" y="98840"/>
                </a:lnTo>
                <a:lnTo>
                  <a:pt x="57389" y="94435"/>
                </a:lnTo>
                <a:lnTo>
                  <a:pt x="62077" y="89382"/>
                </a:lnTo>
                <a:lnTo>
                  <a:pt x="83718" y="89382"/>
                </a:lnTo>
                <a:lnTo>
                  <a:pt x="83718" y="85140"/>
                </a:lnTo>
                <a:lnTo>
                  <a:pt x="30733" y="85140"/>
                </a:lnTo>
                <a:lnTo>
                  <a:pt x="25882" y="79679"/>
                </a:lnTo>
                <a:lnTo>
                  <a:pt x="25882" y="63093"/>
                </a:lnTo>
                <a:lnTo>
                  <a:pt x="30937" y="57848"/>
                </a:lnTo>
                <a:lnTo>
                  <a:pt x="83718" y="57848"/>
                </a:lnTo>
                <a:lnTo>
                  <a:pt x="83718" y="38226"/>
                </a:lnTo>
                <a:lnTo>
                  <a:pt x="81383" y="21586"/>
                </a:lnTo>
                <a:lnTo>
                  <a:pt x="80562" y="20231"/>
                </a:lnTo>
                <a:close/>
              </a:path>
              <a:path w="83819" h="103504">
                <a:moveTo>
                  <a:pt x="83718" y="89382"/>
                </a:moveTo>
                <a:lnTo>
                  <a:pt x="62077" y="89382"/>
                </a:lnTo>
                <a:lnTo>
                  <a:pt x="65722" y="101117"/>
                </a:lnTo>
                <a:lnTo>
                  <a:pt x="83718" y="101117"/>
                </a:lnTo>
                <a:lnTo>
                  <a:pt x="83718" y="89382"/>
                </a:lnTo>
                <a:close/>
              </a:path>
              <a:path w="83819" h="103504">
                <a:moveTo>
                  <a:pt x="83718" y="57848"/>
                </a:moveTo>
                <a:lnTo>
                  <a:pt x="58242" y="57848"/>
                </a:lnTo>
                <a:lnTo>
                  <a:pt x="58242" y="78460"/>
                </a:lnTo>
                <a:lnTo>
                  <a:pt x="53390" y="82308"/>
                </a:lnTo>
                <a:lnTo>
                  <a:pt x="46913" y="85140"/>
                </a:lnTo>
                <a:lnTo>
                  <a:pt x="83718" y="85140"/>
                </a:lnTo>
                <a:lnTo>
                  <a:pt x="83718" y="57848"/>
                </a:lnTo>
                <a:close/>
              </a:path>
              <a:path w="83819" h="103504">
                <a:moveTo>
                  <a:pt x="43472" y="0"/>
                </a:moveTo>
                <a:lnTo>
                  <a:pt x="32198" y="667"/>
                </a:lnTo>
                <a:lnTo>
                  <a:pt x="21834" y="2454"/>
                </a:lnTo>
                <a:lnTo>
                  <a:pt x="12532" y="5036"/>
                </a:lnTo>
                <a:lnTo>
                  <a:pt x="4444" y="8089"/>
                </a:lnTo>
                <a:lnTo>
                  <a:pt x="11125" y="26898"/>
                </a:lnTo>
                <a:lnTo>
                  <a:pt x="17527" y="24324"/>
                </a:lnTo>
                <a:lnTo>
                  <a:pt x="24617" y="22202"/>
                </a:lnTo>
                <a:lnTo>
                  <a:pt x="32390" y="20762"/>
                </a:lnTo>
                <a:lnTo>
                  <a:pt x="40843" y="20231"/>
                </a:lnTo>
                <a:lnTo>
                  <a:pt x="80562" y="20231"/>
                </a:lnTo>
                <a:lnTo>
                  <a:pt x="74139" y="9631"/>
                </a:lnTo>
                <a:lnTo>
                  <a:pt x="61622" y="2417"/>
                </a:lnTo>
                <a:lnTo>
                  <a:pt x="43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107114" y="691361"/>
            <a:ext cx="57150" cy="100965"/>
          </a:xfrm>
          <a:custGeom>
            <a:avLst/>
            <a:gdLst/>
            <a:ahLst/>
            <a:cxnLst/>
            <a:rect l="l" t="t" r="r" b="b"/>
            <a:pathLst>
              <a:path w="57150" h="100965">
                <a:moveTo>
                  <a:pt x="18402" y="1816"/>
                </a:moveTo>
                <a:lnTo>
                  <a:pt x="0" y="1816"/>
                </a:lnTo>
                <a:lnTo>
                  <a:pt x="0" y="100914"/>
                </a:lnTo>
                <a:lnTo>
                  <a:pt x="26288" y="100914"/>
                </a:lnTo>
                <a:lnTo>
                  <a:pt x="26288" y="28917"/>
                </a:lnTo>
                <a:lnTo>
                  <a:pt x="30746" y="25273"/>
                </a:lnTo>
                <a:lnTo>
                  <a:pt x="37007" y="22237"/>
                </a:lnTo>
                <a:lnTo>
                  <a:pt x="56470" y="22237"/>
                </a:lnTo>
                <a:lnTo>
                  <a:pt x="56662" y="15163"/>
                </a:lnTo>
                <a:lnTo>
                  <a:pt x="21234" y="15163"/>
                </a:lnTo>
                <a:lnTo>
                  <a:pt x="18402" y="1816"/>
                </a:lnTo>
                <a:close/>
              </a:path>
              <a:path w="57150" h="100965">
                <a:moveTo>
                  <a:pt x="56470" y="22237"/>
                </a:moveTo>
                <a:lnTo>
                  <a:pt x="48539" y="22237"/>
                </a:lnTo>
                <a:lnTo>
                  <a:pt x="53187" y="22847"/>
                </a:lnTo>
                <a:lnTo>
                  <a:pt x="56426" y="23863"/>
                </a:lnTo>
                <a:lnTo>
                  <a:pt x="56470" y="22237"/>
                </a:lnTo>
                <a:close/>
              </a:path>
              <a:path w="57150" h="100965">
                <a:moveTo>
                  <a:pt x="50761" y="0"/>
                </a:moveTo>
                <a:lnTo>
                  <a:pt x="45504" y="0"/>
                </a:lnTo>
                <a:lnTo>
                  <a:pt x="37283" y="1374"/>
                </a:lnTo>
                <a:lnTo>
                  <a:pt x="30411" y="4929"/>
                </a:lnTo>
                <a:lnTo>
                  <a:pt x="25171" y="9810"/>
                </a:lnTo>
                <a:lnTo>
                  <a:pt x="21843" y="15163"/>
                </a:lnTo>
                <a:lnTo>
                  <a:pt x="56662" y="15163"/>
                </a:lnTo>
                <a:lnTo>
                  <a:pt x="57035" y="1409"/>
                </a:lnTo>
                <a:lnTo>
                  <a:pt x="54813" y="800"/>
                </a:lnTo>
                <a:lnTo>
                  <a:pt x="50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174876" y="691158"/>
            <a:ext cx="81915" cy="103505"/>
          </a:xfrm>
          <a:custGeom>
            <a:avLst/>
            <a:gdLst/>
            <a:ahLst/>
            <a:cxnLst/>
            <a:rect l="l" t="t" r="r" b="b"/>
            <a:pathLst>
              <a:path w="81915" h="103504">
                <a:moveTo>
                  <a:pt x="47117" y="0"/>
                </a:moveTo>
                <a:lnTo>
                  <a:pt x="27383" y="3507"/>
                </a:lnTo>
                <a:lnTo>
                  <a:pt x="12561" y="13650"/>
                </a:lnTo>
                <a:lnTo>
                  <a:pt x="3238" y="29859"/>
                </a:lnTo>
                <a:lnTo>
                  <a:pt x="0" y="51562"/>
                </a:lnTo>
                <a:lnTo>
                  <a:pt x="3241" y="74295"/>
                </a:lnTo>
                <a:lnTo>
                  <a:pt x="12587" y="90393"/>
                </a:lnTo>
                <a:lnTo>
                  <a:pt x="27469" y="99969"/>
                </a:lnTo>
                <a:lnTo>
                  <a:pt x="47320" y="103136"/>
                </a:lnTo>
                <a:lnTo>
                  <a:pt x="58143" y="102204"/>
                </a:lnTo>
                <a:lnTo>
                  <a:pt x="67792" y="99925"/>
                </a:lnTo>
                <a:lnTo>
                  <a:pt x="75698" y="97077"/>
                </a:lnTo>
                <a:lnTo>
                  <a:pt x="81292" y="94437"/>
                </a:lnTo>
                <a:lnTo>
                  <a:pt x="78373" y="83121"/>
                </a:lnTo>
                <a:lnTo>
                  <a:pt x="49542" y="83121"/>
                </a:lnTo>
                <a:lnTo>
                  <a:pt x="39950" y="81347"/>
                </a:lnTo>
                <a:lnTo>
                  <a:pt x="32839" y="75761"/>
                </a:lnTo>
                <a:lnTo>
                  <a:pt x="28418" y="65965"/>
                </a:lnTo>
                <a:lnTo>
                  <a:pt x="26898" y="51562"/>
                </a:lnTo>
                <a:lnTo>
                  <a:pt x="28470" y="37253"/>
                </a:lnTo>
                <a:lnTo>
                  <a:pt x="32961" y="27455"/>
                </a:lnTo>
                <a:lnTo>
                  <a:pt x="40030" y="21827"/>
                </a:lnTo>
                <a:lnTo>
                  <a:pt x="49339" y="20027"/>
                </a:lnTo>
                <a:lnTo>
                  <a:pt x="76531" y="20027"/>
                </a:lnTo>
                <a:lnTo>
                  <a:pt x="81089" y="8089"/>
                </a:lnTo>
                <a:lnTo>
                  <a:pt x="73622" y="4521"/>
                </a:lnTo>
                <a:lnTo>
                  <a:pt x="65470" y="1997"/>
                </a:lnTo>
                <a:lnTo>
                  <a:pt x="56634" y="496"/>
                </a:lnTo>
                <a:lnTo>
                  <a:pt x="47117" y="0"/>
                </a:lnTo>
                <a:close/>
              </a:path>
              <a:path w="81915" h="103504">
                <a:moveTo>
                  <a:pt x="76441" y="75628"/>
                </a:moveTo>
                <a:lnTo>
                  <a:pt x="70956" y="78336"/>
                </a:lnTo>
                <a:lnTo>
                  <a:pt x="64430" y="80741"/>
                </a:lnTo>
                <a:lnTo>
                  <a:pt x="57185" y="82463"/>
                </a:lnTo>
                <a:lnTo>
                  <a:pt x="49542" y="83121"/>
                </a:lnTo>
                <a:lnTo>
                  <a:pt x="78373" y="83121"/>
                </a:lnTo>
                <a:lnTo>
                  <a:pt x="76441" y="75628"/>
                </a:lnTo>
                <a:close/>
              </a:path>
              <a:path w="81915" h="103504">
                <a:moveTo>
                  <a:pt x="76531" y="20027"/>
                </a:moveTo>
                <a:lnTo>
                  <a:pt x="49339" y="20027"/>
                </a:lnTo>
                <a:lnTo>
                  <a:pt x="55900" y="20376"/>
                </a:lnTo>
                <a:lnTo>
                  <a:pt x="62383" y="21461"/>
                </a:lnTo>
                <a:lnTo>
                  <a:pt x="68565" y="23344"/>
                </a:lnTo>
                <a:lnTo>
                  <a:pt x="74218" y="26085"/>
                </a:lnTo>
                <a:lnTo>
                  <a:pt x="76531" y="20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272563" y="652735"/>
            <a:ext cx="88900" cy="139700"/>
          </a:xfrm>
          <a:custGeom>
            <a:avLst/>
            <a:gdLst/>
            <a:ahLst/>
            <a:cxnLst/>
            <a:rect l="l" t="t" r="r" b="b"/>
            <a:pathLst>
              <a:path w="88900" h="139700">
                <a:moveTo>
                  <a:pt x="26492" y="0"/>
                </a:moveTo>
                <a:lnTo>
                  <a:pt x="0" y="0"/>
                </a:lnTo>
                <a:lnTo>
                  <a:pt x="0" y="139534"/>
                </a:lnTo>
                <a:lnTo>
                  <a:pt x="26492" y="139534"/>
                </a:lnTo>
                <a:lnTo>
                  <a:pt x="26492" y="64706"/>
                </a:lnTo>
                <a:lnTo>
                  <a:pt x="30937" y="61480"/>
                </a:lnTo>
                <a:lnTo>
                  <a:pt x="37211" y="58648"/>
                </a:lnTo>
                <a:lnTo>
                  <a:pt x="85607" y="58648"/>
                </a:lnTo>
                <a:lnTo>
                  <a:pt x="82508" y="51968"/>
                </a:lnTo>
                <a:lnTo>
                  <a:pt x="23863" y="51968"/>
                </a:lnTo>
                <a:lnTo>
                  <a:pt x="25070" y="48931"/>
                </a:lnTo>
                <a:lnTo>
                  <a:pt x="26492" y="43484"/>
                </a:lnTo>
                <a:lnTo>
                  <a:pt x="26492" y="0"/>
                </a:lnTo>
                <a:close/>
              </a:path>
              <a:path w="88900" h="139700">
                <a:moveTo>
                  <a:pt x="85607" y="58648"/>
                </a:moveTo>
                <a:lnTo>
                  <a:pt x="44081" y="58648"/>
                </a:lnTo>
                <a:lnTo>
                  <a:pt x="51866" y="60068"/>
                </a:lnTo>
                <a:lnTo>
                  <a:pt x="57353" y="64254"/>
                </a:lnTo>
                <a:lnTo>
                  <a:pt x="60601" y="71094"/>
                </a:lnTo>
                <a:lnTo>
                  <a:pt x="61671" y="80479"/>
                </a:lnTo>
                <a:lnTo>
                  <a:pt x="61671" y="139534"/>
                </a:lnTo>
                <a:lnTo>
                  <a:pt x="88582" y="139534"/>
                </a:lnTo>
                <a:lnTo>
                  <a:pt x="88582" y="78257"/>
                </a:lnTo>
                <a:lnTo>
                  <a:pt x="86907" y="61450"/>
                </a:lnTo>
                <a:lnTo>
                  <a:pt x="85607" y="58648"/>
                </a:lnTo>
                <a:close/>
              </a:path>
              <a:path w="88900" h="139700">
                <a:moveTo>
                  <a:pt x="52374" y="38417"/>
                </a:moveTo>
                <a:lnTo>
                  <a:pt x="42799" y="39568"/>
                </a:lnTo>
                <a:lnTo>
                  <a:pt x="34932" y="42616"/>
                </a:lnTo>
                <a:lnTo>
                  <a:pt x="28659" y="46952"/>
                </a:lnTo>
                <a:lnTo>
                  <a:pt x="23863" y="51968"/>
                </a:lnTo>
                <a:lnTo>
                  <a:pt x="82508" y="51968"/>
                </a:lnTo>
                <a:lnTo>
                  <a:pt x="81099" y="48931"/>
                </a:lnTo>
                <a:lnTo>
                  <a:pt x="69980" y="41115"/>
                </a:lnTo>
                <a:lnTo>
                  <a:pt x="52374" y="38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377541" y="691153"/>
            <a:ext cx="83820" cy="103505"/>
          </a:xfrm>
          <a:custGeom>
            <a:avLst/>
            <a:gdLst/>
            <a:ahLst/>
            <a:cxnLst/>
            <a:rect l="l" t="t" r="r" b="b"/>
            <a:pathLst>
              <a:path w="83819" h="103504">
                <a:moveTo>
                  <a:pt x="80562" y="20231"/>
                </a:moveTo>
                <a:lnTo>
                  <a:pt x="50965" y="20231"/>
                </a:lnTo>
                <a:lnTo>
                  <a:pt x="58242" y="24269"/>
                </a:lnTo>
                <a:lnTo>
                  <a:pt x="58242" y="42062"/>
                </a:lnTo>
                <a:lnTo>
                  <a:pt x="37414" y="42062"/>
                </a:lnTo>
                <a:lnTo>
                  <a:pt x="21500" y="44056"/>
                </a:lnTo>
                <a:lnTo>
                  <a:pt x="9758" y="49823"/>
                </a:lnTo>
                <a:lnTo>
                  <a:pt x="2490" y="59041"/>
                </a:lnTo>
                <a:lnTo>
                  <a:pt x="0" y="71386"/>
                </a:lnTo>
                <a:lnTo>
                  <a:pt x="2393" y="84368"/>
                </a:lnTo>
                <a:lnTo>
                  <a:pt x="9145" y="94391"/>
                </a:lnTo>
                <a:lnTo>
                  <a:pt x="19614" y="100849"/>
                </a:lnTo>
                <a:lnTo>
                  <a:pt x="33159" y="103136"/>
                </a:lnTo>
                <a:lnTo>
                  <a:pt x="42855" y="101955"/>
                </a:lnTo>
                <a:lnTo>
                  <a:pt x="50957" y="98840"/>
                </a:lnTo>
                <a:lnTo>
                  <a:pt x="57389" y="94435"/>
                </a:lnTo>
                <a:lnTo>
                  <a:pt x="62077" y="89382"/>
                </a:lnTo>
                <a:lnTo>
                  <a:pt x="83718" y="89382"/>
                </a:lnTo>
                <a:lnTo>
                  <a:pt x="83718" y="85140"/>
                </a:lnTo>
                <a:lnTo>
                  <a:pt x="30733" y="85140"/>
                </a:lnTo>
                <a:lnTo>
                  <a:pt x="25882" y="79679"/>
                </a:lnTo>
                <a:lnTo>
                  <a:pt x="25882" y="63093"/>
                </a:lnTo>
                <a:lnTo>
                  <a:pt x="30937" y="57848"/>
                </a:lnTo>
                <a:lnTo>
                  <a:pt x="83718" y="57848"/>
                </a:lnTo>
                <a:lnTo>
                  <a:pt x="83718" y="38226"/>
                </a:lnTo>
                <a:lnTo>
                  <a:pt x="81383" y="21586"/>
                </a:lnTo>
                <a:lnTo>
                  <a:pt x="80562" y="20231"/>
                </a:lnTo>
                <a:close/>
              </a:path>
              <a:path w="83819" h="103504">
                <a:moveTo>
                  <a:pt x="83718" y="89382"/>
                </a:moveTo>
                <a:lnTo>
                  <a:pt x="62077" y="89382"/>
                </a:lnTo>
                <a:lnTo>
                  <a:pt x="65722" y="101117"/>
                </a:lnTo>
                <a:lnTo>
                  <a:pt x="83718" y="101117"/>
                </a:lnTo>
                <a:lnTo>
                  <a:pt x="83718" y="89382"/>
                </a:lnTo>
                <a:close/>
              </a:path>
              <a:path w="83819" h="103504">
                <a:moveTo>
                  <a:pt x="83718" y="57848"/>
                </a:moveTo>
                <a:lnTo>
                  <a:pt x="58242" y="57848"/>
                </a:lnTo>
                <a:lnTo>
                  <a:pt x="58242" y="78460"/>
                </a:lnTo>
                <a:lnTo>
                  <a:pt x="53390" y="82308"/>
                </a:lnTo>
                <a:lnTo>
                  <a:pt x="46913" y="85140"/>
                </a:lnTo>
                <a:lnTo>
                  <a:pt x="83718" y="85140"/>
                </a:lnTo>
                <a:lnTo>
                  <a:pt x="83718" y="57848"/>
                </a:lnTo>
                <a:close/>
              </a:path>
              <a:path w="83819" h="103504">
                <a:moveTo>
                  <a:pt x="43472" y="0"/>
                </a:moveTo>
                <a:lnTo>
                  <a:pt x="32198" y="667"/>
                </a:lnTo>
                <a:lnTo>
                  <a:pt x="21834" y="2454"/>
                </a:lnTo>
                <a:lnTo>
                  <a:pt x="12532" y="5036"/>
                </a:lnTo>
                <a:lnTo>
                  <a:pt x="4444" y="8089"/>
                </a:lnTo>
                <a:lnTo>
                  <a:pt x="11112" y="26898"/>
                </a:lnTo>
                <a:lnTo>
                  <a:pt x="17522" y="24324"/>
                </a:lnTo>
                <a:lnTo>
                  <a:pt x="24615" y="22202"/>
                </a:lnTo>
                <a:lnTo>
                  <a:pt x="32390" y="20762"/>
                </a:lnTo>
                <a:lnTo>
                  <a:pt x="40843" y="20231"/>
                </a:lnTo>
                <a:lnTo>
                  <a:pt x="80562" y="20231"/>
                </a:lnTo>
                <a:lnTo>
                  <a:pt x="74139" y="9631"/>
                </a:lnTo>
                <a:lnTo>
                  <a:pt x="61622" y="2417"/>
                </a:lnTo>
                <a:lnTo>
                  <a:pt x="43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Rectángulo 64"/>
          <p:cNvSpPr/>
          <p:nvPr/>
        </p:nvSpPr>
        <p:spPr>
          <a:xfrm>
            <a:off x="594004" y="2057400"/>
            <a:ext cx="13655396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A partir de 2017, existirá </a:t>
            </a:r>
            <a:r>
              <a:rPr lang="es-ES" sz="3600" b="1" dirty="0">
                <a:solidFill>
                  <a:schemeClr val="bg1"/>
                </a:solidFill>
                <a:latin typeface="gobCL-Light" panose="02000603050000020004" pitchFamily="50" charset="0"/>
              </a:rPr>
              <a:t>certificación de calidad</a:t>
            </a: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 para autorizar el funcionamiento de establecimientos de educación parvularia comienza en 2017.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Nueva institucionalidad para educación parvularia. 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s-ES" sz="3600" b="1" dirty="0">
                <a:solidFill>
                  <a:schemeClr val="bg1"/>
                </a:solidFill>
                <a:latin typeface="gobCL-Light" panose="02000603050000020004" pitchFamily="50" charset="0"/>
              </a:rPr>
              <a:t>Puesta en marcha del Sistema de Aseguramiento de la Calidad </a:t>
            </a: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desde 2012 para educación parvularia y escolar.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s-ES" sz="3600" b="1" dirty="0">
                <a:solidFill>
                  <a:schemeClr val="bg1"/>
                </a:solidFill>
                <a:latin typeface="gobCL-Light" panose="02000603050000020004" pitchFamily="50" charset="0"/>
              </a:rPr>
              <a:t>Nuevo Plan de Evaluaciones</a:t>
            </a: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 de aprendizaje y otros indicadores de calidad, con foco en las escuelas, para apoyar la mejora y al servicio de los aprendizajes.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Programas de apoyo y orientación a los establecimientos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Desarrollo durante 2016 de </a:t>
            </a:r>
            <a:r>
              <a:rPr lang="es-ES" sz="3600" b="1" dirty="0">
                <a:solidFill>
                  <a:schemeClr val="bg1"/>
                </a:solidFill>
                <a:latin typeface="gobCL-Light" panose="02000603050000020004" pitchFamily="50" charset="0"/>
              </a:rPr>
              <a:t>Marco Nacional de Cualificaciones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Creación del </a:t>
            </a:r>
            <a:r>
              <a:rPr lang="es-ES" sz="3600" b="1" dirty="0">
                <a:solidFill>
                  <a:schemeClr val="bg1"/>
                </a:solidFill>
                <a:latin typeface="gobCL-Light" panose="02000603050000020004" pitchFamily="50" charset="0"/>
              </a:rPr>
              <a:t>Consejo Nacional y Consejos Regionales de Formación Técnica y Profesional</a:t>
            </a: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 para pertinencia y vinculación con el entorno productivo y social.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Propuesta actualmente en trámite legislativo para fortalecer el </a:t>
            </a:r>
            <a:r>
              <a:rPr lang="es-ES" sz="3600" b="1" dirty="0">
                <a:solidFill>
                  <a:schemeClr val="bg1"/>
                </a:solidFill>
                <a:latin typeface="gobCL-Light" panose="02000603050000020004" pitchFamily="50" charset="0"/>
              </a:rPr>
              <a:t>Sistema de Aseguramiento de la Calidad en educación superior</a:t>
            </a: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.</a:t>
            </a:r>
            <a:endParaRPr lang="es-ES" sz="3600" dirty="0">
              <a:solidFill>
                <a:schemeClr val="bg1"/>
              </a:solidFill>
              <a:latin typeface="gobCL-Light" panose="02000603050000020004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15227300" cy="11417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5227300" cy="11417300"/>
          </a:xfrm>
          <a:custGeom>
            <a:avLst/>
            <a:gdLst/>
            <a:ahLst/>
            <a:cxnLst/>
            <a:rect l="l" t="t" r="r" b="b"/>
            <a:pathLst>
              <a:path w="15227300" h="11417300">
                <a:moveTo>
                  <a:pt x="0" y="11417300"/>
                </a:moveTo>
                <a:lnTo>
                  <a:pt x="15227300" y="11417300"/>
                </a:lnTo>
                <a:lnTo>
                  <a:pt x="15227300" y="0"/>
                </a:lnTo>
                <a:lnTo>
                  <a:pt x="0" y="0"/>
                </a:lnTo>
                <a:lnTo>
                  <a:pt x="0" y="11417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70500" y="0"/>
            <a:ext cx="9969500" cy="660400"/>
          </a:xfrm>
          <a:custGeom>
            <a:avLst/>
            <a:gdLst/>
            <a:ahLst/>
            <a:cxnLst/>
            <a:rect l="l" t="t" r="r" b="b"/>
            <a:pathLst>
              <a:path w="9969500" h="660400">
                <a:moveTo>
                  <a:pt x="0" y="660400"/>
                </a:moveTo>
                <a:lnTo>
                  <a:pt x="9969500" y="660400"/>
                </a:lnTo>
                <a:lnTo>
                  <a:pt x="9969500" y="0"/>
                </a:lnTo>
                <a:lnTo>
                  <a:pt x="0" y="0"/>
                </a:lnTo>
                <a:lnTo>
                  <a:pt x="0" y="660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70500" y="660399"/>
            <a:ext cx="9969500" cy="2801739"/>
          </a:xfrm>
          <a:custGeom>
            <a:avLst/>
            <a:gdLst/>
            <a:ahLst/>
            <a:cxnLst/>
            <a:rect l="l" t="t" r="r" b="b"/>
            <a:pathLst>
              <a:path w="9969500" h="1854200">
                <a:moveTo>
                  <a:pt x="0" y="1854200"/>
                </a:moveTo>
                <a:lnTo>
                  <a:pt x="9969500" y="1854200"/>
                </a:lnTo>
                <a:lnTo>
                  <a:pt x="9969500" y="0"/>
                </a:lnTo>
                <a:lnTo>
                  <a:pt x="0" y="0"/>
                </a:lnTo>
                <a:lnTo>
                  <a:pt x="0" y="1854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10250" y="685800"/>
            <a:ext cx="9963150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CL" sz="8000" spc="-325" dirty="0" smtClean="0">
                <a:latin typeface="gobCL-Light"/>
                <a:cs typeface="gobCL-Light"/>
              </a:rPr>
              <a:t>Profesionalización y modernización</a:t>
            </a:r>
            <a:endParaRPr sz="8000" dirty="0">
              <a:latin typeface="gobCL-Light"/>
              <a:cs typeface="gobCL-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697180" y="11225250"/>
            <a:ext cx="911860" cy="205104"/>
          </a:xfrm>
          <a:custGeom>
            <a:avLst/>
            <a:gdLst/>
            <a:ahLst/>
            <a:cxnLst/>
            <a:rect l="l" t="t" r="r" b="b"/>
            <a:pathLst>
              <a:path w="911859" h="205104">
                <a:moveTo>
                  <a:pt x="0" y="204749"/>
                </a:moveTo>
                <a:lnTo>
                  <a:pt x="911644" y="204749"/>
                </a:lnTo>
                <a:lnTo>
                  <a:pt x="911644" y="0"/>
                </a:lnTo>
                <a:lnTo>
                  <a:pt x="0" y="0"/>
                </a:lnTo>
                <a:lnTo>
                  <a:pt x="0" y="204749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08825" y="11225250"/>
            <a:ext cx="1313815" cy="205104"/>
          </a:xfrm>
          <a:custGeom>
            <a:avLst/>
            <a:gdLst/>
            <a:ahLst/>
            <a:cxnLst/>
            <a:rect l="l" t="t" r="r" b="b"/>
            <a:pathLst>
              <a:path w="1313815" h="205104">
                <a:moveTo>
                  <a:pt x="0" y="204749"/>
                </a:moveTo>
                <a:lnTo>
                  <a:pt x="1313688" y="204749"/>
                </a:lnTo>
                <a:lnTo>
                  <a:pt x="1313688" y="0"/>
                </a:lnTo>
                <a:lnTo>
                  <a:pt x="0" y="0"/>
                </a:lnTo>
                <a:lnTo>
                  <a:pt x="0" y="204749"/>
                </a:lnTo>
                <a:close/>
              </a:path>
            </a:pathLst>
          </a:custGeom>
          <a:solidFill>
            <a:srgbClr val="EF4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709100" y="10968254"/>
            <a:ext cx="168275" cy="151765"/>
          </a:xfrm>
          <a:custGeom>
            <a:avLst/>
            <a:gdLst/>
            <a:ahLst/>
            <a:cxnLst/>
            <a:rect l="l" t="t" r="r" b="b"/>
            <a:pathLst>
              <a:path w="168275" h="151765">
                <a:moveTo>
                  <a:pt x="56413" y="0"/>
                </a:moveTo>
                <a:lnTo>
                  <a:pt x="5841" y="0"/>
                </a:lnTo>
                <a:lnTo>
                  <a:pt x="0" y="151726"/>
                </a:lnTo>
                <a:lnTo>
                  <a:pt x="26962" y="151726"/>
                </a:lnTo>
                <a:lnTo>
                  <a:pt x="28994" y="23596"/>
                </a:lnTo>
                <a:lnTo>
                  <a:pt x="61535" y="23596"/>
                </a:lnTo>
                <a:lnTo>
                  <a:pt x="56413" y="0"/>
                </a:lnTo>
                <a:close/>
              </a:path>
              <a:path w="168275" h="151765">
                <a:moveTo>
                  <a:pt x="61535" y="23596"/>
                </a:moveTo>
                <a:lnTo>
                  <a:pt x="29883" y="23596"/>
                </a:lnTo>
                <a:lnTo>
                  <a:pt x="32031" y="34920"/>
                </a:lnTo>
                <a:lnTo>
                  <a:pt x="34101" y="44943"/>
                </a:lnTo>
                <a:lnTo>
                  <a:pt x="35894" y="53091"/>
                </a:lnTo>
                <a:lnTo>
                  <a:pt x="37528" y="60236"/>
                </a:lnTo>
                <a:lnTo>
                  <a:pt x="58216" y="151726"/>
                </a:lnTo>
                <a:lnTo>
                  <a:pt x="101599" y="151726"/>
                </a:lnTo>
                <a:lnTo>
                  <a:pt x="107803" y="125425"/>
                </a:lnTo>
                <a:lnTo>
                  <a:pt x="81813" y="125425"/>
                </a:lnTo>
                <a:lnTo>
                  <a:pt x="76487" y="95897"/>
                </a:lnTo>
                <a:lnTo>
                  <a:pt x="72066" y="72990"/>
                </a:lnTo>
                <a:lnTo>
                  <a:pt x="66055" y="44424"/>
                </a:lnTo>
                <a:lnTo>
                  <a:pt x="61535" y="23596"/>
                </a:lnTo>
                <a:close/>
              </a:path>
              <a:path w="168275" h="151765">
                <a:moveTo>
                  <a:pt x="162985" y="23596"/>
                </a:moveTo>
                <a:lnTo>
                  <a:pt x="131495" y="23596"/>
                </a:lnTo>
                <a:lnTo>
                  <a:pt x="134645" y="151726"/>
                </a:lnTo>
                <a:lnTo>
                  <a:pt x="167919" y="151726"/>
                </a:lnTo>
                <a:lnTo>
                  <a:pt x="162985" y="23596"/>
                </a:lnTo>
                <a:close/>
              </a:path>
              <a:path w="168275" h="151765">
                <a:moveTo>
                  <a:pt x="162077" y="0"/>
                </a:moveTo>
                <a:lnTo>
                  <a:pt x="112394" y="0"/>
                </a:lnTo>
                <a:lnTo>
                  <a:pt x="109145" y="12739"/>
                </a:lnTo>
                <a:lnTo>
                  <a:pt x="101113" y="44943"/>
                </a:lnTo>
                <a:lnTo>
                  <a:pt x="91435" y="85253"/>
                </a:lnTo>
                <a:lnTo>
                  <a:pt x="82499" y="125425"/>
                </a:lnTo>
                <a:lnTo>
                  <a:pt x="107803" y="125425"/>
                </a:lnTo>
                <a:lnTo>
                  <a:pt x="123177" y="60236"/>
                </a:lnTo>
                <a:lnTo>
                  <a:pt x="130606" y="23596"/>
                </a:lnTo>
                <a:lnTo>
                  <a:pt x="162985" y="23596"/>
                </a:lnTo>
                <a:lnTo>
                  <a:pt x="1620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891327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5" h="155575">
                <a:moveTo>
                  <a:pt x="42049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26" y="66090"/>
                </a:lnTo>
                <a:lnTo>
                  <a:pt x="12826" y="155105"/>
                </a:lnTo>
                <a:lnTo>
                  <a:pt x="42049" y="155105"/>
                </a:lnTo>
                <a:lnTo>
                  <a:pt x="42049" y="44970"/>
                </a:lnTo>
                <a:close/>
              </a:path>
              <a:path w="42545" h="155575">
                <a:moveTo>
                  <a:pt x="41605" y="0"/>
                </a:moveTo>
                <a:lnTo>
                  <a:pt x="11925" y="0"/>
                </a:lnTo>
                <a:lnTo>
                  <a:pt x="11925" y="26746"/>
                </a:lnTo>
                <a:lnTo>
                  <a:pt x="41605" y="26746"/>
                </a:lnTo>
                <a:lnTo>
                  <a:pt x="416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54735" y="11007586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59" h="112395">
                <a:moveTo>
                  <a:pt x="20231" y="2260"/>
                </a:moveTo>
                <a:lnTo>
                  <a:pt x="0" y="2260"/>
                </a:lnTo>
                <a:lnTo>
                  <a:pt x="0" y="112394"/>
                </a:lnTo>
                <a:lnTo>
                  <a:pt x="29438" y="112394"/>
                </a:lnTo>
                <a:lnTo>
                  <a:pt x="29438" y="29222"/>
                </a:lnTo>
                <a:lnTo>
                  <a:pt x="34620" y="25857"/>
                </a:lnTo>
                <a:lnTo>
                  <a:pt x="41135" y="22478"/>
                </a:lnTo>
                <a:lnTo>
                  <a:pt x="94769" y="22478"/>
                </a:lnTo>
                <a:lnTo>
                  <a:pt x="91019" y="14846"/>
                </a:lnTo>
                <a:lnTo>
                  <a:pt x="24726" y="14846"/>
                </a:lnTo>
                <a:lnTo>
                  <a:pt x="20231" y="2260"/>
                </a:lnTo>
                <a:close/>
              </a:path>
              <a:path w="99059" h="112395">
                <a:moveTo>
                  <a:pt x="94769" y="22478"/>
                </a:moveTo>
                <a:lnTo>
                  <a:pt x="48780" y="22478"/>
                </a:lnTo>
                <a:lnTo>
                  <a:pt x="57560" y="23967"/>
                </a:lnTo>
                <a:lnTo>
                  <a:pt x="63725" y="28490"/>
                </a:lnTo>
                <a:lnTo>
                  <a:pt x="67361" y="36136"/>
                </a:lnTo>
                <a:lnTo>
                  <a:pt x="68554" y="46989"/>
                </a:lnTo>
                <a:lnTo>
                  <a:pt x="68554" y="112394"/>
                </a:lnTo>
                <a:lnTo>
                  <a:pt x="98463" y="112394"/>
                </a:lnTo>
                <a:lnTo>
                  <a:pt x="98463" y="44284"/>
                </a:lnTo>
                <a:lnTo>
                  <a:pt x="96305" y="25604"/>
                </a:lnTo>
                <a:lnTo>
                  <a:pt x="94769" y="22478"/>
                </a:lnTo>
                <a:close/>
              </a:path>
              <a:path w="99059" h="112395">
                <a:moveTo>
                  <a:pt x="59575" y="0"/>
                </a:moveTo>
                <a:lnTo>
                  <a:pt x="48088" y="1274"/>
                </a:lnTo>
                <a:lnTo>
                  <a:pt x="38355" y="4637"/>
                </a:lnTo>
                <a:lnTo>
                  <a:pt x="30520" y="9392"/>
                </a:lnTo>
                <a:lnTo>
                  <a:pt x="24726" y="14846"/>
                </a:lnTo>
                <a:lnTo>
                  <a:pt x="91019" y="14846"/>
                </a:lnTo>
                <a:lnTo>
                  <a:pt x="89468" y="11688"/>
                </a:lnTo>
                <a:lnTo>
                  <a:pt x="77406" y="2999"/>
                </a:lnTo>
                <a:lnTo>
                  <a:pt x="59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065610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49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26" y="66090"/>
                </a:lnTo>
                <a:lnTo>
                  <a:pt x="12826" y="155105"/>
                </a:lnTo>
                <a:lnTo>
                  <a:pt x="42049" y="155105"/>
                </a:lnTo>
                <a:lnTo>
                  <a:pt x="42049" y="44970"/>
                </a:lnTo>
                <a:close/>
              </a:path>
              <a:path w="42544" h="155575">
                <a:moveTo>
                  <a:pt x="41605" y="0"/>
                </a:moveTo>
                <a:lnTo>
                  <a:pt x="11925" y="0"/>
                </a:lnTo>
                <a:lnTo>
                  <a:pt x="11925" y="26746"/>
                </a:lnTo>
                <a:lnTo>
                  <a:pt x="41605" y="26746"/>
                </a:lnTo>
                <a:lnTo>
                  <a:pt x="416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124552" y="11007593"/>
            <a:ext cx="76835" cy="114935"/>
          </a:xfrm>
          <a:custGeom>
            <a:avLst/>
            <a:gdLst/>
            <a:ahLst/>
            <a:cxnLst/>
            <a:rect l="l" t="t" r="r" b="b"/>
            <a:pathLst>
              <a:path w="76834" h="114934">
                <a:moveTo>
                  <a:pt x="6070" y="86080"/>
                </a:moveTo>
                <a:lnTo>
                  <a:pt x="33032" y="114642"/>
                </a:lnTo>
                <a:lnTo>
                  <a:pt x="51857" y="111907"/>
                </a:lnTo>
                <a:lnTo>
                  <a:pt x="65436" y="104387"/>
                </a:lnTo>
                <a:lnTo>
                  <a:pt x="73217" y="93726"/>
                </a:lnTo>
                <a:lnTo>
                  <a:pt x="32143" y="93726"/>
                </a:lnTo>
                <a:lnTo>
                  <a:pt x="24526" y="93038"/>
                </a:lnTo>
                <a:lnTo>
                  <a:pt x="17249" y="91255"/>
                </a:lnTo>
                <a:lnTo>
                  <a:pt x="10901" y="88796"/>
                </a:lnTo>
                <a:lnTo>
                  <a:pt x="6070" y="86080"/>
                </a:lnTo>
                <a:close/>
              </a:path>
              <a:path w="76834" h="114934">
                <a:moveTo>
                  <a:pt x="43383" y="0"/>
                </a:moveTo>
                <a:lnTo>
                  <a:pt x="24293" y="2534"/>
                </a:lnTo>
                <a:lnTo>
                  <a:pt x="11234" y="9324"/>
                </a:lnTo>
                <a:lnTo>
                  <a:pt x="3740" y="19148"/>
                </a:lnTo>
                <a:lnTo>
                  <a:pt x="1346" y="30784"/>
                </a:lnTo>
                <a:lnTo>
                  <a:pt x="8686" y="51779"/>
                </a:lnTo>
                <a:lnTo>
                  <a:pt x="24834" y="62849"/>
                </a:lnTo>
                <a:lnTo>
                  <a:pt x="40983" y="70589"/>
                </a:lnTo>
                <a:lnTo>
                  <a:pt x="48323" y="81597"/>
                </a:lnTo>
                <a:lnTo>
                  <a:pt x="48323" y="88341"/>
                </a:lnTo>
                <a:lnTo>
                  <a:pt x="41808" y="93726"/>
                </a:lnTo>
                <a:lnTo>
                  <a:pt x="73217" y="93726"/>
                </a:lnTo>
                <a:lnTo>
                  <a:pt x="73662" y="93115"/>
                </a:lnTo>
                <a:lnTo>
                  <a:pt x="76428" y="79121"/>
                </a:lnTo>
                <a:lnTo>
                  <a:pt x="68981" y="58870"/>
                </a:lnTo>
                <a:lnTo>
                  <a:pt x="52597" y="48104"/>
                </a:lnTo>
                <a:lnTo>
                  <a:pt x="36212" y="40876"/>
                </a:lnTo>
                <a:lnTo>
                  <a:pt x="28765" y="31242"/>
                </a:lnTo>
                <a:lnTo>
                  <a:pt x="28765" y="24942"/>
                </a:lnTo>
                <a:lnTo>
                  <a:pt x="33718" y="21132"/>
                </a:lnTo>
                <a:lnTo>
                  <a:pt x="71422" y="21132"/>
                </a:lnTo>
                <a:lnTo>
                  <a:pt x="74409" y="5384"/>
                </a:lnTo>
                <a:lnTo>
                  <a:pt x="67946" y="3220"/>
                </a:lnTo>
                <a:lnTo>
                  <a:pt x="60325" y="1516"/>
                </a:lnTo>
                <a:lnTo>
                  <a:pt x="51988" y="400"/>
                </a:lnTo>
                <a:lnTo>
                  <a:pt x="43383" y="0"/>
                </a:lnTo>
                <a:close/>
              </a:path>
              <a:path w="76834" h="114934">
                <a:moveTo>
                  <a:pt x="71422" y="21132"/>
                </a:moveTo>
                <a:lnTo>
                  <a:pt x="43827" y="21132"/>
                </a:lnTo>
                <a:lnTo>
                  <a:pt x="51007" y="21536"/>
                </a:lnTo>
                <a:lnTo>
                  <a:pt x="57935" y="22677"/>
                </a:lnTo>
                <a:lnTo>
                  <a:pt x="64442" y="24449"/>
                </a:lnTo>
                <a:lnTo>
                  <a:pt x="70358" y="26746"/>
                </a:lnTo>
                <a:lnTo>
                  <a:pt x="71422" y="21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210762" y="10981288"/>
            <a:ext cx="78740" cy="140970"/>
          </a:xfrm>
          <a:custGeom>
            <a:avLst/>
            <a:gdLst/>
            <a:ahLst/>
            <a:cxnLst/>
            <a:rect l="l" t="t" r="r" b="b"/>
            <a:pathLst>
              <a:path w="78740" h="140970">
                <a:moveTo>
                  <a:pt x="45415" y="49453"/>
                </a:moveTo>
                <a:lnTo>
                  <a:pt x="16408" y="49453"/>
                </a:lnTo>
                <a:lnTo>
                  <a:pt x="16408" y="104076"/>
                </a:lnTo>
                <a:lnTo>
                  <a:pt x="18716" y="121506"/>
                </a:lnTo>
                <a:lnTo>
                  <a:pt x="25260" y="132883"/>
                </a:lnTo>
                <a:lnTo>
                  <a:pt x="35471" y="139073"/>
                </a:lnTo>
                <a:lnTo>
                  <a:pt x="48780" y="140944"/>
                </a:lnTo>
                <a:lnTo>
                  <a:pt x="57436" y="140321"/>
                </a:lnTo>
                <a:lnTo>
                  <a:pt x="65563" y="138663"/>
                </a:lnTo>
                <a:lnTo>
                  <a:pt x="72719" y="136288"/>
                </a:lnTo>
                <a:lnTo>
                  <a:pt x="78460" y="133515"/>
                </a:lnTo>
                <a:lnTo>
                  <a:pt x="74808" y="115989"/>
                </a:lnTo>
                <a:lnTo>
                  <a:pt x="49237" y="115989"/>
                </a:lnTo>
                <a:lnTo>
                  <a:pt x="45415" y="111048"/>
                </a:lnTo>
                <a:lnTo>
                  <a:pt x="45415" y="49453"/>
                </a:lnTo>
                <a:close/>
              </a:path>
              <a:path w="78740" h="140970">
                <a:moveTo>
                  <a:pt x="73964" y="111937"/>
                </a:moveTo>
                <a:lnTo>
                  <a:pt x="69468" y="114198"/>
                </a:lnTo>
                <a:lnTo>
                  <a:pt x="63169" y="115989"/>
                </a:lnTo>
                <a:lnTo>
                  <a:pt x="74808" y="115989"/>
                </a:lnTo>
                <a:lnTo>
                  <a:pt x="73964" y="111937"/>
                </a:lnTo>
                <a:close/>
              </a:path>
              <a:path w="78740" h="140970">
                <a:moveTo>
                  <a:pt x="74866" y="28549"/>
                </a:moveTo>
                <a:lnTo>
                  <a:pt x="0" y="28549"/>
                </a:lnTo>
                <a:lnTo>
                  <a:pt x="0" y="49453"/>
                </a:lnTo>
                <a:lnTo>
                  <a:pt x="74866" y="49453"/>
                </a:lnTo>
                <a:lnTo>
                  <a:pt x="74866" y="28549"/>
                </a:lnTo>
                <a:close/>
              </a:path>
              <a:path w="78740" h="140970">
                <a:moveTo>
                  <a:pt x="45415" y="0"/>
                </a:moveTo>
                <a:lnTo>
                  <a:pt x="16408" y="9448"/>
                </a:lnTo>
                <a:lnTo>
                  <a:pt x="16408" y="28549"/>
                </a:lnTo>
                <a:lnTo>
                  <a:pt x="45415" y="28549"/>
                </a:lnTo>
                <a:lnTo>
                  <a:pt x="454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295548" y="11007587"/>
            <a:ext cx="98425" cy="114935"/>
          </a:xfrm>
          <a:custGeom>
            <a:avLst/>
            <a:gdLst/>
            <a:ahLst/>
            <a:cxnLst/>
            <a:rect l="l" t="t" r="r" b="b"/>
            <a:pathLst>
              <a:path w="98425" h="114934">
                <a:moveTo>
                  <a:pt x="51701" y="0"/>
                </a:moveTo>
                <a:lnTo>
                  <a:pt x="28733" y="4147"/>
                </a:lnTo>
                <a:lnTo>
                  <a:pt x="12615" y="15819"/>
                </a:lnTo>
                <a:lnTo>
                  <a:pt x="3115" y="33856"/>
                </a:lnTo>
                <a:lnTo>
                  <a:pt x="0" y="57099"/>
                </a:lnTo>
                <a:lnTo>
                  <a:pt x="3691" y="81451"/>
                </a:lnTo>
                <a:lnTo>
                  <a:pt x="14358" y="99525"/>
                </a:lnTo>
                <a:lnTo>
                  <a:pt x="31391" y="110771"/>
                </a:lnTo>
                <a:lnTo>
                  <a:pt x="54178" y="114642"/>
                </a:lnTo>
                <a:lnTo>
                  <a:pt x="66681" y="113652"/>
                </a:lnTo>
                <a:lnTo>
                  <a:pt x="78001" y="111102"/>
                </a:lnTo>
                <a:lnTo>
                  <a:pt x="87805" y="107624"/>
                </a:lnTo>
                <a:lnTo>
                  <a:pt x="95757" y="103847"/>
                </a:lnTo>
                <a:lnTo>
                  <a:pt x="92640" y="92392"/>
                </a:lnTo>
                <a:lnTo>
                  <a:pt x="57759" y="92392"/>
                </a:lnTo>
                <a:lnTo>
                  <a:pt x="45565" y="90606"/>
                </a:lnTo>
                <a:lnTo>
                  <a:pt x="36693" y="85363"/>
                </a:lnTo>
                <a:lnTo>
                  <a:pt x="31274" y="76833"/>
                </a:lnTo>
                <a:lnTo>
                  <a:pt x="29438" y="65189"/>
                </a:lnTo>
                <a:lnTo>
                  <a:pt x="98005" y="65189"/>
                </a:lnTo>
                <a:lnTo>
                  <a:pt x="98005" y="52374"/>
                </a:lnTo>
                <a:lnTo>
                  <a:pt x="97427" y="47879"/>
                </a:lnTo>
                <a:lnTo>
                  <a:pt x="29438" y="47879"/>
                </a:lnTo>
                <a:lnTo>
                  <a:pt x="30617" y="38272"/>
                </a:lnTo>
                <a:lnTo>
                  <a:pt x="34307" y="29841"/>
                </a:lnTo>
                <a:lnTo>
                  <a:pt x="40738" y="23854"/>
                </a:lnTo>
                <a:lnTo>
                  <a:pt x="50139" y="21577"/>
                </a:lnTo>
                <a:lnTo>
                  <a:pt x="90131" y="21577"/>
                </a:lnTo>
                <a:lnTo>
                  <a:pt x="87331" y="15814"/>
                </a:lnTo>
                <a:lnTo>
                  <a:pt x="72974" y="4293"/>
                </a:lnTo>
                <a:lnTo>
                  <a:pt x="51701" y="0"/>
                </a:lnTo>
                <a:close/>
              </a:path>
              <a:path w="98425" h="114934">
                <a:moveTo>
                  <a:pt x="90131" y="83172"/>
                </a:moveTo>
                <a:lnTo>
                  <a:pt x="82578" y="86702"/>
                </a:lnTo>
                <a:lnTo>
                  <a:pt x="74541" y="89639"/>
                </a:lnTo>
                <a:lnTo>
                  <a:pt x="66205" y="91648"/>
                </a:lnTo>
                <a:lnTo>
                  <a:pt x="57759" y="92392"/>
                </a:lnTo>
                <a:lnTo>
                  <a:pt x="92640" y="92392"/>
                </a:lnTo>
                <a:lnTo>
                  <a:pt x="90131" y="83172"/>
                </a:lnTo>
                <a:close/>
              </a:path>
              <a:path w="98425" h="114934">
                <a:moveTo>
                  <a:pt x="90131" y="21577"/>
                </a:moveTo>
                <a:lnTo>
                  <a:pt x="50139" y="21577"/>
                </a:lnTo>
                <a:lnTo>
                  <a:pt x="59633" y="23695"/>
                </a:lnTo>
                <a:lnTo>
                  <a:pt x="65636" y="29417"/>
                </a:lnTo>
                <a:lnTo>
                  <a:pt x="68777" y="37795"/>
                </a:lnTo>
                <a:lnTo>
                  <a:pt x="69684" y="47879"/>
                </a:lnTo>
                <a:lnTo>
                  <a:pt x="97427" y="47879"/>
                </a:lnTo>
                <a:lnTo>
                  <a:pt x="95450" y="32521"/>
                </a:lnTo>
                <a:lnTo>
                  <a:pt x="90131" y="215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411027" y="11007811"/>
            <a:ext cx="63500" cy="112395"/>
          </a:xfrm>
          <a:custGeom>
            <a:avLst/>
            <a:gdLst/>
            <a:ahLst/>
            <a:cxnLst/>
            <a:rect l="l" t="t" r="r" b="b"/>
            <a:pathLst>
              <a:path w="63500" h="112395">
                <a:moveTo>
                  <a:pt x="20459" y="2032"/>
                </a:moveTo>
                <a:lnTo>
                  <a:pt x="0" y="2032"/>
                </a:lnTo>
                <a:lnTo>
                  <a:pt x="0" y="112166"/>
                </a:lnTo>
                <a:lnTo>
                  <a:pt x="29235" y="112166"/>
                </a:lnTo>
                <a:lnTo>
                  <a:pt x="29235" y="32143"/>
                </a:lnTo>
                <a:lnTo>
                  <a:pt x="34175" y="28105"/>
                </a:lnTo>
                <a:lnTo>
                  <a:pt x="41148" y="24726"/>
                </a:lnTo>
                <a:lnTo>
                  <a:pt x="62773" y="24726"/>
                </a:lnTo>
                <a:lnTo>
                  <a:pt x="62985" y="16865"/>
                </a:lnTo>
                <a:lnTo>
                  <a:pt x="23609" y="16865"/>
                </a:lnTo>
                <a:lnTo>
                  <a:pt x="20459" y="2032"/>
                </a:lnTo>
                <a:close/>
              </a:path>
              <a:path w="63500" h="112395">
                <a:moveTo>
                  <a:pt x="62773" y="24726"/>
                </a:moveTo>
                <a:lnTo>
                  <a:pt x="53962" y="24726"/>
                </a:lnTo>
                <a:lnTo>
                  <a:pt x="59131" y="25400"/>
                </a:lnTo>
                <a:lnTo>
                  <a:pt x="62725" y="26530"/>
                </a:lnTo>
                <a:lnTo>
                  <a:pt x="62773" y="24726"/>
                </a:lnTo>
                <a:close/>
              </a:path>
              <a:path w="63500" h="112395">
                <a:moveTo>
                  <a:pt x="56438" y="0"/>
                </a:moveTo>
                <a:lnTo>
                  <a:pt x="50584" y="0"/>
                </a:lnTo>
                <a:lnTo>
                  <a:pt x="41447" y="1527"/>
                </a:lnTo>
                <a:lnTo>
                  <a:pt x="33808" y="5480"/>
                </a:lnTo>
                <a:lnTo>
                  <a:pt x="27983" y="10908"/>
                </a:lnTo>
                <a:lnTo>
                  <a:pt x="24282" y="16865"/>
                </a:lnTo>
                <a:lnTo>
                  <a:pt x="62985" y="16865"/>
                </a:lnTo>
                <a:lnTo>
                  <a:pt x="63398" y="1574"/>
                </a:lnTo>
                <a:lnTo>
                  <a:pt x="60921" y="889"/>
                </a:lnTo>
                <a:lnTo>
                  <a:pt x="564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84380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37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14" y="66090"/>
                </a:lnTo>
                <a:lnTo>
                  <a:pt x="12814" y="155105"/>
                </a:lnTo>
                <a:lnTo>
                  <a:pt x="42037" y="155105"/>
                </a:lnTo>
                <a:lnTo>
                  <a:pt x="42037" y="44970"/>
                </a:lnTo>
                <a:close/>
              </a:path>
              <a:path w="42544" h="155575">
                <a:moveTo>
                  <a:pt x="41592" y="0"/>
                </a:moveTo>
                <a:lnTo>
                  <a:pt x="11912" y="0"/>
                </a:lnTo>
                <a:lnTo>
                  <a:pt x="11912" y="26746"/>
                </a:lnTo>
                <a:lnTo>
                  <a:pt x="41592" y="26746"/>
                </a:lnTo>
                <a:lnTo>
                  <a:pt x="415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543460" y="11007585"/>
            <a:ext cx="103505" cy="114935"/>
          </a:xfrm>
          <a:custGeom>
            <a:avLst/>
            <a:gdLst/>
            <a:ahLst/>
            <a:cxnLst/>
            <a:rect l="l" t="t" r="r" b="b"/>
            <a:pathLst>
              <a:path w="103505" h="114934">
                <a:moveTo>
                  <a:pt x="51701" y="0"/>
                </a:moveTo>
                <a:lnTo>
                  <a:pt x="29398" y="4369"/>
                </a:lnTo>
                <a:lnTo>
                  <a:pt x="13206" y="16409"/>
                </a:lnTo>
                <a:lnTo>
                  <a:pt x="3336" y="34520"/>
                </a:lnTo>
                <a:lnTo>
                  <a:pt x="0" y="57099"/>
                </a:lnTo>
                <a:lnTo>
                  <a:pt x="3431" y="82024"/>
                </a:lnTo>
                <a:lnTo>
                  <a:pt x="13458" y="100034"/>
                </a:lnTo>
                <a:lnTo>
                  <a:pt x="29682" y="110963"/>
                </a:lnTo>
                <a:lnTo>
                  <a:pt x="51701" y="114642"/>
                </a:lnTo>
                <a:lnTo>
                  <a:pt x="73624" y="110930"/>
                </a:lnTo>
                <a:lnTo>
                  <a:pt x="89858" y="99948"/>
                </a:lnTo>
                <a:lnTo>
                  <a:pt x="93709" y="93065"/>
                </a:lnTo>
                <a:lnTo>
                  <a:pt x="51701" y="93065"/>
                </a:lnTo>
                <a:lnTo>
                  <a:pt x="42293" y="91048"/>
                </a:lnTo>
                <a:lnTo>
                  <a:pt x="35625" y="84688"/>
                </a:lnTo>
                <a:lnTo>
                  <a:pt x="31654" y="73525"/>
                </a:lnTo>
                <a:lnTo>
                  <a:pt x="30340" y="57099"/>
                </a:lnTo>
                <a:lnTo>
                  <a:pt x="31749" y="40417"/>
                </a:lnTo>
                <a:lnTo>
                  <a:pt x="35877" y="29360"/>
                </a:lnTo>
                <a:lnTo>
                  <a:pt x="42577" y="23236"/>
                </a:lnTo>
                <a:lnTo>
                  <a:pt x="51701" y="21348"/>
                </a:lnTo>
                <a:lnTo>
                  <a:pt x="92746" y="21348"/>
                </a:lnTo>
                <a:lnTo>
                  <a:pt x="90025" y="16409"/>
                </a:lnTo>
                <a:lnTo>
                  <a:pt x="73812" y="4369"/>
                </a:lnTo>
                <a:lnTo>
                  <a:pt x="51701" y="0"/>
                </a:lnTo>
                <a:close/>
              </a:path>
              <a:path w="103505" h="114934">
                <a:moveTo>
                  <a:pt x="92746" y="21348"/>
                </a:moveTo>
                <a:lnTo>
                  <a:pt x="51701" y="21348"/>
                </a:lnTo>
                <a:lnTo>
                  <a:pt x="60854" y="23205"/>
                </a:lnTo>
                <a:lnTo>
                  <a:pt x="67629" y="29279"/>
                </a:lnTo>
                <a:lnTo>
                  <a:pt x="71834" y="40326"/>
                </a:lnTo>
                <a:lnTo>
                  <a:pt x="73279" y="57099"/>
                </a:lnTo>
                <a:lnTo>
                  <a:pt x="71931" y="73814"/>
                </a:lnTo>
                <a:lnTo>
                  <a:pt x="67886" y="84945"/>
                </a:lnTo>
                <a:lnTo>
                  <a:pt x="61143" y="91144"/>
                </a:lnTo>
                <a:lnTo>
                  <a:pt x="51701" y="93065"/>
                </a:lnTo>
                <a:lnTo>
                  <a:pt x="93709" y="93065"/>
                </a:lnTo>
                <a:lnTo>
                  <a:pt x="99939" y="81928"/>
                </a:lnTo>
                <a:lnTo>
                  <a:pt x="103403" y="57099"/>
                </a:lnTo>
                <a:lnTo>
                  <a:pt x="100002" y="34520"/>
                </a:lnTo>
                <a:lnTo>
                  <a:pt x="92746" y="21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06226" y="10964878"/>
            <a:ext cx="101600" cy="157480"/>
          </a:xfrm>
          <a:custGeom>
            <a:avLst/>
            <a:gdLst/>
            <a:ahLst/>
            <a:cxnLst/>
            <a:rect l="l" t="t" r="r" b="b"/>
            <a:pathLst>
              <a:path w="101600" h="157479">
                <a:moveTo>
                  <a:pt x="47434" y="42710"/>
                </a:moveTo>
                <a:lnTo>
                  <a:pt x="28739" y="46545"/>
                </a:lnTo>
                <a:lnTo>
                  <a:pt x="13687" y="57713"/>
                </a:lnTo>
                <a:lnTo>
                  <a:pt x="3650" y="75708"/>
                </a:lnTo>
                <a:lnTo>
                  <a:pt x="0" y="100025"/>
                </a:lnTo>
                <a:lnTo>
                  <a:pt x="3517" y="125581"/>
                </a:lnTo>
                <a:lnTo>
                  <a:pt x="13127" y="143443"/>
                </a:lnTo>
                <a:lnTo>
                  <a:pt x="27415" y="153928"/>
                </a:lnTo>
                <a:lnTo>
                  <a:pt x="44970" y="157352"/>
                </a:lnTo>
                <a:lnTo>
                  <a:pt x="54878" y="156053"/>
                </a:lnTo>
                <a:lnTo>
                  <a:pt x="63206" y="152687"/>
                </a:lnTo>
                <a:lnTo>
                  <a:pt x="69722" y="148057"/>
                </a:lnTo>
                <a:lnTo>
                  <a:pt x="74193" y="142963"/>
                </a:lnTo>
                <a:lnTo>
                  <a:pt x="101384" y="142963"/>
                </a:lnTo>
                <a:lnTo>
                  <a:pt x="101384" y="135991"/>
                </a:lnTo>
                <a:lnTo>
                  <a:pt x="51701" y="135991"/>
                </a:lnTo>
                <a:lnTo>
                  <a:pt x="42347" y="134036"/>
                </a:lnTo>
                <a:lnTo>
                  <a:pt x="35352" y="127763"/>
                </a:lnTo>
                <a:lnTo>
                  <a:pt x="30968" y="116558"/>
                </a:lnTo>
                <a:lnTo>
                  <a:pt x="29451" y="99809"/>
                </a:lnTo>
                <a:lnTo>
                  <a:pt x="31038" y="83523"/>
                </a:lnTo>
                <a:lnTo>
                  <a:pt x="35575" y="72670"/>
                </a:lnTo>
                <a:lnTo>
                  <a:pt x="42727" y="66621"/>
                </a:lnTo>
                <a:lnTo>
                  <a:pt x="52158" y="64744"/>
                </a:lnTo>
                <a:lnTo>
                  <a:pt x="101384" y="64744"/>
                </a:lnTo>
                <a:lnTo>
                  <a:pt x="101384" y="53492"/>
                </a:lnTo>
                <a:lnTo>
                  <a:pt x="74853" y="53492"/>
                </a:lnTo>
                <a:lnTo>
                  <a:pt x="69683" y="48962"/>
                </a:lnTo>
                <a:lnTo>
                  <a:pt x="63334" y="45572"/>
                </a:lnTo>
                <a:lnTo>
                  <a:pt x="55890" y="43446"/>
                </a:lnTo>
                <a:lnTo>
                  <a:pt x="47434" y="42710"/>
                </a:lnTo>
                <a:close/>
              </a:path>
              <a:path w="101600" h="157479">
                <a:moveTo>
                  <a:pt x="101384" y="142963"/>
                </a:moveTo>
                <a:lnTo>
                  <a:pt x="74193" y="142963"/>
                </a:lnTo>
                <a:lnTo>
                  <a:pt x="77558" y="155105"/>
                </a:lnTo>
                <a:lnTo>
                  <a:pt x="101384" y="155105"/>
                </a:lnTo>
                <a:lnTo>
                  <a:pt x="101384" y="142963"/>
                </a:lnTo>
                <a:close/>
              </a:path>
              <a:path w="101600" h="157479">
                <a:moveTo>
                  <a:pt x="101384" y="64744"/>
                </a:moveTo>
                <a:lnTo>
                  <a:pt x="60693" y="64744"/>
                </a:lnTo>
                <a:lnTo>
                  <a:pt x="67665" y="67424"/>
                </a:lnTo>
                <a:lnTo>
                  <a:pt x="72161" y="70129"/>
                </a:lnTo>
                <a:lnTo>
                  <a:pt x="72161" y="126555"/>
                </a:lnTo>
                <a:lnTo>
                  <a:pt x="66548" y="132397"/>
                </a:lnTo>
                <a:lnTo>
                  <a:pt x="59131" y="135991"/>
                </a:lnTo>
                <a:lnTo>
                  <a:pt x="101384" y="135991"/>
                </a:lnTo>
                <a:lnTo>
                  <a:pt x="101384" y="64744"/>
                </a:lnTo>
                <a:close/>
              </a:path>
              <a:path w="101600" h="157479">
                <a:moveTo>
                  <a:pt x="101384" y="0"/>
                </a:moveTo>
                <a:lnTo>
                  <a:pt x="72161" y="0"/>
                </a:lnTo>
                <a:lnTo>
                  <a:pt x="72161" y="41592"/>
                </a:lnTo>
                <a:lnTo>
                  <a:pt x="73063" y="47205"/>
                </a:lnTo>
                <a:lnTo>
                  <a:pt x="74853" y="53492"/>
                </a:lnTo>
                <a:lnTo>
                  <a:pt x="101384" y="53492"/>
                </a:lnTo>
                <a:lnTo>
                  <a:pt x="1013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824900" y="11007587"/>
            <a:ext cx="98425" cy="114935"/>
          </a:xfrm>
          <a:custGeom>
            <a:avLst/>
            <a:gdLst/>
            <a:ahLst/>
            <a:cxnLst/>
            <a:rect l="l" t="t" r="r" b="b"/>
            <a:pathLst>
              <a:path w="98425" h="114934">
                <a:moveTo>
                  <a:pt x="51688" y="0"/>
                </a:moveTo>
                <a:lnTo>
                  <a:pt x="28723" y="4147"/>
                </a:lnTo>
                <a:lnTo>
                  <a:pt x="12609" y="15819"/>
                </a:lnTo>
                <a:lnTo>
                  <a:pt x="3113" y="33856"/>
                </a:lnTo>
                <a:lnTo>
                  <a:pt x="0" y="57099"/>
                </a:lnTo>
                <a:lnTo>
                  <a:pt x="3691" y="81451"/>
                </a:lnTo>
                <a:lnTo>
                  <a:pt x="14357" y="99525"/>
                </a:lnTo>
                <a:lnTo>
                  <a:pt x="31386" y="110771"/>
                </a:lnTo>
                <a:lnTo>
                  <a:pt x="54165" y="114642"/>
                </a:lnTo>
                <a:lnTo>
                  <a:pt x="66675" y="113652"/>
                </a:lnTo>
                <a:lnTo>
                  <a:pt x="78000" y="111102"/>
                </a:lnTo>
                <a:lnTo>
                  <a:pt x="87805" y="107624"/>
                </a:lnTo>
                <a:lnTo>
                  <a:pt x="95757" y="103847"/>
                </a:lnTo>
                <a:lnTo>
                  <a:pt x="92640" y="92392"/>
                </a:lnTo>
                <a:lnTo>
                  <a:pt x="57759" y="92392"/>
                </a:lnTo>
                <a:lnTo>
                  <a:pt x="45565" y="90606"/>
                </a:lnTo>
                <a:lnTo>
                  <a:pt x="36693" y="85363"/>
                </a:lnTo>
                <a:lnTo>
                  <a:pt x="31274" y="76833"/>
                </a:lnTo>
                <a:lnTo>
                  <a:pt x="29438" y="65189"/>
                </a:lnTo>
                <a:lnTo>
                  <a:pt x="97993" y="65189"/>
                </a:lnTo>
                <a:lnTo>
                  <a:pt x="97993" y="52374"/>
                </a:lnTo>
                <a:lnTo>
                  <a:pt x="97414" y="47879"/>
                </a:lnTo>
                <a:lnTo>
                  <a:pt x="29438" y="47879"/>
                </a:lnTo>
                <a:lnTo>
                  <a:pt x="30617" y="38272"/>
                </a:lnTo>
                <a:lnTo>
                  <a:pt x="34305" y="29841"/>
                </a:lnTo>
                <a:lnTo>
                  <a:pt x="40732" y="23854"/>
                </a:lnTo>
                <a:lnTo>
                  <a:pt x="50126" y="21577"/>
                </a:lnTo>
                <a:lnTo>
                  <a:pt x="90119" y="21577"/>
                </a:lnTo>
                <a:lnTo>
                  <a:pt x="87318" y="15814"/>
                </a:lnTo>
                <a:lnTo>
                  <a:pt x="72961" y="4293"/>
                </a:lnTo>
                <a:lnTo>
                  <a:pt x="51688" y="0"/>
                </a:lnTo>
                <a:close/>
              </a:path>
              <a:path w="98425" h="114934">
                <a:moveTo>
                  <a:pt x="90131" y="83172"/>
                </a:moveTo>
                <a:lnTo>
                  <a:pt x="82576" y="86702"/>
                </a:lnTo>
                <a:lnTo>
                  <a:pt x="74536" y="89639"/>
                </a:lnTo>
                <a:lnTo>
                  <a:pt x="66200" y="91648"/>
                </a:lnTo>
                <a:lnTo>
                  <a:pt x="57759" y="92392"/>
                </a:lnTo>
                <a:lnTo>
                  <a:pt x="92640" y="92392"/>
                </a:lnTo>
                <a:lnTo>
                  <a:pt x="90131" y="83172"/>
                </a:lnTo>
                <a:close/>
              </a:path>
              <a:path w="98425" h="114934">
                <a:moveTo>
                  <a:pt x="90119" y="21577"/>
                </a:moveTo>
                <a:lnTo>
                  <a:pt x="50126" y="21577"/>
                </a:lnTo>
                <a:lnTo>
                  <a:pt x="59628" y="23695"/>
                </a:lnTo>
                <a:lnTo>
                  <a:pt x="65635" y="29417"/>
                </a:lnTo>
                <a:lnTo>
                  <a:pt x="68777" y="37795"/>
                </a:lnTo>
                <a:lnTo>
                  <a:pt x="69684" y="47879"/>
                </a:lnTo>
                <a:lnTo>
                  <a:pt x="97414" y="47879"/>
                </a:lnTo>
                <a:lnTo>
                  <a:pt x="95437" y="32521"/>
                </a:lnTo>
                <a:lnTo>
                  <a:pt x="90119" y="215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987667" y="10968254"/>
            <a:ext cx="93345" cy="151765"/>
          </a:xfrm>
          <a:custGeom>
            <a:avLst/>
            <a:gdLst/>
            <a:ahLst/>
            <a:cxnLst/>
            <a:rect l="l" t="t" r="r" b="b"/>
            <a:pathLst>
              <a:path w="93344" h="151765">
                <a:moveTo>
                  <a:pt x="93294" y="0"/>
                </a:moveTo>
                <a:lnTo>
                  <a:pt x="0" y="0"/>
                </a:lnTo>
                <a:lnTo>
                  <a:pt x="0" y="151726"/>
                </a:lnTo>
                <a:lnTo>
                  <a:pt x="93294" y="151726"/>
                </a:lnTo>
                <a:lnTo>
                  <a:pt x="93294" y="127228"/>
                </a:lnTo>
                <a:lnTo>
                  <a:pt x="29451" y="127228"/>
                </a:lnTo>
                <a:lnTo>
                  <a:pt x="29451" y="88328"/>
                </a:lnTo>
                <a:lnTo>
                  <a:pt x="75984" y="88328"/>
                </a:lnTo>
                <a:lnTo>
                  <a:pt x="78232" y="62268"/>
                </a:lnTo>
                <a:lnTo>
                  <a:pt x="29451" y="62268"/>
                </a:lnTo>
                <a:lnTo>
                  <a:pt x="29451" y="24942"/>
                </a:lnTo>
                <a:lnTo>
                  <a:pt x="93294" y="24942"/>
                </a:lnTo>
                <a:lnTo>
                  <a:pt x="932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091930" y="10964878"/>
            <a:ext cx="101600" cy="157480"/>
          </a:xfrm>
          <a:custGeom>
            <a:avLst/>
            <a:gdLst/>
            <a:ahLst/>
            <a:cxnLst/>
            <a:rect l="l" t="t" r="r" b="b"/>
            <a:pathLst>
              <a:path w="101600" h="157479">
                <a:moveTo>
                  <a:pt x="47434" y="42710"/>
                </a:moveTo>
                <a:lnTo>
                  <a:pt x="28739" y="46545"/>
                </a:lnTo>
                <a:lnTo>
                  <a:pt x="13687" y="57713"/>
                </a:lnTo>
                <a:lnTo>
                  <a:pt x="3650" y="75708"/>
                </a:lnTo>
                <a:lnTo>
                  <a:pt x="0" y="100025"/>
                </a:lnTo>
                <a:lnTo>
                  <a:pt x="3517" y="125581"/>
                </a:lnTo>
                <a:lnTo>
                  <a:pt x="13127" y="143443"/>
                </a:lnTo>
                <a:lnTo>
                  <a:pt x="27415" y="153928"/>
                </a:lnTo>
                <a:lnTo>
                  <a:pt x="44970" y="157352"/>
                </a:lnTo>
                <a:lnTo>
                  <a:pt x="54878" y="156053"/>
                </a:lnTo>
                <a:lnTo>
                  <a:pt x="63206" y="152687"/>
                </a:lnTo>
                <a:lnTo>
                  <a:pt x="69722" y="148057"/>
                </a:lnTo>
                <a:lnTo>
                  <a:pt x="74193" y="142963"/>
                </a:lnTo>
                <a:lnTo>
                  <a:pt x="101384" y="142963"/>
                </a:lnTo>
                <a:lnTo>
                  <a:pt x="101384" y="135991"/>
                </a:lnTo>
                <a:lnTo>
                  <a:pt x="51701" y="135991"/>
                </a:lnTo>
                <a:lnTo>
                  <a:pt x="42347" y="134036"/>
                </a:lnTo>
                <a:lnTo>
                  <a:pt x="35352" y="127763"/>
                </a:lnTo>
                <a:lnTo>
                  <a:pt x="30968" y="116558"/>
                </a:lnTo>
                <a:lnTo>
                  <a:pt x="29451" y="99809"/>
                </a:lnTo>
                <a:lnTo>
                  <a:pt x="31040" y="83523"/>
                </a:lnTo>
                <a:lnTo>
                  <a:pt x="35580" y="72670"/>
                </a:lnTo>
                <a:lnTo>
                  <a:pt x="42733" y="66621"/>
                </a:lnTo>
                <a:lnTo>
                  <a:pt x="52158" y="64744"/>
                </a:lnTo>
                <a:lnTo>
                  <a:pt x="101384" y="64744"/>
                </a:lnTo>
                <a:lnTo>
                  <a:pt x="101384" y="53492"/>
                </a:lnTo>
                <a:lnTo>
                  <a:pt x="74866" y="53492"/>
                </a:lnTo>
                <a:lnTo>
                  <a:pt x="69689" y="48962"/>
                </a:lnTo>
                <a:lnTo>
                  <a:pt x="63336" y="45572"/>
                </a:lnTo>
                <a:lnTo>
                  <a:pt x="55890" y="43446"/>
                </a:lnTo>
                <a:lnTo>
                  <a:pt x="47434" y="42710"/>
                </a:lnTo>
                <a:close/>
              </a:path>
              <a:path w="101600" h="157479">
                <a:moveTo>
                  <a:pt x="101384" y="142963"/>
                </a:moveTo>
                <a:lnTo>
                  <a:pt x="74193" y="142963"/>
                </a:lnTo>
                <a:lnTo>
                  <a:pt x="77558" y="155105"/>
                </a:lnTo>
                <a:lnTo>
                  <a:pt x="101384" y="155105"/>
                </a:lnTo>
                <a:lnTo>
                  <a:pt x="101384" y="142963"/>
                </a:lnTo>
                <a:close/>
              </a:path>
              <a:path w="101600" h="157479">
                <a:moveTo>
                  <a:pt x="101384" y="64744"/>
                </a:moveTo>
                <a:lnTo>
                  <a:pt x="60705" y="64744"/>
                </a:lnTo>
                <a:lnTo>
                  <a:pt x="67678" y="67424"/>
                </a:lnTo>
                <a:lnTo>
                  <a:pt x="72161" y="70129"/>
                </a:lnTo>
                <a:lnTo>
                  <a:pt x="72161" y="126555"/>
                </a:lnTo>
                <a:lnTo>
                  <a:pt x="66547" y="132397"/>
                </a:lnTo>
                <a:lnTo>
                  <a:pt x="59131" y="135991"/>
                </a:lnTo>
                <a:lnTo>
                  <a:pt x="101384" y="135991"/>
                </a:lnTo>
                <a:lnTo>
                  <a:pt x="101384" y="64744"/>
                </a:lnTo>
                <a:close/>
              </a:path>
              <a:path w="101600" h="157479">
                <a:moveTo>
                  <a:pt x="101384" y="0"/>
                </a:moveTo>
                <a:lnTo>
                  <a:pt x="72161" y="0"/>
                </a:lnTo>
                <a:lnTo>
                  <a:pt x="72161" y="41592"/>
                </a:lnTo>
                <a:lnTo>
                  <a:pt x="73063" y="47205"/>
                </a:lnTo>
                <a:lnTo>
                  <a:pt x="74866" y="53492"/>
                </a:lnTo>
                <a:lnTo>
                  <a:pt x="101384" y="53492"/>
                </a:lnTo>
                <a:lnTo>
                  <a:pt x="1013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213662" y="11009847"/>
            <a:ext cx="98425" cy="112395"/>
          </a:xfrm>
          <a:custGeom>
            <a:avLst/>
            <a:gdLst/>
            <a:ahLst/>
            <a:cxnLst/>
            <a:rect l="l" t="t" r="r" b="b"/>
            <a:pathLst>
              <a:path w="98425" h="112395">
                <a:moveTo>
                  <a:pt x="29222" y="0"/>
                </a:moveTo>
                <a:lnTo>
                  <a:pt x="0" y="0"/>
                </a:lnTo>
                <a:lnTo>
                  <a:pt x="27" y="66979"/>
                </a:lnTo>
                <a:lnTo>
                  <a:pt x="2395" y="86680"/>
                </a:lnTo>
                <a:lnTo>
                  <a:pt x="9721" y="100944"/>
                </a:lnTo>
                <a:lnTo>
                  <a:pt x="22192" y="109519"/>
                </a:lnTo>
                <a:lnTo>
                  <a:pt x="40017" y="112382"/>
                </a:lnTo>
                <a:lnTo>
                  <a:pt x="52058" y="110871"/>
                </a:lnTo>
                <a:lnTo>
                  <a:pt x="61847" y="107043"/>
                </a:lnTo>
                <a:lnTo>
                  <a:pt x="69319" y="101950"/>
                </a:lnTo>
                <a:lnTo>
                  <a:pt x="74409" y="96646"/>
                </a:lnTo>
                <a:lnTo>
                  <a:pt x="98234" y="96646"/>
                </a:lnTo>
                <a:lnTo>
                  <a:pt x="98234" y="89903"/>
                </a:lnTo>
                <a:lnTo>
                  <a:pt x="48552" y="89903"/>
                </a:lnTo>
                <a:lnTo>
                  <a:pt x="39938" y="88691"/>
                </a:lnTo>
                <a:lnTo>
                  <a:pt x="33915" y="84761"/>
                </a:lnTo>
                <a:lnTo>
                  <a:pt x="30378" y="77671"/>
                </a:lnTo>
                <a:lnTo>
                  <a:pt x="29222" y="66979"/>
                </a:lnTo>
                <a:lnTo>
                  <a:pt x="29222" y="0"/>
                </a:lnTo>
                <a:close/>
              </a:path>
              <a:path w="98425" h="112395">
                <a:moveTo>
                  <a:pt x="98234" y="96646"/>
                </a:moveTo>
                <a:lnTo>
                  <a:pt x="74409" y="96646"/>
                </a:lnTo>
                <a:lnTo>
                  <a:pt x="78905" y="110134"/>
                </a:lnTo>
                <a:lnTo>
                  <a:pt x="98234" y="110134"/>
                </a:lnTo>
                <a:lnTo>
                  <a:pt x="98234" y="96646"/>
                </a:lnTo>
                <a:close/>
              </a:path>
              <a:path w="98425" h="112395">
                <a:moveTo>
                  <a:pt x="98234" y="0"/>
                </a:moveTo>
                <a:lnTo>
                  <a:pt x="68338" y="0"/>
                </a:lnTo>
                <a:lnTo>
                  <a:pt x="68338" y="83375"/>
                </a:lnTo>
                <a:lnTo>
                  <a:pt x="63169" y="86982"/>
                </a:lnTo>
                <a:lnTo>
                  <a:pt x="56197" y="89903"/>
                </a:lnTo>
                <a:lnTo>
                  <a:pt x="98234" y="89903"/>
                </a:lnTo>
                <a:lnTo>
                  <a:pt x="98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328943" y="11007591"/>
            <a:ext cx="90805" cy="114935"/>
          </a:xfrm>
          <a:custGeom>
            <a:avLst/>
            <a:gdLst/>
            <a:ahLst/>
            <a:cxnLst/>
            <a:rect l="l" t="t" r="r" b="b"/>
            <a:pathLst>
              <a:path w="90805" h="114934">
                <a:moveTo>
                  <a:pt x="52387" y="0"/>
                </a:moveTo>
                <a:lnTo>
                  <a:pt x="30448" y="3897"/>
                </a:lnTo>
                <a:lnTo>
                  <a:pt x="13968" y="15170"/>
                </a:lnTo>
                <a:lnTo>
                  <a:pt x="3601" y="33186"/>
                </a:lnTo>
                <a:lnTo>
                  <a:pt x="0" y="57315"/>
                </a:lnTo>
                <a:lnTo>
                  <a:pt x="3604" y="82587"/>
                </a:lnTo>
                <a:lnTo>
                  <a:pt x="13995" y="100480"/>
                </a:lnTo>
                <a:lnTo>
                  <a:pt x="30539" y="111123"/>
                </a:lnTo>
                <a:lnTo>
                  <a:pt x="52603" y="114642"/>
                </a:lnTo>
                <a:lnTo>
                  <a:pt x="64637" y="113606"/>
                </a:lnTo>
                <a:lnTo>
                  <a:pt x="75364" y="111072"/>
                </a:lnTo>
                <a:lnTo>
                  <a:pt x="84153" y="107908"/>
                </a:lnTo>
                <a:lnTo>
                  <a:pt x="90373" y="104978"/>
                </a:lnTo>
                <a:lnTo>
                  <a:pt x="87125" y="92392"/>
                </a:lnTo>
                <a:lnTo>
                  <a:pt x="55079" y="92392"/>
                </a:lnTo>
                <a:lnTo>
                  <a:pt x="44410" y="90421"/>
                </a:lnTo>
                <a:lnTo>
                  <a:pt x="36501" y="84212"/>
                </a:lnTo>
                <a:lnTo>
                  <a:pt x="31585" y="73324"/>
                </a:lnTo>
                <a:lnTo>
                  <a:pt x="29895" y="57315"/>
                </a:lnTo>
                <a:lnTo>
                  <a:pt x="31644" y="41404"/>
                </a:lnTo>
                <a:lnTo>
                  <a:pt x="36639" y="30510"/>
                </a:lnTo>
                <a:lnTo>
                  <a:pt x="44501" y="24252"/>
                </a:lnTo>
                <a:lnTo>
                  <a:pt x="54851" y="22250"/>
                </a:lnTo>
                <a:lnTo>
                  <a:pt x="85076" y="22250"/>
                </a:lnTo>
                <a:lnTo>
                  <a:pt x="90144" y="8991"/>
                </a:lnTo>
                <a:lnTo>
                  <a:pt x="81841" y="5025"/>
                </a:lnTo>
                <a:lnTo>
                  <a:pt x="72780" y="2219"/>
                </a:lnTo>
                <a:lnTo>
                  <a:pt x="62962" y="551"/>
                </a:lnTo>
                <a:lnTo>
                  <a:pt x="52387" y="0"/>
                </a:lnTo>
                <a:close/>
              </a:path>
              <a:path w="90805" h="114934">
                <a:moveTo>
                  <a:pt x="84975" y="84061"/>
                </a:moveTo>
                <a:lnTo>
                  <a:pt x="78879" y="87077"/>
                </a:lnTo>
                <a:lnTo>
                  <a:pt x="71627" y="89750"/>
                </a:lnTo>
                <a:lnTo>
                  <a:pt x="63576" y="91662"/>
                </a:lnTo>
                <a:lnTo>
                  <a:pt x="55079" y="92392"/>
                </a:lnTo>
                <a:lnTo>
                  <a:pt x="87125" y="92392"/>
                </a:lnTo>
                <a:lnTo>
                  <a:pt x="84975" y="84061"/>
                </a:lnTo>
                <a:close/>
              </a:path>
              <a:path w="90805" h="114934">
                <a:moveTo>
                  <a:pt x="85076" y="22250"/>
                </a:moveTo>
                <a:lnTo>
                  <a:pt x="54851" y="22250"/>
                </a:lnTo>
                <a:lnTo>
                  <a:pt x="62143" y="22641"/>
                </a:lnTo>
                <a:lnTo>
                  <a:pt x="69351" y="23855"/>
                </a:lnTo>
                <a:lnTo>
                  <a:pt x="76221" y="25952"/>
                </a:lnTo>
                <a:lnTo>
                  <a:pt x="82499" y="28994"/>
                </a:lnTo>
                <a:lnTo>
                  <a:pt x="85076" y="22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427871" y="11007586"/>
            <a:ext cx="93345" cy="114935"/>
          </a:xfrm>
          <a:custGeom>
            <a:avLst/>
            <a:gdLst/>
            <a:ahLst/>
            <a:cxnLst/>
            <a:rect l="l" t="t" r="r" b="b"/>
            <a:pathLst>
              <a:path w="93344" h="114934">
                <a:moveTo>
                  <a:pt x="89554" y="22478"/>
                </a:moveTo>
                <a:lnTo>
                  <a:pt x="45402" y="22478"/>
                </a:lnTo>
                <a:lnTo>
                  <a:pt x="53171" y="23402"/>
                </a:lnTo>
                <a:lnTo>
                  <a:pt x="59293" y="26496"/>
                </a:lnTo>
                <a:lnTo>
                  <a:pt x="63304" y="32246"/>
                </a:lnTo>
                <a:lnTo>
                  <a:pt x="64744" y="41135"/>
                </a:lnTo>
                <a:lnTo>
                  <a:pt x="64744" y="46748"/>
                </a:lnTo>
                <a:lnTo>
                  <a:pt x="41592" y="46748"/>
                </a:lnTo>
                <a:lnTo>
                  <a:pt x="23901" y="48967"/>
                </a:lnTo>
                <a:lnTo>
                  <a:pt x="10847" y="55381"/>
                </a:lnTo>
                <a:lnTo>
                  <a:pt x="2768" y="65629"/>
                </a:lnTo>
                <a:lnTo>
                  <a:pt x="0" y="79349"/>
                </a:lnTo>
                <a:lnTo>
                  <a:pt x="2663" y="93779"/>
                </a:lnTo>
                <a:lnTo>
                  <a:pt x="10175" y="104921"/>
                </a:lnTo>
                <a:lnTo>
                  <a:pt x="21817" y="112100"/>
                </a:lnTo>
                <a:lnTo>
                  <a:pt x="36868" y="114642"/>
                </a:lnTo>
                <a:lnTo>
                  <a:pt x="47643" y="113328"/>
                </a:lnTo>
                <a:lnTo>
                  <a:pt x="56651" y="109864"/>
                </a:lnTo>
                <a:lnTo>
                  <a:pt x="63807" y="104966"/>
                </a:lnTo>
                <a:lnTo>
                  <a:pt x="69024" y="99352"/>
                </a:lnTo>
                <a:lnTo>
                  <a:pt x="93065" y="99352"/>
                </a:lnTo>
                <a:lnTo>
                  <a:pt x="93065" y="94640"/>
                </a:lnTo>
                <a:lnTo>
                  <a:pt x="34175" y="94640"/>
                </a:lnTo>
                <a:lnTo>
                  <a:pt x="28778" y="88582"/>
                </a:lnTo>
                <a:lnTo>
                  <a:pt x="28778" y="70129"/>
                </a:lnTo>
                <a:lnTo>
                  <a:pt x="34391" y="64287"/>
                </a:lnTo>
                <a:lnTo>
                  <a:pt x="93065" y="64287"/>
                </a:lnTo>
                <a:lnTo>
                  <a:pt x="93065" y="42481"/>
                </a:lnTo>
                <a:lnTo>
                  <a:pt x="90471" y="23992"/>
                </a:lnTo>
                <a:lnTo>
                  <a:pt x="89554" y="22478"/>
                </a:lnTo>
                <a:close/>
              </a:path>
              <a:path w="93344" h="114934">
                <a:moveTo>
                  <a:pt x="93065" y="99352"/>
                </a:moveTo>
                <a:lnTo>
                  <a:pt x="69024" y="99352"/>
                </a:lnTo>
                <a:lnTo>
                  <a:pt x="73063" y="112394"/>
                </a:lnTo>
                <a:lnTo>
                  <a:pt x="93065" y="112394"/>
                </a:lnTo>
                <a:lnTo>
                  <a:pt x="93065" y="99352"/>
                </a:lnTo>
                <a:close/>
              </a:path>
              <a:path w="93344" h="114934">
                <a:moveTo>
                  <a:pt x="93065" y="64287"/>
                </a:moveTo>
                <a:lnTo>
                  <a:pt x="64744" y="64287"/>
                </a:lnTo>
                <a:lnTo>
                  <a:pt x="64744" y="87223"/>
                </a:lnTo>
                <a:lnTo>
                  <a:pt x="59347" y="91503"/>
                </a:lnTo>
                <a:lnTo>
                  <a:pt x="52158" y="94640"/>
                </a:lnTo>
                <a:lnTo>
                  <a:pt x="93065" y="94640"/>
                </a:lnTo>
                <a:lnTo>
                  <a:pt x="93065" y="64287"/>
                </a:lnTo>
                <a:close/>
              </a:path>
              <a:path w="93344" h="114934">
                <a:moveTo>
                  <a:pt x="48323" y="0"/>
                </a:moveTo>
                <a:lnTo>
                  <a:pt x="35797" y="742"/>
                </a:lnTo>
                <a:lnTo>
                  <a:pt x="24280" y="2728"/>
                </a:lnTo>
                <a:lnTo>
                  <a:pt x="13942" y="5598"/>
                </a:lnTo>
                <a:lnTo>
                  <a:pt x="4952" y="8991"/>
                </a:lnTo>
                <a:lnTo>
                  <a:pt x="12369" y="29895"/>
                </a:lnTo>
                <a:lnTo>
                  <a:pt x="19492" y="27033"/>
                </a:lnTo>
                <a:lnTo>
                  <a:pt x="27371" y="24672"/>
                </a:lnTo>
                <a:lnTo>
                  <a:pt x="36008" y="23069"/>
                </a:lnTo>
                <a:lnTo>
                  <a:pt x="45402" y="22478"/>
                </a:lnTo>
                <a:lnTo>
                  <a:pt x="89554" y="22478"/>
                </a:lnTo>
                <a:lnTo>
                  <a:pt x="82419" y="10706"/>
                </a:lnTo>
                <a:lnTo>
                  <a:pt x="68505" y="2687"/>
                </a:lnTo>
                <a:lnTo>
                  <a:pt x="483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537830" y="11007591"/>
            <a:ext cx="90805" cy="114935"/>
          </a:xfrm>
          <a:custGeom>
            <a:avLst/>
            <a:gdLst/>
            <a:ahLst/>
            <a:cxnLst/>
            <a:rect l="l" t="t" r="r" b="b"/>
            <a:pathLst>
              <a:path w="90805" h="114934">
                <a:moveTo>
                  <a:pt x="52387" y="0"/>
                </a:moveTo>
                <a:lnTo>
                  <a:pt x="30453" y="3897"/>
                </a:lnTo>
                <a:lnTo>
                  <a:pt x="13973" y="15170"/>
                </a:lnTo>
                <a:lnTo>
                  <a:pt x="3602" y="33186"/>
                </a:lnTo>
                <a:lnTo>
                  <a:pt x="0" y="57315"/>
                </a:lnTo>
                <a:lnTo>
                  <a:pt x="3606" y="82587"/>
                </a:lnTo>
                <a:lnTo>
                  <a:pt x="14000" y="100480"/>
                </a:lnTo>
                <a:lnTo>
                  <a:pt x="30544" y="111123"/>
                </a:lnTo>
                <a:lnTo>
                  <a:pt x="52603" y="114642"/>
                </a:lnTo>
                <a:lnTo>
                  <a:pt x="64639" y="113606"/>
                </a:lnTo>
                <a:lnTo>
                  <a:pt x="75369" y="111072"/>
                </a:lnTo>
                <a:lnTo>
                  <a:pt x="84159" y="107908"/>
                </a:lnTo>
                <a:lnTo>
                  <a:pt x="90373" y="104978"/>
                </a:lnTo>
                <a:lnTo>
                  <a:pt x="87125" y="92392"/>
                </a:lnTo>
                <a:lnTo>
                  <a:pt x="55079" y="92392"/>
                </a:lnTo>
                <a:lnTo>
                  <a:pt x="44412" y="90421"/>
                </a:lnTo>
                <a:lnTo>
                  <a:pt x="36507" y="84212"/>
                </a:lnTo>
                <a:lnTo>
                  <a:pt x="31596" y="73324"/>
                </a:lnTo>
                <a:lnTo>
                  <a:pt x="29908" y="57315"/>
                </a:lnTo>
                <a:lnTo>
                  <a:pt x="31657" y="41404"/>
                </a:lnTo>
                <a:lnTo>
                  <a:pt x="36652" y="30510"/>
                </a:lnTo>
                <a:lnTo>
                  <a:pt x="44513" y="24252"/>
                </a:lnTo>
                <a:lnTo>
                  <a:pt x="54863" y="22250"/>
                </a:lnTo>
                <a:lnTo>
                  <a:pt x="85076" y="22250"/>
                </a:lnTo>
                <a:lnTo>
                  <a:pt x="90144" y="8991"/>
                </a:lnTo>
                <a:lnTo>
                  <a:pt x="81846" y="5025"/>
                </a:lnTo>
                <a:lnTo>
                  <a:pt x="72785" y="2219"/>
                </a:lnTo>
                <a:lnTo>
                  <a:pt x="62964" y="551"/>
                </a:lnTo>
                <a:lnTo>
                  <a:pt x="52387" y="0"/>
                </a:lnTo>
                <a:close/>
              </a:path>
              <a:path w="90805" h="114934">
                <a:moveTo>
                  <a:pt x="84975" y="84061"/>
                </a:moveTo>
                <a:lnTo>
                  <a:pt x="78879" y="87077"/>
                </a:lnTo>
                <a:lnTo>
                  <a:pt x="71627" y="89750"/>
                </a:lnTo>
                <a:lnTo>
                  <a:pt x="63576" y="91662"/>
                </a:lnTo>
                <a:lnTo>
                  <a:pt x="55079" y="92392"/>
                </a:lnTo>
                <a:lnTo>
                  <a:pt x="87125" y="92392"/>
                </a:lnTo>
                <a:lnTo>
                  <a:pt x="84975" y="84061"/>
                </a:lnTo>
                <a:close/>
              </a:path>
              <a:path w="90805" h="114934">
                <a:moveTo>
                  <a:pt x="85076" y="22250"/>
                </a:moveTo>
                <a:lnTo>
                  <a:pt x="54863" y="22250"/>
                </a:lnTo>
                <a:lnTo>
                  <a:pt x="62153" y="22641"/>
                </a:lnTo>
                <a:lnTo>
                  <a:pt x="69357" y="23855"/>
                </a:lnTo>
                <a:lnTo>
                  <a:pt x="76223" y="25952"/>
                </a:lnTo>
                <a:lnTo>
                  <a:pt x="82499" y="28994"/>
                </a:lnTo>
                <a:lnTo>
                  <a:pt x="85076" y="22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639362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37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14" y="66090"/>
                </a:lnTo>
                <a:lnTo>
                  <a:pt x="12814" y="155105"/>
                </a:lnTo>
                <a:lnTo>
                  <a:pt x="42037" y="155105"/>
                </a:lnTo>
                <a:lnTo>
                  <a:pt x="42037" y="44970"/>
                </a:lnTo>
                <a:close/>
              </a:path>
              <a:path w="42544" h="155575">
                <a:moveTo>
                  <a:pt x="41592" y="0"/>
                </a:moveTo>
                <a:lnTo>
                  <a:pt x="11912" y="0"/>
                </a:lnTo>
                <a:lnTo>
                  <a:pt x="11912" y="26746"/>
                </a:lnTo>
                <a:lnTo>
                  <a:pt x="41592" y="26746"/>
                </a:lnTo>
                <a:lnTo>
                  <a:pt x="415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698454" y="10959934"/>
            <a:ext cx="103505" cy="162560"/>
          </a:xfrm>
          <a:custGeom>
            <a:avLst/>
            <a:gdLst/>
            <a:ahLst/>
            <a:cxnLst/>
            <a:rect l="l" t="t" r="r" b="b"/>
            <a:pathLst>
              <a:path w="103505" h="162559">
                <a:moveTo>
                  <a:pt x="51701" y="47650"/>
                </a:moveTo>
                <a:lnTo>
                  <a:pt x="29398" y="52019"/>
                </a:lnTo>
                <a:lnTo>
                  <a:pt x="13206" y="64060"/>
                </a:lnTo>
                <a:lnTo>
                  <a:pt x="3336" y="82170"/>
                </a:lnTo>
                <a:lnTo>
                  <a:pt x="0" y="104749"/>
                </a:lnTo>
                <a:lnTo>
                  <a:pt x="3431" y="129674"/>
                </a:lnTo>
                <a:lnTo>
                  <a:pt x="13458" y="147685"/>
                </a:lnTo>
                <a:lnTo>
                  <a:pt x="29682" y="158613"/>
                </a:lnTo>
                <a:lnTo>
                  <a:pt x="51701" y="162293"/>
                </a:lnTo>
                <a:lnTo>
                  <a:pt x="73624" y="158581"/>
                </a:lnTo>
                <a:lnTo>
                  <a:pt x="89858" y="147599"/>
                </a:lnTo>
                <a:lnTo>
                  <a:pt x="93709" y="140716"/>
                </a:lnTo>
                <a:lnTo>
                  <a:pt x="51701" y="140716"/>
                </a:lnTo>
                <a:lnTo>
                  <a:pt x="42293" y="138698"/>
                </a:lnTo>
                <a:lnTo>
                  <a:pt x="35625" y="132338"/>
                </a:lnTo>
                <a:lnTo>
                  <a:pt x="31654" y="121176"/>
                </a:lnTo>
                <a:lnTo>
                  <a:pt x="30340" y="104749"/>
                </a:lnTo>
                <a:lnTo>
                  <a:pt x="31749" y="88067"/>
                </a:lnTo>
                <a:lnTo>
                  <a:pt x="35877" y="77011"/>
                </a:lnTo>
                <a:lnTo>
                  <a:pt x="42577" y="70886"/>
                </a:lnTo>
                <a:lnTo>
                  <a:pt x="51701" y="68999"/>
                </a:lnTo>
                <a:lnTo>
                  <a:pt x="92746" y="68999"/>
                </a:lnTo>
                <a:lnTo>
                  <a:pt x="90025" y="64060"/>
                </a:lnTo>
                <a:lnTo>
                  <a:pt x="73812" y="52019"/>
                </a:lnTo>
                <a:lnTo>
                  <a:pt x="51701" y="47650"/>
                </a:lnTo>
                <a:close/>
              </a:path>
              <a:path w="103505" h="162559">
                <a:moveTo>
                  <a:pt x="92746" y="68999"/>
                </a:moveTo>
                <a:lnTo>
                  <a:pt x="51701" y="68999"/>
                </a:lnTo>
                <a:lnTo>
                  <a:pt x="60854" y="70856"/>
                </a:lnTo>
                <a:lnTo>
                  <a:pt x="67629" y="76930"/>
                </a:lnTo>
                <a:lnTo>
                  <a:pt x="71834" y="87976"/>
                </a:lnTo>
                <a:lnTo>
                  <a:pt x="73279" y="104749"/>
                </a:lnTo>
                <a:lnTo>
                  <a:pt x="71931" y="121465"/>
                </a:lnTo>
                <a:lnTo>
                  <a:pt x="67886" y="132595"/>
                </a:lnTo>
                <a:lnTo>
                  <a:pt x="61143" y="138794"/>
                </a:lnTo>
                <a:lnTo>
                  <a:pt x="51701" y="140716"/>
                </a:lnTo>
                <a:lnTo>
                  <a:pt x="93709" y="140716"/>
                </a:lnTo>
                <a:lnTo>
                  <a:pt x="99939" y="129578"/>
                </a:lnTo>
                <a:lnTo>
                  <a:pt x="103403" y="104749"/>
                </a:lnTo>
                <a:lnTo>
                  <a:pt x="100002" y="82170"/>
                </a:lnTo>
                <a:lnTo>
                  <a:pt x="92746" y="68999"/>
                </a:lnTo>
                <a:close/>
              </a:path>
              <a:path w="103505" h="162559">
                <a:moveTo>
                  <a:pt x="78447" y="0"/>
                </a:moveTo>
                <a:lnTo>
                  <a:pt x="21577" y="15963"/>
                </a:lnTo>
                <a:lnTo>
                  <a:pt x="24498" y="32816"/>
                </a:lnTo>
                <a:lnTo>
                  <a:pt x="82270" y="21590"/>
                </a:lnTo>
                <a:lnTo>
                  <a:pt x="784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818563" y="11007586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59" h="112395">
                <a:moveTo>
                  <a:pt x="20243" y="2260"/>
                </a:moveTo>
                <a:lnTo>
                  <a:pt x="0" y="2260"/>
                </a:lnTo>
                <a:lnTo>
                  <a:pt x="0" y="112394"/>
                </a:lnTo>
                <a:lnTo>
                  <a:pt x="29451" y="112394"/>
                </a:lnTo>
                <a:lnTo>
                  <a:pt x="29451" y="29222"/>
                </a:lnTo>
                <a:lnTo>
                  <a:pt x="34632" y="25857"/>
                </a:lnTo>
                <a:lnTo>
                  <a:pt x="41147" y="22478"/>
                </a:lnTo>
                <a:lnTo>
                  <a:pt x="94771" y="22478"/>
                </a:lnTo>
                <a:lnTo>
                  <a:pt x="91023" y="14846"/>
                </a:lnTo>
                <a:lnTo>
                  <a:pt x="24726" y="14846"/>
                </a:lnTo>
                <a:lnTo>
                  <a:pt x="20243" y="2260"/>
                </a:lnTo>
                <a:close/>
              </a:path>
              <a:path w="99059" h="112395">
                <a:moveTo>
                  <a:pt x="94771" y="22478"/>
                </a:moveTo>
                <a:lnTo>
                  <a:pt x="48793" y="22478"/>
                </a:lnTo>
                <a:lnTo>
                  <a:pt x="57573" y="23967"/>
                </a:lnTo>
                <a:lnTo>
                  <a:pt x="63738" y="28490"/>
                </a:lnTo>
                <a:lnTo>
                  <a:pt x="67374" y="36136"/>
                </a:lnTo>
                <a:lnTo>
                  <a:pt x="68567" y="46989"/>
                </a:lnTo>
                <a:lnTo>
                  <a:pt x="68567" y="112394"/>
                </a:lnTo>
                <a:lnTo>
                  <a:pt x="98463" y="112394"/>
                </a:lnTo>
                <a:lnTo>
                  <a:pt x="98463" y="44284"/>
                </a:lnTo>
                <a:lnTo>
                  <a:pt x="96307" y="25604"/>
                </a:lnTo>
                <a:lnTo>
                  <a:pt x="94771" y="22478"/>
                </a:lnTo>
                <a:close/>
              </a:path>
              <a:path w="99059" h="112395">
                <a:moveTo>
                  <a:pt x="59575" y="0"/>
                </a:moveTo>
                <a:lnTo>
                  <a:pt x="48094" y="1274"/>
                </a:lnTo>
                <a:lnTo>
                  <a:pt x="38360" y="4637"/>
                </a:lnTo>
                <a:lnTo>
                  <a:pt x="30522" y="9392"/>
                </a:lnTo>
                <a:lnTo>
                  <a:pt x="24726" y="14846"/>
                </a:lnTo>
                <a:lnTo>
                  <a:pt x="91023" y="14846"/>
                </a:lnTo>
                <a:lnTo>
                  <a:pt x="89473" y="11688"/>
                </a:lnTo>
                <a:lnTo>
                  <a:pt x="77412" y="2999"/>
                </a:lnTo>
                <a:lnTo>
                  <a:pt x="59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05000"/>
            <a:ext cx="15240000" cy="9525000"/>
          </a:xfrm>
          <a:custGeom>
            <a:avLst/>
            <a:gdLst/>
            <a:ahLst/>
            <a:cxnLst/>
            <a:rect l="l" t="t" r="r" b="b"/>
            <a:pathLst>
              <a:path w="15240000" h="9525000">
                <a:moveTo>
                  <a:pt x="0" y="9525000"/>
                </a:moveTo>
                <a:lnTo>
                  <a:pt x="15240000" y="9525000"/>
                </a:lnTo>
                <a:lnTo>
                  <a:pt x="15240000" y="0"/>
                </a:lnTo>
                <a:lnTo>
                  <a:pt x="0" y="0"/>
                </a:lnTo>
                <a:lnTo>
                  <a:pt x="0" y="9525000"/>
                </a:lnTo>
                <a:close/>
              </a:path>
            </a:pathLst>
          </a:custGeom>
          <a:solidFill>
            <a:srgbClr val="00A79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5233650" cy="1898650"/>
          </a:xfrm>
          <a:custGeom>
            <a:avLst/>
            <a:gdLst/>
            <a:ahLst/>
            <a:cxnLst/>
            <a:rect l="l" t="t" r="r" b="b"/>
            <a:pathLst>
              <a:path w="15233650" h="1898650">
                <a:moveTo>
                  <a:pt x="0" y="1898650"/>
                </a:moveTo>
                <a:lnTo>
                  <a:pt x="15233637" y="1898650"/>
                </a:lnTo>
                <a:lnTo>
                  <a:pt x="15233637" y="0"/>
                </a:lnTo>
                <a:lnTo>
                  <a:pt x="0" y="0"/>
                </a:lnTo>
                <a:lnTo>
                  <a:pt x="0" y="1898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800" y="194562"/>
            <a:ext cx="518160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CL" sz="4400" b="0" spc="-120" dirty="0" smtClean="0">
                <a:latin typeface="gobCL-Light"/>
                <a:cs typeface="gobCL-Light"/>
              </a:rPr>
              <a:t>Profesionalización y modernización</a:t>
            </a:r>
            <a:endParaRPr sz="4400" dirty="0">
              <a:latin typeface="gobCL-Light"/>
              <a:cs typeface="gobCL-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954478" y="317500"/>
            <a:ext cx="544830" cy="543560"/>
          </a:xfrm>
          <a:custGeom>
            <a:avLst/>
            <a:gdLst/>
            <a:ahLst/>
            <a:cxnLst/>
            <a:rect l="l" t="t" r="r" b="b"/>
            <a:pathLst>
              <a:path w="544829" h="543560">
                <a:moveTo>
                  <a:pt x="272186" y="0"/>
                </a:moveTo>
                <a:lnTo>
                  <a:pt x="223262" y="4385"/>
                </a:lnTo>
                <a:lnTo>
                  <a:pt x="177214" y="17028"/>
                </a:lnTo>
                <a:lnTo>
                  <a:pt x="134811" y="37160"/>
                </a:lnTo>
                <a:lnTo>
                  <a:pt x="96823" y="64014"/>
                </a:lnTo>
                <a:lnTo>
                  <a:pt x="64017" y="96820"/>
                </a:lnTo>
                <a:lnTo>
                  <a:pt x="37163" y="134810"/>
                </a:lnTo>
                <a:lnTo>
                  <a:pt x="17029" y="177215"/>
                </a:lnTo>
                <a:lnTo>
                  <a:pt x="4385" y="223268"/>
                </a:lnTo>
                <a:lnTo>
                  <a:pt x="0" y="272199"/>
                </a:lnTo>
                <a:lnTo>
                  <a:pt x="3938" y="318585"/>
                </a:lnTo>
                <a:lnTo>
                  <a:pt x="15317" y="362423"/>
                </a:lnTo>
                <a:lnTo>
                  <a:pt x="33485" y="403063"/>
                </a:lnTo>
                <a:lnTo>
                  <a:pt x="57789" y="439853"/>
                </a:lnTo>
                <a:lnTo>
                  <a:pt x="87575" y="472142"/>
                </a:lnTo>
                <a:lnTo>
                  <a:pt x="122190" y="499279"/>
                </a:lnTo>
                <a:lnTo>
                  <a:pt x="160983" y="520613"/>
                </a:lnTo>
                <a:lnTo>
                  <a:pt x="203300" y="535493"/>
                </a:lnTo>
                <a:lnTo>
                  <a:pt x="248488" y="543267"/>
                </a:lnTo>
                <a:lnTo>
                  <a:pt x="256032" y="432854"/>
                </a:lnTo>
                <a:lnTo>
                  <a:pt x="256908" y="355511"/>
                </a:lnTo>
                <a:lnTo>
                  <a:pt x="146824" y="332536"/>
                </a:lnTo>
                <a:lnTo>
                  <a:pt x="88874" y="236639"/>
                </a:lnTo>
                <a:lnTo>
                  <a:pt x="200574" y="236639"/>
                </a:lnTo>
                <a:lnTo>
                  <a:pt x="156870" y="193421"/>
                </a:lnTo>
                <a:lnTo>
                  <a:pt x="137604" y="96240"/>
                </a:lnTo>
                <a:lnTo>
                  <a:pt x="259813" y="96240"/>
                </a:lnTo>
                <a:lnTo>
                  <a:pt x="260337" y="49580"/>
                </a:lnTo>
                <a:lnTo>
                  <a:pt x="396894" y="49580"/>
                </a:lnTo>
                <a:lnTo>
                  <a:pt x="400824" y="46609"/>
                </a:lnTo>
                <a:lnTo>
                  <a:pt x="422932" y="46609"/>
                </a:lnTo>
                <a:lnTo>
                  <a:pt x="409566" y="37160"/>
                </a:lnTo>
                <a:lnTo>
                  <a:pt x="367163" y="17028"/>
                </a:lnTo>
                <a:lnTo>
                  <a:pt x="321113" y="4385"/>
                </a:lnTo>
                <a:lnTo>
                  <a:pt x="272186" y="0"/>
                </a:lnTo>
                <a:close/>
              </a:path>
              <a:path w="544829" h="543560">
                <a:moveTo>
                  <a:pt x="534830" y="204482"/>
                </a:moveTo>
                <a:lnTo>
                  <a:pt x="419201" y="204482"/>
                </a:lnTo>
                <a:lnTo>
                  <a:pt x="395173" y="271780"/>
                </a:lnTo>
                <a:lnTo>
                  <a:pt x="341337" y="311937"/>
                </a:lnTo>
                <a:lnTo>
                  <a:pt x="278371" y="332016"/>
                </a:lnTo>
                <a:lnTo>
                  <a:pt x="285165" y="438137"/>
                </a:lnTo>
                <a:lnTo>
                  <a:pt x="298843" y="543001"/>
                </a:lnTo>
                <a:lnTo>
                  <a:pt x="343579" y="534883"/>
                </a:lnTo>
                <a:lnTo>
                  <a:pt x="385423" y="519743"/>
                </a:lnTo>
                <a:lnTo>
                  <a:pt x="423760" y="498270"/>
                </a:lnTo>
                <a:lnTo>
                  <a:pt x="457952" y="471103"/>
                </a:lnTo>
                <a:lnTo>
                  <a:pt x="487360" y="438880"/>
                </a:lnTo>
                <a:lnTo>
                  <a:pt x="511344" y="402240"/>
                </a:lnTo>
                <a:lnTo>
                  <a:pt x="529267" y="361820"/>
                </a:lnTo>
                <a:lnTo>
                  <a:pt x="540490" y="318260"/>
                </a:lnTo>
                <a:lnTo>
                  <a:pt x="544372" y="272199"/>
                </a:lnTo>
                <a:lnTo>
                  <a:pt x="539987" y="223268"/>
                </a:lnTo>
                <a:lnTo>
                  <a:pt x="534830" y="204482"/>
                </a:lnTo>
                <a:close/>
              </a:path>
              <a:path w="544829" h="543560">
                <a:moveTo>
                  <a:pt x="200574" y="236639"/>
                </a:moveTo>
                <a:lnTo>
                  <a:pt x="88874" y="236639"/>
                </a:lnTo>
                <a:lnTo>
                  <a:pt x="188353" y="268960"/>
                </a:lnTo>
                <a:lnTo>
                  <a:pt x="256908" y="354012"/>
                </a:lnTo>
                <a:lnTo>
                  <a:pt x="257949" y="262763"/>
                </a:lnTo>
                <a:lnTo>
                  <a:pt x="208280" y="244259"/>
                </a:lnTo>
                <a:lnTo>
                  <a:pt x="200574" y="236639"/>
                </a:lnTo>
                <a:close/>
              </a:path>
              <a:path w="544829" h="543560">
                <a:moveTo>
                  <a:pt x="422932" y="46609"/>
                </a:moveTo>
                <a:lnTo>
                  <a:pt x="400824" y="46609"/>
                </a:lnTo>
                <a:lnTo>
                  <a:pt x="380771" y="149745"/>
                </a:lnTo>
                <a:lnTo>
                  <a:pt x="272326" y="237248"/>
                </a:lnTo>
                <a:lnTo>
                  <a:pt x="278193" y="329247"/>
                </a:lnTo>
                <a:lnTo>
                  <a:pt x="309626" y="248488"/>
                </a:lnTo>
                <a:lnTo>
                  <a:pt x="419201" y="204482"/>
                </a:lnTo>
                <a:lnTo>
                  <a:pt x="534830" y="204482"/>
                </a:lnTo>
                <a:lnTo>
                  <a:pt x="527344" y="177215"/>
                </a:lnTo>
                <a:lnTo>
                  <a:pt x="507212" y="134810"/>
                </a:lnTo>
                <a:lnTo>
                  <a:pt x="480359" y="96820"/>
                </a:lnTo>
                <a:lnTo>
                  <a:pt x="447554" y="64014"/>
                </a:lnTo>
                <a:lnTo>
                  <a:pt x="422932" y="46609"/>
                </a:lnTo>
                <a:close/>
              </a:path>
              <a:path w="544829" h="543560">
                <a:moveTo>
                  <a:pt x="259813" y="96240"/>
                </a:moveTo>
                <a:lnTo>
                  <a:pt x="137604" y="96240"/>
                </a:lnTo>
                <a:lnTo>
                  <a:pt x="208216" y="129374"/>
                </a:lnTo>
                <a:lnTo>
                  <a:pt x="247523" y="183261"/>
                </a:lnTo>
                <a:lnTo>
                  <a:pt x="251236" y="212490"/>
                </a:lnTo>
                <a:lnTo>
                  <a:pt x="253565" y="230119"/>
                </a:lnTo>
                <a:lnTo>
                  <a:pt x="255488" y="243245"/>
                </a:lnTo>
                <a:lnTo>
                  <a:pt x="257987" y="258965"/>
                </a:lnTo>
                <a:lnTo>
                  <a:pt x="259813" y="96240"/>
                </a:lnTo>
                <a:close/>
              </a:path>
              <a:path w="544829" h="543560">
                <a:moveTo>
                  <a:pt x="396894" y="49580"/>
                </a:moveTo>
                <a:lnTo>
                  <a:pt x="260337" y="49580"/>
                </a:lnTo>
                <a:lnTo>
                  <a:pt x="272110" y="234099"/>
                </a:lnTo>
                <a:lnTo>
                  <a:pt x="291261" y="129463"/>
                </a:lnTo>
                <a:lnTo>
                  <a:pt x="396894" y="49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231420" y="600494"/>
            <a:ext cx="130810" cy="49530"/>
          </a:xfrm>
          <a:custGeom>
            <a:avLst/>
            <a:gdLst/>
            <a:ahLst/>
            <a:cxnLst/>
            <a:rect l="l" t="t" r="r" b="b"/>
            <a:pathLst>
              <a:path w="130809" h="49529">
                <a:moveTo>
                  <a:pt x="130200" y="0"/>
                </a:moveTo>
                <a:lnTo>
                  <a:pt x="43560" y="2146"/>
                </a:lnTo>
                <a:lnTo>
                  <a:pt x="0" y="49479"/>
                </a:lnTo>
                <a:lnTo>
                  <a:pt x="92227" y="48602"/>
                </a:lnTo>
                <a:lnTo>
                  <a:pt x="95035" y="45008"/>
                </a:lnTo>
                <a:lnTo>
                  <a:pt x="11290" y="45008"/>
                </a:lnTo>
                <a:lnTo>
                  <a:pt x="52120" y="10591"/>
                </a:lnTo>
                <a:lnTo>
                  <a:pt x="108229" y="8724"/>
                </a:lnTo>
                <a:lnTo>
                  <a:pt x="123383" y="8724"/>
                </a:lnTo>
                <a:lnTo>
                  <a:pt x="130200" y="0"/>
                </a:lnTo>
                <a:close/>
              </a:path>
              <a:path w="130809" h="49529">
                <a:moveTo>
                  <a:pt x="123383" y="8724"/>
                </a:moveTo>
                <a:lnTo>
                  <a:pt x="108229" y="8724"/>
                </a:lnTo>
                <a:lnTo>
                  <a:pt x="86296" y="35813"/>
                </a:lnTo>
                <a:lnTo>
                  <a:pt x="11290" y="45008"/>
                </a:lnTo>
                <a:lnTo>
                  <a:pt x="95035" y="45008"/>
                </a:lnTo>
                <a:lnTo>
                  <a:pt x="123383" y="8724"/>
                </a:lnTo>
                <a:close/>
              </a:path>
            </a:pathLst>
          </a:custGeom>
          <a:solidFill>
            <a:srgbClr val="7AC3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49646" y="456131"/>
            <a:ext cx="63500" cy="124460"/>
          </a:xfrm>
          <a:custGeom>
            <a:avLst/>
            <a:gdLst/>
            <a:ahLst/>
            <a:cxnLst/>
            <a:rect l="l" t="t" r="r" b="b"/>
            <a:pathLst>
              <a:path w="63500" h="124459">
                <a:moveTo>
                  <a:pt x="0" y="0"/>
                </a:moveTo>
                <a:lnTo>
                  <a:pt x="11747" y="86169"/>
                </a:lnTo>
                <a:lnTo>
                  <a:pt x="63474" y="124396"/>
                </a:lnTo>
                <a:lnTo>
                  <a:pt x="62209" y="113652"/>
                </a:lnTo>
                <a:lnTo>
                  <a:pt x="57810" y="113652"/>
                </a:lnTo>
                <a:lnTo>
                  <a:pt x="18059" y="77304"/>
                </a:lnTo>
                <a:lnTo>
                  <a:pt x="10972" y="18592"/>
                </a:lnTo>
                <a:lnTo>
                  <a:pt x="29876" y="18592"/>
                </a:lnTo>
                <a:lnTo>
                  <a:pt x="0" y="0"/>
                </a:lnTo>
                <a:close/>
              </a:path>
              <a:path w="63500" h="124459">
                <a:moveTo>
                  <a:pt x="29876" y="18592"/>
                </a:moveTo>
                <a:lnTo>
                  <a:pt x="10972" y="18592"/>
                </a:lnTo>
                <a:lnTo>
                  <a:pt x="43014" y="43522"/>
                </a:lnTo>
                <a:lnTo>
                  <a:pt x="57810" y="113652"/>
                </a:lnTo>
                <a:lnTo>
                  <a:pt x="62209" y="113652"/>
                </a:lnTo>
                <a:lnTo>
                  <a:pt x="52692" y="32791"/>
                </a:lnTo>
                <a:lnTo>
                  <a:pt x="29876" y="18592"/>
                </a:lnTo>
                <a:close/>
              </a:path>
            </a:pathLst>
          </a:custGeom>
          <a:solidFill>
            <a:srgbClr val="6FC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225880" y="450476"/>
            <a:ext cx="102870" cy="105410"/>
          </a:xfrm>
          <a:custGeom>
            <a:avLst/>
            <a:gdLst/>
            <a:ahLst/>
            <a:cxnLst/>
            <a:rect l="l" t="t" r="r" b="b"/>
            <a:pathLst>
              <a:path w="102870" h="105409">
                <a:moveTo>
                  <a:pt x="102590" y="0"/>
                </a:moveTo>
                <a:lnTo>
                  <a:pt x="22542" y="41401"/>
                </a:lnTo>
                <a:lnTo>
                  <a:pt x="0" y="105016"/>
                </a:lnTo>
                <a:lnTo>
                  <a:pt x="17026" y="100215"/>
                </a:lnTo>
                <a:lnTo>
                  <a:pt x="5537" y="100215"/>
                </a:lnTo>
                <a:lnTo>
                  <a:pt x="31483" y="49491"/>
                </a:lnTo>
                <a:lnTo>
                  <a:pt x="88607" y="16255"/>
                </a:lnTo>
                <a:lnTo>
                  <a:pt x="98280" y="16255"/>
                </a:lnTo>
                <a:lnTo>
                  <a:pt x="102590" y="0"/>
                </a:lnTo>
                <a:close/>
              </a:path>
              <a:path w="102870" h="105409">
                <a:moveTo>
                  <a:pt x="98280" y="16255"/>
                </a:moveTo>
                <a:lnTo>
                  <a:pt x="88607" y="16255"/>
                </a:lnTo>
                <a:lnTo>
                  <a:pt x="73786" y="50774"/>
                </a:lnTo>
                <a:lnTo>
                  <a:pt x="45211" y="83311"/>
                </a:lnTo>
                <a:lnTo>
                  <a:pt x="5537" y="100215"/>
                </a:lnTo>
                <a:lnTo>
                  <a:pt x="17026" y="100215"/>
                </a:lnTo>
                <a:lnTo>
                  <a:pt x="49098" y="91173"/>
                </a:lnTo>
                <a:lnTo>
                  <a:pt x="88074" y="54749"/>
                </a:lnTo>
                <a:lnTo>
                  <a:pt x="98280" y="16255"/>
                </a:lnTo>
                <a:close/>
              </a:path>
            </a:pathLst>
          </a:custGeom>
          <a:solidFill>
            <a:srgbClr val="6C9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19054" y="550625"/>
            <a:ext cx="93980" cy="123189"/>
          </a:xfrm>
          <a:custGeom>
            <a:avLst/>
            <a:gdLst/>
            <a:ahLst/>
            <a:cxnLst/>
            <a:rect l="l" t="t" r="r" b="b"/>
            <a:pathLst>
              <a:path w="93979" h="123190">
                <a:moveTo>
                  <a:pt x="0" y="0"/>
                </a:moveTo>
                <a:lnTo>
                  <a:pt x="8470" y="68529"/>
                </a:lnTo>
                <a:lnTo>
                  <a:pt x="43967" y="103898"/>
                </a:lnTo>
                <a:lnTo>
                  <a:pt x="93535" y="122694"/>
                </a:lnTo>
                <a:lnTo>
                  <a:pt x="91952" y="115493"/>
                </a:lnTo>
                <a:lnTo>
                  <a:pt x="87693" y="115493"/>
                </a:lnTo>
                <a:lnTo>
                  <a:pt x="50101" y="96761"/>
                </a:lnTo>
                <a:lnTo>
                  <a:pt x="19646" y="62217"/>
                </a:lnTo>
                <a:lnTo>
                  <a:pt x="13157" y="20802"/>
                </a:lnTo>
                <a:lnTo>
                  <a:pt x="32840" y="20802"/>
                </a:lnTo>
                <a:lnTo>
                  <a:pt x="0" y="0"/>
                </a:lnTo>
                <a:close/>
              </a:path>
              <a:path w="93979" h="123190">
                <a:moveTo>
                  <a:pt x="32840" y="20802"/>
                </a:moveTo>
                <a:lnTo>
                  <a:pt x="13157" y="20802"/>
                </a:lnTo>
                <a:lnTo>
                  <a:pt x="68999" y="59804"/>
                </a:lnTo>
                <a:lnTo>
                  <a:pt x="87693" y="115493"/>
                </a:lnTo>
                <a:lnTo>
                  <a:pt x="91952" y="115493"/>
                </a:lnTo>
                <a:lnTo>
                  <a:pt x="77330" y="48983"/>
                </a:lnTo>
                <a:lnTo>
                  <a:pt x="32840" y="20802"/>
                </a:lnTo>
                <a:close/>
              </a:path>
            </a:pathLst>
          </a:custGeom>
          <a:solidFill>
            <a:srgbClr val="E0E3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572183" y="383890"/>
            <a:ext cx="120650" cy="206375"/>
          </a:xfrm>
          <a:custGeom>
            <a:avLst/>
            <a:gdLst/>
            <a:ahLst/>
            <a:cxnLst/>
            <a:rect l="l" t="t" r="r" b="b"/>
            <a:pathLst>
              <a:path w="120650" h="206375">
                <a:moveTo>
                  <a:pt x="47358" y="0"/>
                </a:moveTo>
                <a:lnTo>
                  <a:pt x="0" y="0"/>
                </a:lnTo>
                <a:lnTo>
                  <a:pt x="0" y="206222"/>
                </a:lnTo>
                <a:lnTo>
                  <a:pt x="14236" y="206222"/>
                </a:lnTo>
                <a:lnTo>
                  <a:pt x="14236" y="119583"/>
                </a:lnTo>
                <a:lnTo>
                  <a:pt x="52298" y="119583"/>
                </a:lnTo>
                <a:lnTo>
                  <a:pt x="56362" y="119278"/>
                </a:lnTo>
                <a:lnTo>
                  <a:pt x="59855" y="118973"/>
                </a:lnTo>
                <a:lnTo>
                  <a:pt x="76218" y="118973"/>
                </a:lnTo>
                <a:lnTo>
                  <a:pt x="74371" y="115316"/>
                </a:lnTo>
                <a:lnTo>
                  <a:pt x="90700" y="106776"/>
                </a:lnTo>
                <a:lnTo>
                  <a:pt x="91359" y="106159"/>
                </a:lnTo>
                <a:lnTo>
                  <a:pt x="14236" y="106159"/>
                </a:lnTo>
                <a:lnTo>
                  <a:pt x="14236" y="12814"/>
                </a:lnTo>
                <a:lnTo>
                  <a:pt x="94778" y="12814"/>
                </a:lnTo>
                <a:lnTo>
                  <a:pt x="73914" y="3131"/>
                </a:lnTo>
                <a:lnTo>
                  <a:pt x="47358" y="0"/>
                </a:lnTo>
                <a:close/>
              </a:path>
              <a:path w="120650" h="206375">
                <a:moveTo>
                  <a:pt x="76218" y="118973"/>
                </a:moveTo>
                <a:lnTo>
                  <a:pt x="59855" y="118973"/>
                </a:lnTo>
                <a:lnTo>
                  <a:pt x="103136" y="206222"/>
                </a:lnTo>
                <a:lnTo>
                  <a:pt x="120281" y="206222"/>
                </a:lnTo>
                <a:lnTo>
                  <a:pt x="76218" y="118973"/>
                </a:lnTo>
                <a:close/>
              </a:path>
              <a:path w="120650" h="206375">
                <a:moveTo>
                  <a:pt x="94778" y="12814"/>
                </a:moveTo>
                <a:lnTo>
                  <a:pt x="45618" y="12814"/>
                </a:lnTo>
                <a:lnTo>
                  <a:pt x="68319" y="15288"/>
                </a:lnTo>
                <a:lnTo>
                  <a:pt x="85412" y="23225"/>
                </a:lnTo>
                <a:lnTo>
                  <a:pt x="96187" y="37395"/>
                </a:lnTo>
                <a:lnTo>
                  <a:pt x="99936" y="58572"/>
                </a:lnTo>
                <a:lnTo>
                  <a:pt x="96141" y="79391"/>
                </a:lnTo>
                <a:lnTo>
                  <a:pt x="85266" y="94262"/>
                </a:lnTo>
                <a:lnTo>
                  <a:pt x="68073" y="103185"/>
                </a:lnTo>
                <a:lnTo>
                  <a:pt x="45326" y="106159"/>
                </a:lnTo>
                <a:lnTo>
                  <a:pt x="91359" y="106159"/>
                </a:lnTo>
                <a:lnTo>
                  <a:pt x="103681" y="94607"/>
                </a:lnTo>
                <a:lnTo>
                  <a:pt x="112249" y="78377"/>
                </a:lnTo>
                <a:lnTo>
                  <a:pt x="115341" y="57658"/>
                </a:lnTo>
                <a:lnTo>
                  <a:pt x="110030" y="31016"/>
                </a:lnTo>
                <a:lnTo>
                  <a:pt x="95513" y="13155"/>
                </a:lnTo>
                <a:lnTo>
                  <a:pt x="94778" y="12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704079" y="437574"/>
            <a:ext cx="113664" cy="155575"/>
          </a:xfrm>
          <a:custGeom>
            <a:avLst/>
            <a:gdLst/>
            <a:ahLst/>
            <a:cxnLst/>
            <a:rect l="l" t="t" r="r" b="b"/>
            <a:pathLst>
              <a:path w="113665" h="155575">
                <a:moveTo>
                  <a:pt x="58686" y="0"/>
                </a:moveTo>
                <a:lnTo>
                  <a:pt x="33952" y="5186"/>
                </a:lnTo>
                <a:lnTo>
                  <a:pt x="15508" y="20212"/>
                </a:lnTo>
                <a:lnTo>
                  <a:pt x="3981" y="44276"/>
                </a:lnTo>
                <a:lnTo>
                  <a:pt x="0" y="76580"/>
                </a:lnTo>
                <a:lnTo>
                  <a:pt x="4571" y="111058"/>
                </a:lnTo>
                <a:lnTo>
                  <a:pt x="17394" y="135758"/>
                </a:lnTo>
                <a:lnTo>
                  <a:pt x="37134" y="150620"/>
                </a:lnTo>
                <a:lnTo>
                  <a:pt x="62458" y="155587"/>
                </a:lnTo>
                <a:lnTo>
                  <a:pt x="77680" y="153939"/>
                </a:lnTo>
                <a:lnTo>
                  <a:pt x="91406" y="149718"/>
                </a:lnTo>
                <a:lnTo>
                  <a:pt x="103444" y="144009"/>
                </a:lnTo>
                <a:lnTo>
                  <a:pt x="103978" y="143687"/>
                </a:lnTo>
                <a:lnTo>
                  <a:pt x="63334" y="143687"/>
                </a:lnTo>
                <a:lnTo>
                  <a:pt x="43482" y="140151"/>
                </a:lnTo>
                <a:lnTo>
                  <a:pt x="27852" y="129122"/>
                </a:lnTo>
                <a:lnTo>
                  <a:pt x="17616" y="109971"/>
                </a:lnTo>
                <a:lnTo>
                  <a:pt x="13944" y="82067"/>
                </a:lnTo>
                <a:lnTo>
                  <a:pt x="113601" y="82067"/>
                </a:lnTo>
                <a:lnTo>
                  <a:pt x="113601" y="71386"/>
                </a:lnTo>
                <a:lnTo>
                  <a:pt x="113459" y="70167"/>
                </a:lnTo>
                <a:lnTo>
                  <a:pt x="13944" y="70167"/>
                </a:lnTo>
                <a:lnTo>
                  <a:pt x="16428" y="48660"/>
                </a:lnTo>
                <a:lnTo>
                  <a:pt x="24223" y="29898"/>
                </a:lnTo>
                <a:lnTo>
                  <a:pt x="37845" y="16628"/>
                </a:lnTo>
                <a:lnTo>
                  <a:pt x="57810" y="11595"/>
                </a:lnTo>
                <a:lnTo>
                  <a:pt x="89766" y="11595"/>
                </a:lnTo>
                <a:lnTo>
                  <a:pt x="83570" y="5878"/>
                </a:lnTo>
                <a:lnTo>
                  <a:pt x="58686" y="0"/>
                </a:lnTo>
                <a:close/>
              </a:path>
              <a:path w="113665" h="155575">
                <a:moveTo>
                  <a:pt x="108953" y="126911"/>
                </a:moveTo>
                <a:lnTo>
                  <a:pt x="101127" y="132109"/>
                </a:lnTo>
                <a:lnTo>
                  <a:pt x="90606" y="137590"/>
                </a:lnTo>
                <a:lnTo>
                  <a:pt x="77854" y="141925"/>
                </a:lnTo>
                <a:lnTo>
                  <a:pt x="63334" y="143687"/>
                </a:lnTo>
                <a:lnTo>
                  <a:pt x="103978" y="143687"/>
                </a:lnTo>
                <a:lnTo>
                  <a:pt x="113601" y="137896"/>
                </a:lnTo>
                <a:lnTo>
                  <a:pt x="108953" y="126911"/>
                </a:lnTo>
                <a:close/>
              </a:path>
              <a:path w="113665" h="155575">
                <a:moveTo>
                  <a:pt x="89766" y="11595"/>
                </a:moveTo>
                <a:lnTo>
                  <a:pt x="57810" y="11595"/>
                </a:lnTo>
                <a:lnTo>
                  <a:pt x="77834" y="16628"/>
                </a:lnTo>
                <a:lnTo>
                  <a:pt x="90720" y="29898"/>
                </a:lnTo>
                <a:lnTo>
                  <a:pt x="97613" y="48660"/>
                </a:lnTo>
                <a:lnTo>
                  <a:pt x="99656" y="70167"/>
                </a:lnTo>
                <a:lnTo>
                  <a:pt x="113459" y="70167"/>
                </a:lnTo>
                <a:lnTo>
                  <a:pt x="110455" y="44405"/>
                </a:lnTo>
                <a:lnTo>
                  <a:pt x="100636" y="21624"/>
                </a:lnTo>
                <a:lnTo>
                  <a:pt x="89766" y="11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828706" y="374430"/>
            <a:ext cx="88900" cy="215900"/>
          </a:xfrm>
          <a:custGeom>
            <a:avLst/>
            <a:gdLst/>
            <a:ahLst/>
            <a:cxnLst/>
            <a:rect l="l" t="t" r="r" b="b"/>
            <a:pathLst>
              <a:path w="88900" h="215900">
                <a:moveTo>
                  <a:pt x="38353" y="78397"/>
                </a:moveTo>
                <a:lnTo>
                  <a:pt x="23825" y="78397"/>
                </a:lnTo>
                <a:lnTo>
                  <a:pt x="23825" y="215684"/>
                </a:lnTo>
                <a:lnTo>
                  <a:pt x="38353" y="215684"/>
                </a:lnTo>
                <a:lnTo>
                  <a:pt x="38353" y="78397"/>
                </a:lnTo>
                <a:close/>
              </a:path>
              <a:path w="88900" h="215900">
                <a:moveTo>
                  <a:pt x="72351" y="66205"/>
                </a:moveTo>
                <a:lnTo>
                  <a:pt x="0" y="66205"/>
                </a:lnTo>
                <a:lnTo>
                  <a:pt x="0" y="78397"/>
                </a:lnTo>
                <a:lnTo>
                  <a:pt x="72351" y="78397"/>
                </a:lnTo>
                <a:lnTo>
                  <a:pt x="72351" y="66205"/>
                </a:lnTo>
                <a:close/>
              </a:path>
              <a:path w="88900" h="215900">
                <a:moveTo>
                  <a:pt x="74383" y="0"/>
                </a:moveTo>
                <a:lnTo>
                  <a:pt x="67690" y="0"/>
                </a:lnTo>
                <a:lnTo>
                  <a:pt x="48460" y="3431"/>
                </a:lnTo>
                <a:lnTo>
                  <a:pt x="34756" y="13498"/>
                </a:lnTo>
                <a:lnTo>
                  <a:pt x="26553" y="29859"/>
                </a:lnTo>
                <a:lnTo>
                  <a:pt x="23825" y="52171"/>
                </a:lnTo>
                <a:lnTo>
                  <a:pt x="23825" y="66205"/>
                </a:lnTo>
                <a:lnTo>
                  <a:pt x="38353" y="66205"/>
                </a:lnTo>
                <a:lnTo>
                  <a:pt x="38463" y="52171"/>
                </a:lnTo>
                <a:lnTo>
                  <a:pt x="39973" y="35419"/>
                </a:lnTo>
                <a:lnTo>
                  <a:pt x="45215" y="22653"/>
                </a:lnTo>
                <a:lnTo>
                  <a:pt x="54652" y="15036"/>
                </a:lnTo>
                <a:lnTo>
                  <a:pt x="68859" y="12509"/>
                </a:lnTo>
                <a:lnTo>
                  <a:pt x="87714" y="12509"/>
                </a:lnTo>
                <a:lnTo>
                  <a:pt x="88620" y="3048"/>
                </a:lnTo>
                <a:lnTo>
                  <a:pt x="81064" y="914"/>
                </a:lnTo>
                <a:lnTo>
                  <a:pt x="74383" y="0"/>
                </a:lnTo>
                <a:close/>
              </a:path>
              <a:path w="88900" h="215900">
                <a:moveTo>
                  <a:pt x="87714" y="12509"/>
                </a:moveTo>
                <a:lnTo>
                  <a:pt x="75247" y="12509"/>
                </a:lnTo>
                <a:lnTo>
                  <a:pt x="83096" y="13728"/>
                </a:lnTo>
                <a:lnTo>
                  <a:pt x="87452" y="15252"/>
                </a:lnTo>
                <a:lnTo>
                  <a:pt x="87714" y="12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09762" y="437577"/>
            <a:ext cx="116205" cy="155575"/>
          </a:xfrm>
          <a:custGeom>
            <a:avLst/>
            <a:gdLst/>
            <a:ahLst/>
            <a:cxnLst/>
            <a:rect l="l" t="t" r="r" b="b"/>
            <a:pathLst>
              <a:path w="116205" h="155575">
                <a:moveTo>
                  <a:pt x="57823" y="0"/>
                </a:moveTo>
                <a:lnTo>
                  <a:pt x="31996" y="5924"/>
                </a:lnTo>
                <a:lnTo>
                  <a:pt x="13985" y="22229"/>
                </a:lnTo>
                <a:lnTo>
                  <a:pt x="3437" y="46714"/>
                </a:lnTo>
                <a:lnTo>
                  <a:pt x="0" y="77177"/>
                </a:lnTo>
                <a:lnTo>
                  <a:pt x="3886" y="110924"/>
                </a:lnTo>
                <a:lnTo>
                  <a:pt x="15181" y="135489"/>
                </a:lnTo>
                <a:lnTo>
                  <a:pt x="33341" y="150501"/>
                </a:lnTo>
                <a:lnTo>
                  <a:pt x="57823" y="155587"/>
                </a:lnTo>
                <a:lnTo>
                  <a:pt x="82024" y="150415"/>
                </a:lnTo>
                <a:lnTo>
                  <a:pt x="89821" y="143992"/>
                </a:lnTo>
                <a:lnTo>
                  <a:pt x="57823" y="143992"/>
                </a:lnTo>
                <a:lnTo>
                  <a:pt x="37039" y="138873"/>
                </a:lnTo>
                <a:lnTo>
                  <a:pt x="23609" y="124772"/>
                </a:lnTo>
                <a:lnTo>
                  <a:pt x="16389" y="103578"/>
                </a:lnTo>
                <a:lnTo>
                  <a:pt x="14236" y="77177"/>
                </a:lnTo>
                <a:lnTo>
                  <a:pt x="16675" y="50460"/>
                </a:lnTo>
                <a:lnTo>
                  <a:pt x="24371" y="29746"/>
                </a:lnTo>
                <a:lnTo>
                  <a:pt x="37896" y="16352"/>
                </a:lnTo>
                <a:lnTo>
                  <a:pt x="57823" y="11595"/>
                </a:lnTo>
                <a:lnTo>
                  <a:pt x="89477" y="11595"/>
                </a:lnTo>
                <a:lnTo>
                  <a:pt x="82881" y="5795"/>
                </a:lnTo>
                <a:lnTo>
                  <a:pt x="57823" y="0"/>
                </a:lnTo>
                <a:close/>
              </a:path>
              <a:path w="116205" h="155575">
                <a:moveTo>
                  <a:pt x="89477" y="11595"/>
                </a:moveTo>
                <a:lnTo>
                  <a:pt x="57823" y="11595"/>
                </a:lnTo>
                <a:lnTo>
                  <a:pt x="77546" y="16180"/>
                </a:lnTo>
                <a:lnTo>
                  <a:pt x="91195" y="29289"/>
                </a:lnTo>
                <a:lnTo>
                  <a:pt x="99124" y="49946"/>
                </a:lnTo>
                <a:lnTo>
                  <a:pt x="101688" y="77177"/>
                </a:lnTo>
                <a:lnTo>
                  <a:pt x="99328" y="105378"/>
                </a:lnTo>
                <a:lnTo>
                  <a:pt x="91738" y="126372"/>
                </a:lnTo>
                <a:lnTo>
                  <a:pt x="78157" y="139473"/>
                </a:lnTo>
                <a:lnTo>
                  <a:pt x="57823" y="143992"/>
                </a:lnTo>
                <a:lnTo>
                  <a:pt x="89821" y="143992"/>
                </a:lnTo>
                <a:lnTo>
                  <a:pt x="100422" y="135261"/>
                </a:lnTo>
                <a:lnTo>
                  <a:pt x="112119" y="110667"/>
                </a:lnTo>
                <a:lnTo>
                  <a:pt x="116217" y="77177"/>
                </a:lnTo>
                <a:lnTo>
                  <a:pt x="112404" y="46329"/>
                </a:lnTo>
                <a:lnTo>
                  <a:pt x="101184" y="21886"/>
                </a:lnTo>
                <a:lnTo>
                  <a:pt x="89477" y="11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052702" y="438494"/>
            <a:ext cx="69850" cy="151765"/>
          </a:xfrm>
          <a:custGeom>
            <a:avLst/>
            <a:gdLst/>
            <a:ahLst/>
            <a:cxnLst/>
            <a:rect l="l" t="t" r="r" b="b"/>
            <a:pathLst>
              <a:path w="69850" h="151765">
                <a:moveTo>
                  <a:pt x="9296" y="2133"/>
                </a:moveTo>
                <a:lnTo>
                  <a:pt x="0" y="2133"/>
                </a:lnTo>
                <a:lnTo>
                  <a:pt x="0" y="151625"/>
                </a:lnTo>
                <a:lnTo>
                  <a:pt x="14236" y="151625"/>
                </a:lnTo>
                <a:lnTo>
                  <a:pt x="14236" y="32029"/>
                </a:lnTo>
                <a:lnTo>
                  <a:pt x="21040" y="25164"/>
                </a:lnTo>
                <a:lnTo>
                  <a:pt x="27292" y="20434"/>
                </a:lnTo>
                <a:lnTo>
                  <a:pt x="13081" y="20434"/>
                </a:lnTo>
                <a:lnTo>
                  <a:pt x="9296" y="2133"/>
                </a:lnTo>
                <a:close/>
              </a:path>
              <a:path w="69850" h="151765">
                <a:moveTo>
                  <a:pt x="62750" y="0"/>
                </a:moveTo>
                <a:lnTo>
                  <a:pt x="50838" y="0"/>
                </a:lnTo>
                <a:lnTo>
                  <a:pt x="38116" y="2078"/>
                </a:lnTo>
                <a:lnTo>
                  <a:pt x="27492" y="7245"/>
                </a:lnTo>
                <a:lnTo>
                  <a:pt x="19101" y="13898"/>
                </a:lnTo>
                <a:lnTo>
                  <a:pt x="13081" y="20434"/>
                </a:lnTo>
                <a:lnTo>
                  <a:pt x="27292" y="20434"/>
                </a:lnTo>
                <a:lnTo>
                  <a:pt x="29203" y="18988"/>
                </a:lnTo>
                <a:lnTo>
                  <a:pt x="38671" y="14528"/>
                </a:lnTo>
                <a:lnTo>
                  <a:pt x="49390" y="12814"/>
                </a:lnTo>
                <a:lnTo>
                  <a:pt x="68355" y="12814"/>
                </a:lnTo>
                <a:lnTo>
                  <a:pt x="69723" y="2743"/>
                </a:lnTo>
                <a:lnTo>
                  <a:pt x="62750" y="0"/>
                </a:lnTo>
                <a:close/>
              </a:path>
              <a:path w="69850" h="151765">
                <a:moveTo>
                  <a:pt x="68355" y="12814"/>
                </a:moveTo>
                <a:lnTo>
                  <a:pt x="57810" y="12814"/>
                </a:lnTo>
                <a:lnTo>
                  <a:pt x="64503" y="14033"/>
                </a:lnTo>
                <a:lnTo>
                  <a:pt x="67983" y="15557"/>
                </a:lnTo>
                <a:lnTo>
                  <a:pt x="68355" y="12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141021" y="437575"/>
            <a:ext cx="191770" cy="153035"/>
          </a:xfrm>
          <a:custGeom>
            <a:avLst/>
            <a:gdLst/>
            <a:ahLst/>
            <a:cxnLst/>
            <a:rect l="l" t="t" r="r" b="b"/>
            <a:pathLst>
              <a:path w="191769" h="153034">
                <a:moveTo>
                  <a:pt x="9296" y="3060"/>
                </a:moveTo>
                <a:lnTo>
                  <a:pt x="0" y="3060"/>
                </a:lnTo>
                <a:lnTo>
                  <a:pt x="0" y="152539"/>
                </a:lnTo>
                <a:lnTo>
                  <a:pt x="14236" y="152539"/>
                </a:lnTo>
                <a:lnTo>
                  <a:pt x="14236" y="32956"/>
                </a:lnTo>
                <a:lnTo>
                  <a:pt x="21959" y="25465"/>
                </a:lnTo>
                <a:lnTo>
                  <a:pt x="27471" y="21361"/>
                </a:lnTo>
                <a:lnTo>
                  <a:pt x="13068" y="21361"/>
                </a:lnTo>
                <a:lnTo>
                  <a:pt x="9296" y="3060"/>
                </a:lnTo>
                <a:close/>
              </a:path>
              <a:path w="191769" h="153034">
                <a:moveTo>
                  <a:pt x="89318" y="12204"/>
                </a:moveTo>
                <a:lnTo>
                  <a:pt x="53454" y="12204"/>
                </a:lnTo>
                <a:lnTo>
                  <a:pt x="70466" y="15460"/>
                </a:lnTo>
                <a:lnTo>
                  <a:pt x="81270" y="24979"/>
                </a:lnTo>
                <a:lnTo>
                  <a:pt x="86954" y="40392"/>
                </a:lnTo>
                <a:lnTo>
                  <a:pt x="88607" y="61328"/>
                </a:lnTo>
                <a:lnTo>
                  <a:pt x="88607" y="152539"/>
                </a:lnTo>
                <a:lnTo>
                  <a:pt x="103136" y="152539"/>
                </a:lnTo>
                <a:lnTo>
                  <a:pt x="103136" y="47904"/>
                </a:lnTo>
                <a:lnTo>
                  <a:pt x="102260" y="39966"/>
                </a:lnTo>
                <a:lnTo>
                  <a:pt x="100520" y="32956"/>
                </a:lnTo>
                <a:lnTo>
                  <a:pt x="108478" y="25208"/>
                </a:lnTo>
                <a:lnTo>
                  <a:pt x="110451" y="23799"/>
                </a:lnTo>
                <a:lnTo>
                  <a:pt x="97320" y="23799"/>
                </a:lnTo>
                <a:lnTo>
                  <a:pt x="90883" y="13517"/>
                </a:lnTo>
                <a:lnTo>
                  <a:pt x="89318" y="12204"/>
                </a:lnTo>
                <a:close/>
              </a:path>
              <a:path w="191769" h="153034">
                <a:moveTo>
                  <a:pt x="175810" y="12204"/>
                </a:moveTo>
                <a:lnTo>
                  <a:pt x="139166" y="12204"/>
                </a:lnTo>
                <a:lnTo>
                  <a:pt x="156631" y="15417"/>
                </a:lnTo>
                <a:lnTo>
                  <a:pt x="168430" y="24865"/>
                </a:lnTo>
                <a:lnTo>
                  <a:pt x="175110" y="40263"/>
                </a:lnTo>
                <a:lnTo>
                  <a:pt x="177215" y="61328"/>
                </a:lnTo>
                <a:lnTo>
                  <a:pt x="177215" y="152539"/>
                </a:lnTo>
                <a:lnTo>
                  <a:pt x="191744" y="152539"/>
                </a:lnTo>
                <a:lnTo>
                  <a:pt x="191744" y="57048"/>
                </a:lnTo>
                <a:lnTo>
                  <a:pt x="188520" y="32307"/>
                </a:lnTo>
                <a:lnTo>
                  <a:pt x="179031" y="14455"/>
                </a:lnTo>
                <a:lnTo>
                  <a:pt x="175810" y="12204"/>
                </a:lnTo>
                <a:close/>
              </a:path>
              <a:path w="191769" h="153034">
                <a:moveTo>
                  <a:pt x="142354" y="0"/>
                </a:moveTo>
                <a:lnTo>
                  <a:pt x="127514" y="2473"/>
                </a:lnTo>
                <a:lnTo>
                  <a:pt x="114936" y="8580"/>
                </a:lnTo>
                <a:lnTo>
                  <a:pt x="104808" y="16346"/>
                </a:lnTo>
                <a:lnTo>
                  <a:pt x="97320" y="23799"/>
                </a:lnTo>
                <a:lnTo>
                  <a:pt x="110451" y="23799"/>
                </a:lnTo>
                <a:lnTo>
                  <a:pt x="117771" y="18575"/>
                </a:lnTo>
                <a:lnTo>
                  <a:pt x="128100" y="13945"/>
                </a:lnTo>
                <a:lnTo>
                  <a:pt x="139166" y="12204"/>
                </a:lnTo>
                <a:lnTo>
                  <a:pt x="175810" y="12204"/>
                </a:lnTo>
                <a:lnTo>
                  <a:pt x="163551" y="3638"/>
                </a:lnTo>
                <a:lnTo>
                  <a:pt x="142354" y="0"/>
                </a:lnTo>
                <a:close/>
              </a:path>
              <a:path w="191769" h="153034">
                <a:moveTo>
                  <a:pt x="56654" y="0"/>
                </a:moveTo>
                <a:lnTo>
                  <a:pt x="42000" y="2178"/>
                </a:lnTo>
                <a:lnTo>
                  <a:pt x="29851" y="7589"/>
                </a:lnTo>
                <a:lnTo>
                  <a:pt x="20207" y="14546"/>
                </a:lnTo>
                <a:lnTo>
                  <a:pt x="13068" y="21361"/>
                </a:lnTo>
                <a:lnTo>
                  <a:pt x="27471" y="21361"/>
                </a:lnTo>
                <a:lnTo>
                  <a:pt x="30907" y="18803"/>
                </a:lnTo>
                <a:lnTo>
                  <a:pt x="41324" y="14030"/>
                </a:lnTo>
                <a:lnTo>
                  <a:pt x="53454" y="12204"/>
                </a:lnTo>
                <a:lnTo>
                  <a:pt x="89318" y="12204"/>
                </a:lnTo>
                <a:lnTo>
                  <a:pt x="81997" y="6065"/>
                </a:lnTo>
                <a:lnTo>
                  <a:pt x="70606" y="1530"/>
                </a:lnTo>
                <a:lnTo>
                  <a:pt x="56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354265" y="437575"/>
            <a:ext cx="102870" cy="155575"/>
          </a:xfrm>
          <a:custGeom>
            <a:avLst/>
            <a:gdLst/>
            <a:ahLst/>
            <a:cxnLst/>
            <a:rect l="l" t="t" r="r" b="b"/>
            <a:pathLst>
              <a:path w="102869" h="155575">
                <a:moveTo>
                  <a:pt x="89371" y="12204"/>
                </a:moveTo>
                <a:lnTo>
                  <a:pt x="53746" y="12204"/>
                </a:lnTo>
                <a:lnTo>
                  <a:pt x="69698" y="14716"/>
                </a:lnTo>
                <a:lnTo>
                  <a:pt x="80721" y="22463"/>
                </a:lnTo>
                <a:lnTo>
                  <a:pt x="87114" y="35757"/>
                </a:lnTo>
                <a:lnTo>
                  <a:pt x="89179" y="54914"/>
                </a:lnTo>
                <a:lnTo>
                  <a:pt x="89179" y="68948"/>
                </a:lnTo>
                <a:lnTo>
                  <a:pt x="48806" y="68948"/>
                </a:lnTo>
                <a:lnTo>
                  <a:pt x="27940" y="71960"/>
                </a:lnTo>
                <a:lnTo>
                  <a:pt x="12634" y="80464"/>
                </a:lnTo>
                <a:lnTo>
                  <a:pt x="3212" y="93658"/>
                </a:lnTo>
                <a:lnTo>
                  <a:pt x="0" y="110743"/>
                </a:lnTo>
                <a:lnTo>
                  <a:pt x="2909" y="127791"/>
                </a:lnTo>
                <a:lnTo>
                  <a:pt x="11509" y="142090"/>
                </a:lnTo>
                <a:lnTo>
                  <a:pt x="25610" y="151927"/>
                </a:lnTo>
                <a:lnTo>
                  <a:pt x="45021" y="155587"/>
                </a:lnTo>
                <a:lnTo>
                  <a:pt x="59252" y="153594"/>
                </a:lnTo>
                <a:lnTo>
                  <a:pt x="71683" y="148342"/>
                </a:lnTo>
                <a:lnTo>
                  <a:pt x="77754" y="143992"/>
                </a:lnTo>
                <a:lnTo>
                  <a:pt x="47929" y="143992"/>
                </a:lnTo>
                <a:lnTo>
                  <a:pt x="32522" y="141490"/>
                </a:lnTo>
                <a:lnTo>
                  <a:pt x="21856" y="134497"/>
                </a:lnTo>
                <a:lnTo>
                  <a:pt x="15657" y="123788"/>
                </a:lnTo>
                <a:lnTo>
                  <a:pt x="13652" y="110134"/>
                </a:lnTo>
                <a:lnTo>
                  <a:pt x="15454" y="98433"/>
                </a:lnTo>
                <a:lnTo>
                  <a:pt x="21531" y="89047"/>
                </a:lnTo>
                <a:lnTo>
                  <a:pt x="32892" y="82807"/>
                </a:lnTo>
                <a:lnTo>
                  <a:pt x="50546" y="80543"/>
                </a:lnTo>
                <a:lnTo>
                  <a:pt x="102844" y="80543"/>
                </a:lnTo>
                <a:lnTo>
                  <a:pt x="102844" y="52171"/>
                </a:lnTo>
                <a:lnTo>
                  <a:pt x="99739" y="29350"/>
                </a:lnTo>
                <a:lnTo>
                  <a:pt x="90641" y="13046"/>
                </a:lnTo>
                <a:lnTo>
                  <a:pt x="89371" y="12204"/>
                </a:lnTo>
                <a:close/>
              </a:path>
              <a:path w="102869" h="155575">
                <a:moveTo>
                  <a:pt x="102844" y="132410"/>
                </a:moveTo>
                <a:lnTo>
                  <a:pt x="90068" y="132410"/>
                </a:lnTo>
                <a:lnTo>
                  <a:pt x="93256" y="152539"/>
                </a:lnTo>
                <a:lnTo>
                  <a:pt x="102844" y="152539"/>
                </a:lnTo>
                <a:lnTo>
                  <a:pt x="102844" y="132410"/>
                </a:lnTo>
                <a:close/>
              </a:path>
              <a:path w="102869" h="155575">
                <a:moveTo>
                  <a:pt x="102844" y="80543"/>
                </a:moveTo>
                <a:lnTo>
                  <a:pt x="89179" y="80543"/>
                </a:lnTo>
                <a:lnTo>
                  <a:pt x="89179" y="121119"/>
                </a:lnTo>
                <a:lnTo>
                  <a:pt x="81146" y="129842"/>
                </a:lnTo>
                <a:lnTo>
                  <a:pt x="71283" y="137133"/>
                </a:lnTo>
                <a:lnTo>
                  <a:pt x="60056" y="142135"/>
                </a:lnTo>
                <a:lnTo>
                  <a:pt x="47929" y="143992"/>
                </a:lnTo>
                <a:lnTo>
                  <a:pt x="77754" y="143992"/>
                </a:lnTo>
                <a:lnTo>
                  <a:pt x="82045" y="140918"/>
                </a:lnTo>
                <a:lnTo>
                  <a:pt x="90068" y="132410"/>
                </a:lnTo>
                <a:lnTo>
                  <a:pt x="102844" y="132410"/>
                </a:lnTo>
                <a:lnTo>
                  <a:pt x="102844" y="80543"/>
                </a:lnTo>
                <a:close/>
              </a:path>
              <a:path w="102869" h="155575">
                <a:moveTo>
                  <a:pt x="55778" y="0"/>
                </a:moveTo>
                <a:lnTo>
                  <a:pt x="39230" y="1073"/>
                </a:lnTo>
                <a:lnTo>
                  <a:pt x="25598" y="3778"/>
                </a:lnTo>
                <a:lnTo>
                  <a:pt x="14635" y="7340"/>
                </a:lnTo>
                <a:lnTo>
                  <a:pt x="6096" y="10985"/>
                </a:lnTo>
                <a:lnTo>
                  <a:pt x="10160" y="22275"/>
                </a:lnTo>
                <a:lnTo>
                  <a:pt x="18399" y="18773"/>
                </a:lnTo>
                <a:lnTo>
                  <a:pt x="28571" y="15525"/>
                </a:lnTo>
                <a:lnTo>
                  <a:pt x="40435" y="13135"/>
                </a:lnTo>
                <a:lnTo>
                  <a:pt x="53746" y="12204"/>
                </a:lnTo>
                <a:lnTo>
                  <a:pt x="89371" y="12204"/>
                </a:lnTo>
                <a:lnTo>
                  <a:pt x="75878" y="3261"/>
                </a:lnTo>
                <a:lnTo>
                  <a:pt x="557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522780" y="384197"/>
            <a:ext cx="120650" cy="206375"/>
          </a:xfrm>
          <a:custGeom>
            <a:avLst/>
            <a:gdLst/>
            <a:ahLst/>
            <a:cxnLst/>
            <a:rect l="l" t="t" r="r" b="b"/>
            <a:pathLst>
              <a:path w="120650" h="206375">
                <a:moveTo>
                  <a:pt x="120573" y="0"/>
                </a:moveTo>
                <a:lnTo>
                  <a:pt x="0" y="0"/>
                </a:lnTo>
                <a:lnTo>
                  <a:pt x="0" y="205917"/>
                </a:lnTo>
                <a:lnTo>
                  <a:pt x="120573" y="205917"/>
                </a:lnTo>
                <a:lnTo>
                  <a:pt x="120573" y="172669"/>
                </a:lnTo>
                <a:lnTo>
                  <a:pt x="38061" y="172669"/>
                </a:lnTo>
                <a:lnTo>
                  <a:pt x="38061" y="119887"/>
                </a:lnTo>
                <a:lnTo>
                  <a:pt x="98196" y="119887"/>
                </a:lnTo>
                <a:lnTo>
                  <a:pt x="101104" y="84493"/>
                </a:lnTo>
                <a:lnTo>
                  <a:pt x="38061" y="84493"/>
                </a:lnTo>
                <a:lnTo>
                  <a:pt x="38061" y="33858"/>
                </a:lnTo>
                <a:lnTo>
                  <a:pt x="120573" y="33858"/>
                </a:lnTo>
                <a:lnTo>
                  <a:pt x="1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654668" y="379619"/>
            <a:ext cx="131445" cy="213995"/>
          </a:xfrm>
          <a:custGeom>
            <a:avLst/>
            <a:gdLst/>
            <a:ahLst/>
            <a:cxnLst/>
            <a:rect l="l" t="t" r="r" b="b"/>
            <a:pathLst>
              <a:path w="131444" h="213995">
                <a:moveTo>
                  <a:pt x="61302" y="57962"/>
                </a:moveTo>
                <a:lnTo>
                  <a:pt x="37140" y="63168"/>
                </a:lnTo>
                <a:lnTo>
                  <a:pt x="17687" y="78325"/>
                </a:lnTo>
                <a:lnTo>
                  <a:pt x="4717" y="102748"/>
                </a:lnTo>
                <a:lnTo>
                  <a:pt x="0" y="135750"/>
                </a:lnTo>
                <a:lnTo>
                  <a:pt x="4544" y="170430"/>
                </a:lnTo>
                <a:lnTo>
                  <a:pt x="16959" y="194671"/>
                </a:lnTo>
                <a:lnTo>
                  <a:pt x="35420" y="208902"/>
                </a:lnTo>
                <a:lnTo>
                  <a:pt x="58102" y="213550"/>
                </a:lnTo>
                <a:lnTo>
                  <a:pt x="70914" y="211786"/>
                </a:lnTo>
                <a:lnTo>
                  <a:pt x="81680" y="207217"/>
                </a:lnTo>
                <a:lnTo>
                  <a:pt x="90102" y="200932"/>
                </a:lnTo>
                <a:lnTo>
                  <a:pt x="95884" y="194017"/>
                </a:lnTo>
                <a:lnTo>
                  <a:pt x="131025" y="194017"/>
                </a:lnTo>
                <a:lnTo>
                  <a:pt x="131025" y="184569"/>
                </a:lnTo>
                <a:lnTo>
                  <a:pt x="66827" y="184569"/>
                </a:lnTo>
                <a:lnTo>
                  <a:pt x="54730" y="181913"/>
                </a:lnTo>
                <a:lnTo>
                  <a:pt x="45686" y="173394"/>
                </a:lnTo>
                <a:lnTo>
                  <a:pt x="40022" y="158181"/>
                </a:lnTo>
                <a:lnTo>
                  <a:pt x="38061" y="135445"/>
                </a:lnTo>
                <a:lnTo>
                  <a:pt x="40113" y="113340"/>
                </a:lnTo>
                <a:lnTo>
                  <a:pt x="45977" y="98612"/>
                </a:lnTo>
                <a:lnTo>
                  <a:pt x="55217" y="90404"/>
                </a:lnTo>
                <a:lnTo>
                  <a:pt x="67398" y="87858"/>
                </a:lnTo>
                <a:lnTo>
                  <a:pt x="131025" y="87858"/>
                </a:lnTo>
                <a:lnTo>
                  <a:pt x="131025" y="72605"/>
                </a:lnTo>
                <a:lnTo>
                  <a:pt x="96748" y="72605"/>
                </a:lnTo>
                <a:lnTo>
                  <a:pt x="90065" y="66454"/>
                </a:lnTo>
                <a:lnTo>
                  <a:pt x="81859" y="61850"/>
                </a:lnTo>
                <a:lnTo>
                  <a:pt x="72236" y="58963"/>
                </a:lnTo>
                <a:lnTo>
                  <a:pt x="61302" y="57962"/>
                </a:lnTo>
                <a:close/>
              </a:path>
              <a:path w="131444" h="213995">
                <a:moveTo>
                  <a:pt x="131025" y="194017"/>
                </a:moveTo>
                <a:lnTo>
                  <a:pt x="95884" y="194017"/>
                </a:lnTo>
                <a:lnTo>
                  <a:pt x="100241" y="210489"/>
                </a:lnTo>
                <a:lnTo>
                  <a:pt x="131025" y="210489"/>
                </a:lnTo>
                <a:lnTo>
                  <a:pt x="131025" y="194017"/>
                </a:lnTo>
                <a:close/>
              </a:path>
              <a:path w="131444" h="213995">
                <a:moveTo>
                  <a:pt x="131025" y="87858"/>
                </a:moveTo>
                <a:lnTo>
                  <a:pt x="67398" y="87858"/>
                </a:lnTo>
                <a:lnTo>
                  <a:pt x="75284" y="88487"/>
                </a:lnTo>
                <a:lnTo>
                  <a:pt x="82294" y="90144"/>
                </a:lnTo>
                <a:lnTo>
                  <a:pt x="88321" y="92487"/>
                </a:lnTo>
                <a:lnTo>
                  <a:pt x="93256" y="95173"/>
                </a:lnTo>
                <a:lnTo>
                  <a:pt x="93256" y="171754"/>
                </a:lnTo>
                <a:lnTo>
                  <a:pt x="87410" y="177100"/>
                </a:lnTo>
                <a:lnTo>
                  <a:pt x="80913" y="181133"/>
                </a:lnTo>
                <a:lnTo>
                  <a:pt x="73980" y="183681"/>
                </a:lnTo>
                <a:lnTo>
                  <a:pt x="66827" y="184569"/>
                </a:lnTo>
                <a:lnTo>
                  <a:pt x="131025" y="184569"/>
                </a:lnTo>
                <a:lnTo>
                  <a:pt x="131025" y="87858"/>
                </a:lnTo>
                <a:close/>
              </a:path>
              <a:path w="131444" h="213995">
                <a:moveTo>
                  <a:pt x="131025" y="0"/>
                </a:moveTo>
                <a:lnTo>
                  <a:pt x="93256" y="0"/>
                </a:lnTo>
                <a:lnTo>
                  <a:pt x="93256" y="45148"/>
                </a:lnTo>
                <a:lnTo>
                  <a:pt x="131025" y="72605"/>
                </a:lnTo>
                <a:lnTo>
                  <a:pt x="1310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809240" y="440636"/>
            <a:ext cx="127000" cy="153035"/>
          </a:xfrm>
          <a:custGeom>
            <a:avLst/>
            <a:gdLst/>
            <a:ahLst/>
            <a:cxnLst/>
            <a:rect l="l" t="t" r="r" b="b"/>
            <a:pathLst>
              <a:path w="127000" h="153034">
                <a:moveTo>
                  <a:pt x="37757" y="0"/>
                </a:moveTo>
                <a:lnTo>
                  <a:pt x="0" y="0"/>
                </a:lnTo>
                <a:lnTo>
                  <a:pt x="34" y="90906"/>
                </a:lnTo>
                <a:lnTo>
                  <a:pt x="3093" y="117652"/>
                </a:lnTo>
                <a:lnTo>
                  <a:pt x="12558" y="137009"/>
                </a:lnTo>
                <a:lnTo>
                  <a:pt x="28669" y="148642"/>
                </a:lnTo>
                <a:lnTo>
                  <a:pt x="51701" y="152526"/>
                </a:lnTo>
                <a:lnTo>
                  <a:pt x="67271" y="150477"/>
                </a:lnTo>
                <a:lnTo>
                  <a:pt x="79922" y="145281"/>
                </a:lnTo>
                <a:lnTo>
                  <a:pt x="89576" y="138371"/>
                </a:lnTo>
                <a:lnTo>
                  <a:pt x="96151" y="131178"/>
                </a:lnTo>
                <a:lnTo>
                  <a:pt x="126949" y="131178"/>
                </a:lnTo>
                <a:lnTo>
                  <a:pt x="126949" y="122021"/>
                </a:lnTo>
                <a:lnTo>
                  <a:pt x="62750" y="122021"/>
                </a:lnTo>
                <a:lnTo>
                  <a:pt x="51612" y="120376"/>
                </a:lnTo>
                <a:lnTo>
                  <a:pt x="43824" y="115041"/>
                </a:lnTo>
                <a:lnTo>
                  <a:pt x="39251" y="105417"/>
                </a:lnTo>
                <a:lnTo>
                  <a:pt x="37757" y="90906"/>
                </a:lnTo>
                <a:lnTo>
                  <a:pt x="37757" y="0"/>
                </a:lnTo>
                <a:close/>
              </a:path>
              <a:path w="127000" h="153034">
                <a:moveTo>
                  <a:pt x="126949" y="131178"/>
                </a:moveTo>
                <a:lnTo>
                  <a:pt x="96151" y="131178"/>
                </a:lnTo>
                <a:lnTo>
                  <a:pt x="101968" y="149478"/>
                </a:lnTo>
                <a:lnTo>
                  <a:pt x="126949" y="149478"/>
                </a:lnTo>
                <a:lnTo>
                  <a:pt x="126949" y="131178"/>
                </a:lnTo>
                <a:close/>
              </a:path>
              <a:path w="127000" h="153034">
                <a:moveTo>
                  <a:pt x="126949" y="0"/>
                </a:moveTo>
                <a:lnTo>
                  <a:pt x="88315" y="0"/>
                </a:lnTo>
                <a:lnTo>
                  <a:pt x="88315" y="113169"/>
                </a:lnTo>
                <a:lnTo>
                  <a:pt x="82885" y="116615"/>
                </a:lnTo>
                <a:lnTo>
                  <a:pt x="76723" y="119429"/>
                </a:lnTo>
                <a:lnTo>
                  <a:pt x="69967" y="121326"/>
                </a:lnTo>
                <a:lnTo>
                  <a:pt x="62750" y="122021"/>
                </a:lnTo>
                <a:lnTo>
                  <a:pt x="126949" y="122021"/>
                </a:lnTo>
                <a:lnTo>
                  <a:pt x="1269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955652" y="437579"/>
            <a:ext cx="116839" cy="155575"/>
          </a:xfrm>
          <a:custGeom>
            <a:avLst/>
            <a:gdLst/>
            <a:ahLst/>
            <a:cxnLst/>
            <a:rect l="l" t="t" r="r" b="b"/>
            <a:pathLst>
              <a:path w="116840" h="155575">
                <a:moveTo>
                  <a:pt x="67690" y="0"/>
                </a:moveTo>
                <a:lnTo>
                  <a:pt x="39342" y="5290"/>
                </a:lnTo>
                <a:lnTo>
                  <a:pt x="18048" y="20591"/>
                </a:lnTo>
                <a:lnTo>
                  <a:pt x="4652" y="45043"/>
                </a:lnTo>
                <a:lnTo>
                  <a:pt x="0" y="77787"/>
                </a:lnTo>
                <a:lnTo>
                  <a:pt x="4657" y="112082"/>
                </a:lnTo>
                <a:lnTo>
                  <a:pt x="18084" y="136366"/>
                </a:lnTo>
                <a:lnTo>
                  <a:pt x="39465" y="150810"/>
                </a:lnTo>
                <a:lnTo>
                  <a:pt x="67983" y="155587"/>
                </a:lnTo>
                <a:lnTo>
                  <a:pt x="83535" y="154180"/>
                </a:lnTo>
                <a:lnTo>
                  <a:pt x="97396" y="150742"/>
                </a:lnTo>
                <a:lnTo>
                  <a:pt x="108752" y="146447"/>
                </a:lnTo>
                <a:lnTo>
                  <a:pt x="116789" y="142468"/>
                </a:lnTo>
                <a:lnTo>
                  <a:pt x="112591" y="125387"/>
                </a:lnTo>
                <a:lnTo>
                  <a:pt x="71183" y="125387"/>
                </a:lnTo>
                <a:lnTo>
                  <a:pt x="57391" y="122712"/>
                </a:lnTo>
                <a:lnTo>
                  <a:pt x="47169" y="114288"/>
                </a:lnTo>
                <a:lnTo>
                  <a:pt x="40817" y="99514"/>
                </a:lnTo>
                <a:lnTo>
                  <a:pt x="38633" y="77787"/>
                </a:lnTo>
                <a:lnTo>
                  <a:pt x="40894" y="56196"/>
                </a:lnTo>
                <a:lnTo>
                  <a:pt x="47351" y="41411"/>
                </a:lnTo>
                <a:lnTo>
                  <a:pt x="57514" y="32917"/>
                </a:lnTo>
                <a:lnTo>
                  <a:pt x="70891" y="30200"/>
                </a:lnTo>
                <a:lnTo>
                  <a:pt x="109956" y="30200"/>
                </a:lnTo>
                <a:lnTo>
                  <a:pt x="116497" y="12204"/>
                </a:lnTo>
                <a:lnTo>
                  <a:pt x="105767" y="6820"/>
                </a:lnTo>
                <a:lnTo>
                  <a:pt x="94056" y="3011"/>
                </a:lnTo>
                <a:lnTo>
                  <a:pt x="81364" y="747"/>
                </a:lnTo>
                <a:lnTo>
                  <a:pt x="67690" y="0"/>
                </a:lnTo>
                <a:close/>
              </a:path>
              <a:path w="116840" h="155575">
                <a:moveTo>
                  <a:pt x="109816" y="114096"/>
                </a:moveTo>
                <a:lnTo>
                  <a:pt x="101940" y="118175"/>
                </a:lnTo>
                <a:lnTo>
                  <a:pt x="92567" y="121799"/>
                </a:lnTo>
                <a:lnTo>
                  <a:pt x="82159" y="124394"/>
                </a:lnTo>
                <a:lnTo>
                  <a:pt x="71183" y="125387"/>
                </a:lnTo>
                <a:lnTo>
                  <a:pt x="112591" y="125387"/>
                </a:lnTo>
                <a:lnTo>
                  <a:pt x="109816" y="114096"/>
                </a:lnTo>
                <a:close/>
              </a:path>
              <a:path w="116840" h="155575">
                <a:moveTo>
                  <a:pt x="109956" y="30200"/>
                </a:moveTo>
                <a:lnTo>
                  <a:pt x="70891" y="30200"/>
                </a:lnTo>
                <a:lnTo>
                  <a:pt x="80311" y="30729"/>
                </a:lnTo>
                <a:lnTo>
                  <a:pt x="89627" y="32373"/>
                </a:lnTo>
                <a:lnTo>
                  <a:pt x="98509" y="35220"/>
                </a:lnTo>
                <a:lnTo>
                  <a:pt x="106629" y="39357"/>
                </a:lnTo>
                <a:lnTo>
                  <a:pt x="109956" y="30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080863" y="437575"/>
            <a:ext cx="120650" cy="155575"/>
          </a:xfrm>
          <a:custGeom>
            <a:avLst/>
            <a:gdLst/>
            <a:ahLst/>
            <a:cxnLst/>
            <a:rect l="l" t="t" r="r" b="b"/>
            <a:pathLst>
              <a:path w="120650" h="155575">
                <a:moveTo>
                  <a:pt x="115737" y="30505"/>
                </a:moveTo>
                <a:lnTo>
                  <a:pt x="58686" y="30505"/>
                </a:lnTo>
                <a:lnTo>
                  <a:pt x="68721" y="31760"/>
                </a:lnTo>
                <a:lnTo>
                  <a:pt x="76631" y="35961"/>
                </a:lnTo>
                <a:lnTo>
                  <a:pt x="81818" y="43765"/>
                </a:lnTo>
                <a:lnTo>
                  <a:pt x="83680" y="55829"/>
                </a:lnTo>
                <a:lnTo>
                  <a:pt x="83680" y="63461"/>
                </a:lnTo>
                <a:lnTo>
                  <a:pt x="53746" y="63461"/>
                </a:lnTo>
                <a:lnTo>
                  <a:pt x="30887" y="66469"/>
                </a:lnTo>
                <a:lnTo>
                  <a:pt x="14019" y="75168"/>
                </a:lnTo>
                <a:lnTo>
                  <a:pt x="3577" y="89072"/>
                </a:lnTo>
                <a:lnTo>
                  <a:pt x="0" y="107695"/>
                </a:lnTo>
                <a:lnTo>
                  <a:pt x="3441" y="127277"/>
                </a:lnTo>
                <a:lnTo>
                  <a:pt x="13147" y="142395"/>
                </a:lnTo>
                <a:lnTo>
                  <a:pt x="28192" y="152137"/>
                </a:lnTo>
                <a:lnTo>
                  <a:pt x="47650" y="155587"/>
                </a:lnTo>
                <a:lnTo>
                  <a:pt x="61574" y="153804"/>
                </a:lnTo>
                <a:lnTo>
                  <a:pt x="73212" y="149104"/>
                </a:lnTo>
                <a:lnTo>
                  <a:pt x="82454" y="142461"/>
                </a:lnTo>
                <a:lnTo>
                  <a:pt x="89192" y="134848"/>
                </a:lnTo>
                <a:lnTo>
                  <a:pt x="120281" y="134848"/>
                </a:lnTo>
                <a:lnTo>
                  <a:pt x="120281" y="128435"/>
                </a:lnTo>
                <a:lnTo>
                  <a:pt x="58407" y="128435"/>
                </a:lnTo>
                <a:lnTo>
                  <a:pt x="49079" y="126934"/>
                </a:lnTo>
                <a:lnTo>
                  <a:pt x="42452" y="122604"/>
                </a:lnTo>
                <a:lnTo>
                  <a:pt x="38497" y="115699"/>
                </a:lnTo>
                <a:lnTo>
                  <a:pt x="37185" y="106476"/>
                </a:lnTo>
                <a:lnTo>
                  <a:pt x="38565" y="98709"/>
                </a:lnTo>
                <a:lnTo>
                  <a:pt x="42779" y="92629"/>
                </a:lnTo>
                <a:lnTo>
                  <a:pt x="49937" y="88665"/>
                </a:lnTo>
                <a:lnTo>
                  <a:pt x="60147" y="87248"/>
                </a:lnTo>
                <a:lnTo>
                  <a:pt x="120281" y="87248"/>
                </a:lnTo>
                <a:lnTo>
                  <a:pt x="120281" y="57657"/>
                </a:lnTo>
                <a:lnTo>
                  <a:pt x="116926" y="32564"/>
                </a:lnTo>
                <a:lnTo>
                  <a:pt x="115737" y="30505"/>
                </a:lnTo>
                <a:close/>
              </a:path>
              <a:path w="120650" h="155575">
                <a:moveTo>
                  <a:pt x="120281" y="134848"/>
                </a:moveTo>
                <a:lnTo>
                  <a:pt x="89192" y="134848"/>
                </a:lnTo>
                <a:lnTo>
                  <a:pt x="94424" y="152539"/>
                </a:lnTo>
                <a:lnTo>
                  <a:pt x="120281" y="152539"/>
                </a:lnTo>
                <a:lnTo>
                  <a:pt x="120281" y="134848"/>
                </a:lnTo>
                <a:close/>
              </a:path>
              <a:path w="120650" h="155575">
                <a:moveTo>
                  <a:pt x="120281" y="87248"/>
                </a:moveTo>
                <a:lnTo>
                  <a:pt x="83680" y="87248"/>
                </a:lnTo>
                <a:lnTo>
                  <a:pt x="83680" y="118376"/>
                </a:lnTo>
                <a:lnTo>
                  <a:pt x="78050" y="122391"/>
                </a:lnTo>
                <a:lnTo>
                  <a:pt x="71801" y="125577"/>
                </a:lnTo>
                <a:lnTo>
                  <a:pt x="65172" y="127677"/>
                </a:lnTo>
                <a:lnTo>
                  <a:pt x="58407" y="128435"/>
                </a:lnTo>
                <a:lnTo>
                  <a:pt x="120281" y="128435"/>
                </a:lnTo>
                <a:lnTo>
                  <a:pt x="120281" y="87248"/>
                </a:lnTo>
                <a:close/>
              </a:path>
              <a:path w="120650" h="155575">
                <a:moveTo>
                  <a:pt x="62471" y="0"/>
                </a:moveTo>
                <a:lnTo>
                  <a:pt x="46270" y="1006"/>
                </a:lnTo>
                <a:lnTo>
                  <a:pt x="31378" y="3702"/>
                </a:lnTo>
                <a:lnTo>
                  <a:pt x="18015" y="7597"/>
                </a:lnTo>
                <a:lnTo>
                  <a:pt x="6400" y="12204"/>
                </a:lnTo>
                <a:lnTo>
                  <a:pt x="15989" y="40576"/>
                </a:lnTo>
                <a:lnTo>
                  <a:pt x="25187" y="36688"/>
                </a:lnTo>
                <a:lnTo>
                  <a:pt x="35371" y="33483"/>
                </a:lnTo>
                <a:lnTo>
                  <a:pt x="46537" y="31307"/>
                </a:lnTo>
                <a:lnTo>
                  <a:pt x="58686" y="30505"/>
                </a:lnTo>
                <a:lnTo>
                  <a:pt x="115737" y="30505"/>
                </a:lnTo>
                <a:lnTo>
                  <a:pt x="106516" y="14531"/>
                </a:lnTo>
                <a:lnTo>
                  <a:pt x="88536" y="3647"/>
                </a:lnTo>
                <a:lnTo>
                  <a:pt x="62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220314" y="437579"/>
            <a:ext cx="116839" cy="155575"/>
          </a:xfrm>
          <a:custGeom>
            <a:avLst/>
            <a:gdLst/>
            <a:ahLst/>
            <a:cxnLst/>
            <a:rect l="l" t="t" r="r" b="b"/>
            <a:pathLst>
              <a:path w="116840" h="155575">
                <a:moveTo>
                  <a:pt x="67690" y="0"/>
                </a:moveTo>
                <a:lnTo>
                  <a:pt x="39342" y="5290"/>
                </a:lnTo>
                <a:lnTo>
                  <a:pt x="18048" y="20591"/>
                </a:lnTo>
                <a:lnTo>
                  <a:pt x="4652" y="45043"/>
                </a:lnTo>
                <a:lnTo>
                  <a:pt x="0" y="77787"/>
                </a:lnTo>
                <a:lnTo>
                  <a:pt x="4657" y="112082"/>
                </a:lnTo>
                <a:lnTo>
                  <a:pt x="18084" y="136366"/>
                </a:lnTo>
                <a:lnTo>
                  <a:pt x="39465" y="150810"/>
                </a:lnTo>
                <a:lnTo>
                  <a:pt x="67983" y="155587"/>
                </a:lnTo>
                <a:lnTo>
                  <a:pt x="83535" y="154180"/>
                </a:lnTo>
                <a:lnTo>
                  <a:pt x="97396" y="150742"/>
                </a:lnTo>
                <a:lnTo>
                  <a:pt x="108752" y="146447"/>
                </a:lnTo>
                <a:lnTo>
                  <a:pt x="116789" y="142468"/>
                </a:lnTo>
                <a:lnTo>
                  <a:pt x="112591" y="125387"/>
                </a:lnTo>
                <a:lnTo>
                  <a:pt x="71183" y="125387"/>
                </a:lnTo>
                <a:lnTo>
                  <a:pt x="57391" y="122712"/>
                </a:lnTo>
                <a:lnTo>
                  <a:pt x="47169" y="114288"/>
                </a:lnTo>
                <a:lnTo>
                  <a:pt x="40817" y="99514"/>
                </a:lnTo>
                <a:lnTo>
                  <a:pt x="38633" y="77787"/>
                </a:lnTo>
                <a:lnTo>
                  <a:pt x="40894" y="56196"/>
                </a:lnTo>
                <a:lnTo>
                  <a:pt x="47351" y="41411"/>
                </a:lnTo>
                <a:lnTo>
                  <a:pt x="57514" y="32917"/>
                </a:lnTo>
                <a:lnTo>
                  <a:pt x="70891" y="30200"/>
                </a:lnTo>
                <a:lnTo>
                  <a:pt x="109956" y="30200"/>
                </a:lnTo>
                <a:lnTo>
                  <a:pt x="116497" y="12204"/>
                </a:lnTo>
                <a:lnTo>
                  <a:pt x="105767" y="6820"/>
                </a:lnTo>
                <a:lnTo>
                  <a:pt x="94056" y="3011"/>
                </a:lnTo>
                <a:lnTo>
                  <a:pt x="81364" y="747"/>
                </a:lnTo>
                <a:lnTo>
                  <a:pt x="67690" y="0"/>
                </a:lnTo>
                <a:close/>
              </a:path>
              <a:path w="116840" h="155575">
                <a:moveTo>
                  <a:pt x="109816" y="114096"/>
                </a:moveTo>
                <a:lnTo>
                  <a:pt x="101940" y="118175"/>
                </a:lnTo>
                <a:lnTo>
                  <a:pt x="92567" y="121799"/>
                </a:lnTo>
                <a:lnTo>
                  <a:pt x="82159" y="124394"/>
                </a:lnTo>
                <a:lnTo>
                  <a:pt x="71183" y="125387"/>
                </a:lnTo>
                <a:lnTo>
                  <a:pt x="112591" y="125387"/>
                </a:lnTo>
                <a:lnTo>
                  <a:pt x="109816" y="114096"/>
                </a:lnTo>
                <a:close/>
              </a:path>
              <a:path w="116840" h="155575">
                <a:moveTo>
                  <a:pt x="109956" y="30200"/>
                </a:moveTo>
                <a:lnTo>
                  <a:pt x="70891" y="30200"/>
                </a:lnTo>
                <a:lnTo>
                  <a:pt x="80311" y="30729"/>
                </a:lnTo>
                <a:lnTo>
                  <a:pt x="89627" y="32373"/>
                </a:lnTo>
                <a:lnTo>
                  <a:pt x="98509" y="35220"/>
                </a:lnTo>
                <a:lnTo>
                  <a:pt x="106629" y="39357"/>
                </a:lnTo>
                <a:lnTo>
                  <a:pt x="109956" y="30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348724" y="379613"/>
            <a:ext cx="54610" cy="210820"/>
          </a:xfrm>
          <a:custGeom>
            <a:avLst/>
            <a:gdLst/>
            <a:ahLst/>
            <a:cxnLst/>
            <a:rect l="l" t="t" r="r" b="b"/>
            <a:pathLst>
              <a:path w="54609" h="210820">
                <a:moveTo>
                  <a:pt x="54330" y="61023"/>
                </a:moveTo>
                <a:lnTo>
                  <a:pt x="0" y="61023"/>
                </a:lnTo>
                <a:lnTo>
                  <a:pt x="0" y="86029"/>
                </a:lnTo>
                <a:lnTo>
                  <a:pt x="16560" y="89687"/>
                </a:lnTo>
                <a:lnTo>
                  <a:pt x="16560" y="210502"/>
                </a:lnTo>
                <a:lnTo>
                  <a:pt x="54330" y="210502"/>
                </a:lnTo>
                <a:lnTo>
                  <a:pt x="54330" y="61023"/>
                </a:lnTo>
                <a:close/>
              </a:path>
              <a:path w="54609" h="210820">
                <a:moveTo>
                  <a:pt x="53746" y="0"/>
                </a:moveTo>
                <a:lnTo>
                  <a:pt x="15392" y="0"/>
                </a:lnTo>
                <a:lnTo>
                  <a:pt x="15392" y="36309"/>
                </a:lnTo>
                <a:lnTo>
                  <a:pt x="53746" y="36309"/>
                </a:lnTo>
                <a:lnTo>
                  <a:pt x="53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422511" y="437583"/>
            <a:ext cx="133985" cy="155575"/>
          </a:xfrm>
          <a:custGeom>
            <a:avLst/>
            <a:gdLst/>
            <a:ahLst/>
            <a:cxnLst/>
            <a:rect l="l" t="t" r="r" b="b"/>
            <a:pathLst>
              <a:path w="133984" h="155575">
                <a:moveTo>
                  <a:pt x="66814" y="0"/>
                </a:moveTo>
                <a:lnTo>
                  <a:pt x="37992" y="5929"/>
                </a:lnTo>
                <a:lnTo>
                  <a:pt x="17067" y="22267"/>
                </a:lnTo>
                <a:lnTo>
                  <a:pt x="4312" y="46843"/>
                </a:lnTo>
                <a:lnTo>
                  <a:pt x="0" y="77482"/>
                </a:lnTo>
                <a:lnTo>
                  <a:pt x="4435" y="111310"/>
                </a:lnTo>
                <a:lnTo>
                  <a:pt x="17395" y="135756"/>
                </a:lnTo>
                <a:lnTo>
                  <a:pt x="38361" y="150591"/>
                </a:lnTo>
                <a:lnTo>
                  <a:pt x="66814" y="155587"/>
                </a:lnTo>
                <a:lnTo>
                  <a:pt x="95151" y="150548"/>
                </a:lnTo>
                <a:lnTo>
                  <a:pt x="116135" y="135642"/>
                </a:lnTo>
                <a:lnTo>
                  <a:pt x="121117" y="126288"/>
                </a:lnTo>
                <a:lnTo>
                  <a:pt x="66814" y="126288"/>
                </a:lnTo>
                <a:lnTo>
                  <a:pt x="54658" y="123554"/>
                </a:lnTo>
                <a:lnTo>
                  <a:pt x="46043" y="114930"/>
                </a:lnTo>
                <a:lnTo>
                  <a:pt x="40915" y="99783"/>
                </a:lnTo>
                <a:lnTo>
                  <a:pt x="39217" y="77482"/>
                </a:lnTo>
                <a:lnTo>
                  <a:pt x="41038" y="54848"/>
                </a:lnTo>
                <a:lnTo>
                  <a:pt x="46372" y="39849"/>
                </a:lnTo>
                <a:lnTo>
                  <a:pt x="55028" y="31541"/>
                </a:lnTo>
                <a:lnTo>
                  <a:pt x="66814" y="28981"/>
                </a:lnTo>
                <a:lnTo>
                  <a:pt x="119876" y="28981"/>
                </a:lnTo>
                <a:lnTo>
                  <a:pt x="116354" y="22267"/>
                </a:lnTo>
                <a:lnTo>
                  <a:pt x="95398" y="5929"/>
                </a:lnTo>
                <a:lnTo>
                  <a:pt x="66814" y="0"/>
                </a:lnTo>
                <a:close/>
              </a:path>
              <a:path w="133984" h="155575">
                <a:moveTo>
                  <a:pt x="119876" y="28981"/>
                </a:moveTo>
                <a:lnTo>
                  <a:pt x="66814" y="28981"/>
                </a:lnTo>
                <a:lnTo>
                  <a:pt x="78653" y="31496"/>
                </a:lnTo>
                <a:lnTo>
                  <a:pt x="87414" y="39730"/>
                </a:lnTo>
                <a:lnTo>
                  <a:pt x="92850" y="54714"/>
                </a:lnTo>
                <a:lnTo>
                  <a:pt x="94716" y="77482"/>
                </a:lnTo>
                <a:lnTo>
                  <a:pt x="92971" y="100169"/>
                </a:lnTo>
                <a:lnTo>
                  <a:pt x="87737" y="115273"/>
                </a:lnTo>
                <a:lnTo>
                  <a:pt x="79018" y="123683"/>
                </a:lnTo>
                <a:lnTo>
                  <a:pt x="66814" y="126288"/>
                </a:lnTo>
                <a:lnTo>
                  <a:pt x="121117" y="126288"/>
                </a:lnTo>
                <a:lnTo>
                  <a:pt x="129165" y="111182"/>
                </a:lnTo>
                <a:lnTo>
                  <a:pt x="133642" y="77482"/>
                </a:lnTo>
                <a:lnTo>
                  <a:pt x="129247" y="46843"/>
                </a:lnTo>
                <a:lnTo>
                  <a:pt x="119876" y="289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574749" y="437575"/>
            <a:ext cx="127635" cy="153035"/>
          </a:xfrm>
          <a:custGeom>
            <a:avLst/>
            <a:gdLst/>
            <a:ahLst/>
            <a:cxnLst/>
            <a:rect l="l" t="t" r="r" b="b"/>
            <a:pathLst>
              <a:path w="127634" h="153034">
                <a:moveTo>
                  <a:pt x="26149" y="3060"/>
                </a:moveTo>
                <a:lnTo>
                  <a:pt x="0" y="3060"/>
                </a:lnTo>
                <a:lnTo>
                  <a:pt x="0" y="152539"/>
                </a:lnTo>
                <a:lnTo>
                  <a:pt x="38061" y="152539"/>
                </a:lnTo>
                <a:lnTo>
                  <a:pt x="38061" y="39662"/>
                </a:lnTo>
                <a:lnTo>
                  <a:pt x="43393" y="36302"/>
                </a:lnTo>
                <a:lnTo>
                  <a:pt x="49352" y="33369"/>
                </a:lnTo>
                <a:lnTo>
                  <a:pt x="55910" y="31293"/>
                </a:lnTo>
                <a:lnTo>
                  <a:pt x="63042" y="30505"/>
                </a:lnTo>
                <a:lnTo>
                  <a:pt x="122480" y="30505"/>
                </a:lnTo>
                <a:lnTo>
                  <a:pt x="117632" y="20142"/>
                </a:lnTo>
                <a:lnTo>
                  <a:pt x="31953" y="20142"/>
                </a:lnTo>
                <a:lnTo>
                  <a:pt x="26149" y="3060"/>
                </a:lnTo>
                <a:close/>
              </a:path>
              <a:path w="127634" h="153034">
                <a:moveTo>
                  <a:pt x="122480" y="30505"/>
                </a:moveTo>
                <a:lnTo>
                  <a:pt x="63042" y="30505"/>
                </a:lnTo>
                <a:lnTo>
                  <a:pt x="74388" y="32527"/>
                </a:lnTo>
                <a:lnTo>
                  <a:pt x="82359" y="38668"/>
                </a:lnTo>
                <a:lnTo>
                  <a:pt x="87063" y="49043"/>
                </a:lnTo>
                <a:lnTo>
                  <a:pt x="88607" y="63766"/>
                </a:lnTo>
                <a:lnTo>
                  <a:pt x="88607" y="152539"/>
                </a:lnTo>
                <a:lnTo>
                  <a:pt x="127254" y="152539"/>
                </a:lnTo>
                <a:lnTo>
                  <a:pt x="127254" y="60096"/>
                </a:lnTo>
                <a:lnTo>
                  <a:pt x="124466" y="34750"/>
                </a:lnTo>
                <a:lnTo>
                  <a:pt x="122480" y="30505"/>
                </a:lnTo>
                <a:close/>
              </a:path>
              <a:path w="127634" h="153034">
                <a:moveTo>
                  <a:pt x="76987" y="0"/>
                </a:moveTo>
                <a:lnTo>
                  <a:pt x="62148" y="1730"/>
                </a:lnTo>
                <a:lnTo>
                  <a:pt x="49569" y="6294"/>
                </a:lnTo>
                <a:lnTo>
                  <a:pt x="39441" y="12746"/>
                </a:lnTo>
                <a:lnTo>
                  <a:pt x="31953" y="20142"/>
                </a:lnTo>
                <a:lnTo>
                  <a:pt x="117632" y="20142"/>
                </a:lnTo>
                <a:lnTo>
                  <a:pt x="115631" y="15865"/>
                </a:lnTo>
                <a:lnTo>
                  <a:pt x="100041" y="4071"/>
                </a:lnTo>
                <a:lnTo>
                  <a:pt x="769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717675" y="437575"/>
            <a:ext cx="120650" cy="155575"/>
          </a:xfrm>
          <a:custGeom>
            <a:avLst/>
            <a:gdLst/>
            <a:ahLst/>
            <a:cxnLst/>
            <a:rect l="l" t="t" r="r" b="b"/>
            <a:pathLst>
              <a:path w="120650" h="155575">
                <a:moveTo>
                  <a:pt x="115737" y="30505"/>
                </a:moveTo>
                <a:lnTo>
                  <a:pt x="58686" y="30505"/>
                </a:lnTo>
                <a:lnTo>
                  <a:pt x="68721" y="31760"/>
                </a:lnTo>
                <a:lnTo>
                  <a:pt x="76631" y="35961"/>
                </a:lnTo>
                <a:lnTo>
                  <a:pt x="81818" y="43765"/>
                </a:lnTo>
                <a:lnTo>
                  <a:pt x="83680" y="55829"/>
                </a:lnTo>
                <a:lnTo>
                  <a:pt x="83680" y="63461"/>
                </a:lnTo>
                <a:lnTo>
                  <a:pt x="53746" y="63461"/>
                </a:lnTo>
                <a:lnTo>
                  <a:pt x="30887" y="66469"/>
                </a:lnTo>
                <a:lnTo>
                  <a:pt x="14019" y="75168"/>
                </a:lnTo>
                <a:lnTo>
                  <a:pt x="3577" y="89072"/>
                </a:lnTo>
                <a:lnTo>
                  <a:pt x="0" y="107695"/>
                </a:lnTo>
                <a:lnTo>
                  <a:pt x="3441" y="127277"/>
                </a:lnTo>
                <a:lnTo>
                  <a:pt x="13147" y="142395"/>
                </a:lnTo>
                <a:lnTo>
                  <a:pt x="28192" y="152137"/>
                </a:lnTo>
                <a:lnTo>
                  <a:pt x="47650" y="155587"/>
                </a:lnTo>
                <a:lnTo>
                  <a:pt x="61574" y="153804"/>
                </a:lnTo>
                <a:lnTo>
                  <a:pt x="73212" y="149104"/>
                </a:lnTo>
                <a:lnTo>
                  <a:pt x="82454" y="142461"/>
                </a:lnTo>
                <a:lnTo>
                  <a:pt x="89192" y="134848"/>
                </a:lnTo>
                <a:lnTo>
                  <a:pt x="120281" y="134848"/>
                </a:lnTo>
                <a:lnTo>
                  <a:pt x="120281" y="128435"/>
                </a:lnTo>
                <a:lnTo>
                  <a:pt x="58407" y="128435"/>
                </a:lnTo>
                <a:lnTo>
                  <a:pt x="49079" y="126934"/>
                </a:lnTo>
                <a:lnTo>
                  <a:pt x="42452" y="122604"/>
                </a:lnTo>
                <a:lnTo>
                  <a:pt x="38497" y="115699"/>
                </a:lnTo>
                <a:lnTo>
                  <a:pt x="37185" y="106476"/>
                </a:lnTo>
                <a:lnTo>
                  <a:pt x="38565" y="98709"/>
                </a:lnTo>
                <a:lnTo>
                  <a:pt x="42779" y="92629"/>
                </a:lnTo>
                <a:lnTo>
                  <a:pt x="49937" y="88665"/>
                </a:lnTo>
                <a:lnTo>
                  <a:pt x="60147" y="87248"/>
                </a:lnTo>
                <a:lnTo>
                  <a:pt x="120281" y="87248"/>
                </a:lnTo>
                <a:lnTo>
                  <a:pt x="120281" y="57657"/>
                </a:lnTo>
                <a:lnTo>
                  <a:pt x="116926" y="32564"/>
                </a:lnTo>
                <a:lnTo>
                  <a:pt x="115737" y="30505"/>
                </a:lnTo>
                <a:close/>
              </a:path>
              <a:path w="120650" h="155575">
                <a:moveTo>
                  <a:pt x="120281" y="134848"/>
                </a:moveTo>
                <a:lnTo>
                  <a:pt x="89192" y="134848"/>
                </a:lnTo>
                <a:lnTo>
                  <a:pt x="94424" y="152539"/>
                </a:lnTo>
                <a:lnTo>
                  <a:pt x="120281" y="152539"/>
                </a:lnTo>
                <a:lnTo>
                  <a:pt x="120281" y="134848"/>
                </a:lnTo>
                <a:close/>
              </a:path>
              <a:path w="120650" h="155575">
                <a:moveTo>
                  <a:pt x="120281" y="87248"/>
                </a:moveTo>
                <a:lnTo>
                  <a:pt x="83680" y="87248"/>
                </a:lnTo>
                <a:lnTo>
                  <a:pt x="83680" y="118376"/>
                </a:lnTo>
                <a:lnTo>
                  <a:pt x="78050" y="122391"/>
                </a:lnTo>
                <a:lnTo>
                  <a:pt x="71801" y="125577"/>
                </a:lnTo>
                <a:lnTo>
                  <a:pt x="65172" y="127677"/>
                </a:lnTo>
                <a:lnTo>
                  <a:pt x="58407" y="128435"/>
                </a:lnTo>
                <a:lnTo>
                  <a:pt x="120281" y="128435"/>
                </a:lnTo>
                <a:lnTo>
                  <a:pt x="120281" y="87248"/>
                </a:lnTo>
                <a:close/>
              </a:path>
              <a:path w="120650" h="155575">
                <a:moveTo>
                  <a:pt x="62471" y="0"/>
                </a:moveTo>
                <a:lnTo>
                  <a:pt x="46271" y="1006"/>
                </a:lnTo>
                <a:lnTo>
                  <a:pt x="31383" y="3702"/>
                </a:lnTo>
                <a:lnTo>
                  <a:pt x="18021" y="7597"/>
                </a:lnTo>
                <a:lnTo>
                  <a:pt x="6400" y="12204"/>
                </a:lnTo>
                <a:lnTo>
                  <a:pt x="15989" y="40576"/>
                </a:lnTo>
                <a:lnTo>
                  <a:pt x="25187" y="36688"/>
                </a:lnTo>
                <a:lnTo>
                  <a:pt x="35371" y="33483"/>
                </a:lnTo>
                <a:lnTo>
                  <a:pt x="46537" y="31307"/>
                </a:lnTo>
                <a:lnTo>
                  <a:pt x="58686" y="30505"/>
                </a:lnTo>
                <a:lnTo>
                  <a:pt x="115737" y="30505"/>
                </a:lnTo>
                <a:lnTo>
                  <a:pt x="106516" y="14531"/>
                </a:lnTo>
                <a:lnTo>
                  <a:pt x="88536" y="3647"/>
                </a:lnTo>
                <a:lnTo>
                  <a:pt x="62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862063" y="379615"/>
            <a:ext cx="60960" cy="213995"/>
          </a:xfrm>
          <a:custGeom>
            <a:avLst/>
            <a:gdLst/>
            <a:ahLst/>
            <a:cxnLst/>
            <a:rect l="l" t="t" r="r" b="b"/>
            <a:pathLst>
              <a:path w="60959" h="213995">
                <a:moveTo>
                  <a:pt x="37477" y="0"/>
                </a:moveTo>
                <a:lnTo>
                  <a:pt x="0" y="0"/>
                </a:lnTo>
                <a:lnTo>
                  <a:pt x="0" y="170840"/>
                </a:lnTo>
                <a:lnTo>
                  <a:pt x="2089" y="188711"/>
                </a:lnTo>
                <a:lnTo>
                  <a:pt x="8864" y="202149"/>
                </a:lnTo>
                <a:lnTo>
                  <a:pt x="21088" y="210609"/>
                </a:lnTo>
                <a:lnTo>
                  <a:pt x="39522" y="213550"/>
                </a:lnTo>
                <a:lnTo>
                  <a:pt x="49390" y="213550"/>
                </a:lnTo>
                <a:lnTo>
                  <a:pt x="60439" y="211112"/>
                </a:lnTo>
                <a:lnTo>
                  <a:pt x="60439" y="183045"/>
                </a:lnTo>
                <a:lnTo>
                  <a:pt x="50229" y="182563"/>
                </a:lnTo>
                <a:lnTo>
                  <a:pt x="43072" y="180567"/>
                </a:lnTo>
                <a:lnTo>
                  <a:pt x="38858" y="176224"/>
                </a:lnTo>
                <a:lnTo>
                  <a:pt x="37477" y="168706"/>
                </a:lnTo>
                <a:lnTo>
                  <a:pt x="37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572555" y="691151"/>
            <a:ext cx="88265" cy="103505"/>
          </a:xfrm>
          <a:custGeom>
            <a:avLst/>
            <a:gdLst/>
            <a:ahLst/>
            <a:cxnLst/>
            <a:rect l="l" t="t" r="r" b="b"/>
            <a:pathLst>
              <a:path w="88265" h="103504">
                <a:moveTo>
                  <a:pt x="46520" y="0"/>
                </a:moveTo>
                <a:lnTo>
                  <a:pt x="25856" y="3731"/>
                </a:lnTo>
                <a:lnTo>
                  <a:pt x="11352" y="14235"/>
                </a:lnTo>
                <a:lnTo>
                  <a:pt x="2803" y="30459"/>
                </a:lnTo>
                <a:lnTo>
                  <a:pt x="0" y="51371"/>
                </a:lnTo>
                <a:lnTo>
                  <a:pt x="3320" y="73282"/>
                </a:lnTo>
                <a:lnTo>
                  <a:pt x="12917" y="89541"/>
                </a:lnTo>
                <a:lnTo>
                  <a:pt x="28241" y="99656"/>
                </a:lnTo>
                <a:lnTo>
                  <a:pt x="48742" y="103136"/>
                </a:lnTo>
                <a:lnTo>
                  <a:pt x="59991" y="102245"/>
                </a:lnTo>
                <a:lnTo>
                  <a:pt x="70178" y="99952"/>
                </a:lnTo>
                <a:lnTo>
                  <a:pt x="79001" y="96825"/>
                </a:lnTo>
                <a:lnTo>
                  <a:pt x="86156" y="93433"/>
                </a:lnTo>
                <a:lnTo>
                  <a:pt x="83348" y="83121"/>
                </a:lnTo>
                <a:lnTo>
                  <a:pt x="51981" y="83121"/>
                </a:lnTo>
                <a:lnTo>
                  <a:pt x="41001" y="81515"/>
                </a:lnTo>
                <a:lnTo>
                  <a:pt x="33016" y="76800"/>
                </a:lnTo>
                <a:lnTo>
                  <a:pt x="28142" y="69126"/>
                </a:lnTo>
                <a:lnTo>
                  <a:pt x="26492" y="58648"/>
                </a:lnTo>
                <a:lnTo>
                  <a:pt x="88176" y="58648"/>
                </a:lnTo>
                <a:lnTo>
                  <a:pt x="88176" y="47129"/>
                </a:lnTo>
                <a:lnTo>
                  <a:pt x="87654" y="43078"/>
                </a:lnTo>
                <a:lnTo>
                  <a:pt x="26492" y="43078"/>
                </a:lnTo>
                <a:lnTo>
                  <a:pt x="27550" y="34430"/>
                </a:lnTo>
                <a:lnTo>
                  <a:pt x="30865" y="26847"/>
                </a:lnTo>
                <a:lnTo>
                  <a:pt x="36645" y="21464"/>
                </a:lnTo>
                <a:lnTo>
                  <a:pt x="45097" y="19418"/>
                </a:lnTo>
                <a:lnTo>
                  <a:pt x="81087" y="19418"/>
                </a:lnTo>
                <a:lnTo>
                  <a:pt x="78564" y="14231"/>
                </a:lnTo>
                <a:lnTo>
                  <a:pt x="65651" y="3865"/>
                </a:lnTo>
                <a:lnTo>
                  <a:pt x="46520" y="0"/>
                </a:lnTo>
                <a:close/>
              </a:path>
              <a:path w="88265" h="103504">
                <a:moveTo>
                  <a:pt x="81089" y="74828"/>
                </a:moveTo>
                <a:lnTo>
                  <a:pt x="74298" y="77999"/>
                </a:lnTo>
                <a:lnTo>
                  <a:pt x="67068" y="80641"/>
                </a:lnTo>
                <a:lnTo>
                  <a:pt x="59572" y="82450"/>
                </a:lnTo>
                <a:lnTo>
                  <a:pt x="51981" y="83121"/>
                </a:lnTo>
                <a:lnTo>
                  <a:pt x="83348" y="83121"/>
                </a:lnTo>
                <a:lnTo>
                  <a:pt x="81089" y="74828"/>
                </a:lnTo>
                <a:close/>
              </a:path>
              <a:path w="88265" h="103504">
                <a:moveTo>
                  <a:pt x="81087" y="19418"/>
                </a:moveTo>
                <a:lnTo>
                  <a:pt x="45097" y="19418"/>
                </a:lnTo>
                <a:lnTo>
                  <a:pt x="53648" y="21323"/>
                </a:lnTo>
                <a:lnTo>
                  <a:pt x="59050" y="26471"/>
                </a:lnTo>
                <a:lnTo>
                  <a:pt x="61873" y="34007"/>
                </a:lnTo>
                <a:lnTo>
                  <a:pt x="62687" y="43078"/>
                </a:lnTo>
                <a:lnTo>
                  <a:pt x="87654" y="43078"/>
                </a:lnTo>
                <a:lnTo>
                  <a:pt x="85875" y="29269"/>
                </a:lnTo>
                <a:lnTo>
                  <a:pt x="81087" y="194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680367" y="691153"/>
            <a:ext cx="88900" cy="101600"/>
          </a:xfrm>
          <a:custGeom>
            <a:avLst/>
            <a:gdLst/>
            <a:ahLst/>
            <a:cxnLst/>
            <a:rect l="l" t="t" r="r" b="b"/>
            <a:pathLst>
              <a:path w="88900" h="101600">
                <a:moveTo>
                  <a:pt x="18199" y="2019"/>
                </a:moveTo>
                <a:lnTo>
                  <a:pt x="0" y="2019"/>
                </a:lnTo>
                <a:lnTo>
                  <a:pt x="0" y="101117"/>
                </a:lnTo>
                <a:lnTo>
                  <a:pt x="26479" y="101117"/>
                </a:lnTo>
                <a:lnTo>
                  <a:pt x="26479" y="26288"/>
                </a:lnTo>
                <a:lnTo>
                  <a:pt x="31140" y="23266"/>
                </a:lnTo>
                <a:lnTo>
                  <a:pt x="36995" y="20231"/>
                </a:lnTo>
                <a:lnTo>
                  <a:pt x="85253" y="20231"/>
                </a:lnTo>
                <a:lnTo>
                  <a:pt x="81873" y="13347"/>
                </a:lnTo>
                <a:lnTo>
                  <a:pt x="22237" y="13347"/>
                </a:lnTo>
                <a:lnTo>
                  <a:pt x="18199" y="2019"/>
                </a:lnTo>
                <a:close/>
              </a:path>
              <a:path w="88900" h="101600">
                <a:moveTo>
                  <a:pt x="85253" y="20231"/>
                </a:moveTo>
                <a:lnTo>
                  <a:pt x="43878" y="20231"/>
                </a:lnTo>
                <a:lnTo>
                  <a:pt x="51775" y="21570"/>
                </a:lnTo>
                <a:lnTo>
                  <a:pt x="57323" y="25638"/>
                </a:lnTo>
                <a:lnTo>
                  <a:pt x="60596" y="32511"/>
                </a:lnTo>
                <a:lnTo>
                  <a:pt x="61671" y="42265"/>
                </a:lnTo>
                <a:lnTo>
                  <a:pt x="61671" y="101117"/>
                </a:lnTo>
                <a:lnTo>
                  <a:pt x="88569" y="101117"/>
                </a:lnTo>
                <a:lnTo>
                  <a:pt x="88569" y="39839"/>
                </a:lnTo>
                <a:lnTo>
                  <a:pt x="86630" y="23033"/>
                </a:lnTo>
                <a:lnTo>
                  <a:pt x="85253" y="20231"/>
                </a:lnTo>
                <a:close/>
              </a:path>
              <a:path w="88900" h="101600">
                <a:moveTo>
                  <a:pt x="53581" y="0"/>
                </a:moveTo>
                <a:lnTo>
                  <a:pt x="43254" y="1147"/>
                </a:lnTo>
                <a:lnTo>
                  <a:pt x="34499" y="4173"/>
                </a:lnTo>
                <a:lnTo>
                  <a:pt x="27449" y="8449"/>
                </a:lnTo>
                <a:lnTo>
                  <a:pt x="22237" y="13347"/>
                </a:lnTo>
                <a:lnTo>
                  <a:pt x="81873" y="13347"/>
                </a:lnTo>
                <a:lnTo>
                  <a:pt x="80481" y="10514"/>
                </a:lnTo>
                <a:lnTo>
                  <a:pt x="69629" y="2697"/>
                </a:lnTo>
                <a:lnTo>
                  <a:pt x="535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834880" y="691153"/>
            <a:ext cx="149225" cy="101600"/>
          </a:xfrm>
          <a:custGeom>
            <a:avLst/>
            <a:gdLst/>
            <a:ahLst/>
            <a:cxnLst/>
            <a:rect l="l" t="t" r="r" b="b"/>
            <a:pathLst>
              <a:path w="149225" h="101600">
                <a:moveTo>
                  <a:pt x="17792" y="2019"/>
                </a:moveTo>
                <a:lnTo>
                  <a:pt x="0" y="2019"/>
                </a:lnTo>
                <a:lnTo>
                  <a:pt x="0" y="101117"/>
                </a:lnTo>
                <a:lnTo>
                  <a:pt x="26492" y="101117"/>
                </a:lnTo>
                <a:lnTo>
                  <a:pt x="26492" y="26288"/>
                </a:lnTo>
                <a:lnTo>
                  <a:pt x="31140" y="23266"/>
                </a:lnTo>
                <a:lnTo>
                  <a:pt x="36398" y="20231"/>
                </a:lnTo>
                <a:lnTo>
                  <a:pt x="145975" y="20231"/>
                </a:lnTo>
                <a:lnTo>
                  <a:pt x="142995" y="13957"/>
                </a:lnTo>
                <a:lnTo>
                  <a:pt x="82511" y="13957"/>
                </a:lnTo>
                <a:lnTo>
                  <a:pt x="82195" y="13550"/>
                </a:lnTo>
                <a:lnTo>
                  <a:pt x="22250" y="13550"/>
                </a:lnTo>
                <a:lnTo>
                  <a:pt x="17792" y="2019"/>
                </a:lnTo>
                <a:close/>
              </a:path>
              <a:path w="149225" h="101600">
                <a:moveTo>
                  <a:pt x="97078" y="20231"/>
                </a:moveTo>
                <a:lnTo>
                  <a:pt x="43281" y="20231"/>
                </a:lnTo>
                <a:lnTo>
                  <a:pt x="51264" y="21570"/>
                </a:lnTo>
                <a:lnTo>
                  <a:pt x="56802" y="25638"/>
                </a:lnTo>
                <a:lnTo>
                  <a:pt x="60028" y="32511"/>
                </a:lnTo>
                <a:lnTo>
                  <a:pt x="61074" y="42265"/>
                </a:lnTo>
                <a:lnTo>
                  <a:pt x="61074" y="101117"/>
                </a:lnTo>
                <a:lnTo>
                  <a:pt x="87769" y="101117"/>
                </a:lnTo>
                <a:lnTo>
                  <a:pt x="87661" y="32511"/>
                </a:lnTo>
                <a:lnTo>
                  <a:pt x="87566" y="30340"/>
                </a:lnTo>
                <a:lnTo>
                  <a:pt x="86753" y="26288"/>
                </a:lnTo>
                <a:lnTo>
                  <a:pt x="91211" y="23266"/>
                </a:lnTo>
                <a:lnTo>
                  <a:pt x="97078" y="20231"/>
                </a:lnTo>
                <a:close/>
              </a:path>
              <a:path w="149225" h="101600">
                <a:moveTo>
                  <a:pt x="145975" y="20231"/>
                </a:moveTo>
                <a:lnTo>
                  <a:pt x="103543" y="20231"/>
                </a:lnTo>
                <a:lnTo>
                  <a:pt x="111652" y="21570"/>
                </a:lnTo>
                <a:lnTo>
                  <a:pt x="117470" y="25638"/>
                </a:lnTo>
                <a:lnTo>
                  <a:pt x="120975" y="32511"/>
                </a:lnTo>
                <a:lnTo>
                  <a:pt x="122148" y="42265"/>
                </a:lnTo>
                <a:lnTo>
                  <a:pt x="122148" y="101117"/>
                </a:lnTo>
                <a:lnTo>
                  <a:pt x="149047" y="101117"/>
                </a:lnTo>
                <a:lnTo>
                  <a:pt x="149047" y="39839"/>
                </a:lnTo>
                <a:lnTo>
                  <a:pt x="147309" y="23038"/>
                </a:lnTo>
                <a:lnTo>
                  <a:pt x="145975" y="20231"/>
                </a:lnTo>
                <a:close/>
              </a:path>
              <a:path w="149225" h="101600">
                <a:moveTo>
                  <a:pt x="112445" y="0"/>
                </a:moveTo>
                <a:lnTo>
                  <a:pt x="102791" y="1184"/>
                </a:lnTo>
                <a:lnTo>
                  <a:pt x="94521" y="4321"/>
                </a:lnTo>
                <a:lnTo>
                  <a:pt x="87730" y="8786"/>
                </a:lnTo>
                <a:lnTo>
                  <a:pt x="82511" y="13957"/>
                </a:lnTo>
                <a:lnTo>
                  <a:pt x="142995" y="13957"/>
                </a:lnTo>
                <a:lnTo>
                  <a:pt x="141362" y="10518"/>
                </a:lnTo>
                <a:lnTo>
                  <a:pt x="130107" y="2699"/>
                </a:lnTo>
                <a:lnTo>
                  <a:pt x="112445" y="0"/>
                </a:lnTo>
                <a:close/>
              </a:path>
              <a:path w="149225" h="101600">
                <a:moveTo>
                  <a:pt x="51574" y="0"/>
                </a:moveTo>
                <a:lnTo>
                  <a:pt x="41901" y="1151"/>
                </a:lnTo>
                <a:lnTo>
                  <a:pt x="33802" y="4198"/>
                </a:lnTo>
                <a:lnTo>
                  <a:pt x="27259" y="8534"/>
                </a:lnTo>
                <a:lnTo>
                  <a:pt x="22250" y="13550"/>
                </a:lnTo>
                <a:lnTo>
                  <a:pt x="82195" y="13550"/>
                </a:lnTo>
                <a:lnTo>
                  <a:pt x="77820" y="7934"/>
                </a:lnTo>
                <a:lnTo>
                  <a:pt x="71215" y="3563"/>
                </a:lnTo>
                <a:lnTo>
                  <a:pt x="62523" y="900"/>
                </a:lnTo>
                <a:lnTo>
                  <a:pt x="5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000734" y="691153"/>
            <a:ext cx="83820" cy="103505"/>
          </a:xfrm>
          <a:custGeom>
            <a:avLst/>
            <a:gdLst/>
            <a:ahLst/>
            <a:cxnLst/>
            <a:rect l="l" t="t" r="r" b="b"/>
            <a:pathLst>
              <a:path w="83819" h="103504">
                <a:moveTo>
                  <a:pt x="80562" y="20231"/>
                </a:moveTo>
                <a:lnTo>
                  <a:pt x="50965" y="20231"/>
                </a:lnTo>
                <a:lnTo>
                  <a:pt x="58242" y="24269"/>
                </a:lnTo>
                <a:lnTo>
                  <a:pt x="58242" y="42062"/>
                </a:lnTo>
                <a:lnTo>
                  <a:pt x="37414" y="42062"/>
                </a:lnTo>
                <a:lnTo>
                  <a:pt x="21500" y="44056"/>
                </a:lnTo>
                <a:lnTo>
                  <a:pt x="9758" y="49823"/>
                </a:lnTo>
                <a:lnTo>
                  <a:pt x="2490" y="59041"/>
                </a:lnTo>
                <a:lnTo>
                  <a:pt x="0" y="71386"/>
                </a:lnTo>
                <a:lnTo>
                  <a:pt x="2395" y="84368"/>
                </a:lnTo>
                <a:lnTo>
                  <a:pt x="9150" y="94391"/>
                </a:lnTo>
                <a:lnTo>
                  <a:pt x="19620" y="100849"/>
                </a:lnTo>
                <a:lnTo>
                  <a:pt x="33159" y="103136"/>
                </a:lnTo>
                <a:lnTo>
                  <a:pt x="42855" y="101955"/>
                </a:lnTo>
                <a:lnTo>
                  <a:pt x="50957" y="98840"/>
                </a:lnTo>
                <a:lnTo>
                  <a:pt x="57389" y="94435"/>
                </a:lnTo>
                <a:lnTo>
                  <a:pt x="62077" y="89382"/>
                </a:lnTo>
                <a:lnTo>
                  <a:pt x="83718" y="89382"/>
                </a:lnTo>
                <a:lnTo>
                  <a:pt x="83718" y="85140"/>
                </a:lnTo>
                <a:lnTo>
                  <a:pt x="30733" y="85140"/>
                </a:lnTo>
                <a:lnTo>
                  <a:pt x="25882" y="79679"/>
                </a:lnTo>
                <a:lnTo>
                  <a:pt x="25882" y="63093"/>
                </a:lnTo>
                <a:lnTo>
                  <a:pt x="30937" y="57848"/>
                </a:lnTo>
                <a:lnTo>
                  <a:pt x="83718" y="57848"/>
                </a:lnTo>
                <a:lnTo>
                  <a:pt x="83718" y="38226"/>
                </a:lnTo>
                <a:lnTo>
                  <a:pt x="81383" y="21586"/>
                </a:lnTo>
                <a:lnTo>
                  <a:pt x="80562" y="20231"/>
                </a:lnTo>
                <a:close/>
              </a:path>
              <a:path w="83819" h="103504">
                <a:moveTo>
                  <a:pt x="83718" y="89382"/>
                </a:moveTo>
                <a:lnTo>
                  <a:pt x="62077" y="89382"/>
                </a:lnTo>
                <a:lnTo>
                  <a:pt x="65722" y="101117"/>
                </a:lnTo>
                <a:lnTo>
                  <a:pt x="83718" y="101117"/>
                </a:lnTo>
                <a:lnTo>
                  <a:pt x="83718" y="89382"/>
                </a:lnTo>
                <a:close/>
              </a:path>
              <a:path w="83819" h="103504">
                <a:moveTo>
                  <a:pt x="83718" y="57848"/>
                </a:moveTo>
                <a:lnTo>
                  <a:pt x="58242" y="57848"/>
                </a:lnTo>
                <a:lnTo>
                  <a:pt x="58242" y="78460"/>
                </a:lnTo>
                <a:lnTo>
                  <a:pt x="53390" y="82308"/>
                </a:lnTo>
                <a:lnTo>
                  <a:pt x="46913" y="85140"/>
                </a:lnTo>
                <a:lnTo>
                  <a:pt x="83718" y="85140"/>
                </a:lnTo>
                <a:lnTo>
                  <a:pt x="83718" y="57848"/>
                </a:lnTo>
                <a:close/>
              </a:path>
              <a:path w="83819" h="103504">
                <a:moveTo>
                  <a:pt x="43472" y="0"/>
                </a:moveTo>
                <a:lnTo>
                  <a:pt x="32198" y="667"/>
                </a:lnTo>
                <a:lnTo>
                  <a:pt x="21834" y="2454"/>
                </a:lnTo>
                <a:lnTo>
                  <a:pt x="12532" y="5036"/>
                </a:lnTo>
                <a:lnTo>
                  <a:pt x="4444" y="8089"/>
                </a:lnTo>
                <a:lnTo>
                  <a:pt x="11125" y="26898"/>
                </a:lnTo>
                <a:lnTo>
                  <a:pt x="17527" y="24324"/>
                </a:lnTo>
                <a:lnTo>
                  <a:pt x="24617" y="22202"/>
                </a:lnTo>
                <a:lnTo>
                  <a:pt x="32390" y="20762"/>
                </a:lnTo>
                <a:lnTo>
                  <a:pt x="40843" y="20231"/>
                </a:lnTo>
                <a:lnTo>
                  <a:pt x="80562" y="20231"/>
                </a:lnTo>
                <a:lnTo>
                  <a:pt x="74139" y="9631"/>
                </a:lnTo>
                <a:lnTo>
                  <a:pt x="61622" y="2417"/>
                </a:lnTo>
                <a:lnTo>
                  <a:pt x="43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107114" y="691361"/>
            <a:ext cx="57150" cy="100965"/>
          </a:xfrm>
          <a:custGeom>
            <a:avLst/>
            <a:gdLst/>
            <a:ahLst/>
            <a:cxnLst/>
            <a:rect l="l" t="t" r="r" b="b"/>
            <a:pathLst>
              <a:path w="57150" h="100965">
                <a:moveTo>
                  <a:pt x="18402" y="1816"/>
                </a:moveTo>
                <a:lnTo>
                  <a:pt x="0" y="1816"/>
                </a:lnTo>
                <a:lnTo>
                  <a:pt x="0" y="100914"/>
                </a:lnTo>
                <a:lnTo>
                  <a:pt x="26288" y="100914"/>
                </a:lnTo>
                <a:lnTo>
                  <a:pt x="26288" y="28917"/>
                </a:lnTo>
                <a:lnTo>
                  <a:pt x="30746" y="25273"/>
                </a:lnTo>
                <a:lnTo>
                  <a:pt x="37007" y="22237"/>
                </a:lnTo>
                <a:lnTo>
                  <a:pt x="56470" y="22237"/>
                </a:lnTo>
                <a:lnTo>
                  <a:pt x="56662" y="15163"/>
                </a:lnTo>
                <a:lnTo>
                  <a:pt x="21234" y="15163"/>
                </a:lnTo>
                <a:lnTo>
                  <a:pt x="18402" y="1816"/>
                </a:lnTo>
                <a:close/>
              </a:path>
              <a:path w="57150" h="100965">
                <a:moveTo>
                  <a:pt x="56470" y="22237"/>
                </a:moveTo>
                <a:lnTo>
                  <a:pt x="48539" y="22237"/>
                </a:lnTo>
                <a:lnTo>
                  <a:pt x="53187" y="22847"/>
                </a:lnTo>
                <a:lnTo>
                  <a:pt x="56426" y="23863"/>
                </a:lnTo>
                <a:lnTo>
                  <a:pt x="56470" y="22237"/>
                </a:lnTo>
                <a:close/>
              </a:path>
              <a:path w="57150" h="100965">
                <a:moveTo>
                  <a:pt x="50761" y="0"/>
                </a:moveTo>
                <a:lnTo>
                  <a:pt x="45504" y="0"/>
                </a:lnTo>
                <a:lnTo>
                  <a:pt x="37283" y="1374"/>
                </a:lnTo>
                <a:lnTo>
                  <a:pt x="30411" y="4929"/>
                </a:lnTo>
                <a:lnTo>
                  <a:pt x="25171" y="9810"/>
                </a:lnTo>
                <a:lnTo>
                  <a:pt x="21843" y="15163"/>
                </a:lnTo>
                <a:lnTo>
                  <a:pt x="56662" y="15163"/>
                </a:lnTo>
                <a:lnTo>
                  <a:pt x="57035" y="1409"/>
                </a:lnTo>
                <a:lnTo>
                  <a:pt x="54813" y="800"/>
                </a:lnTo>
                <a:lnTo>
                  <a:pt x="50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174876" y="691158"/>
            <a:ext cx="81915" cy="103505"/>
          </a:xfrm>
          <a:custGeom>
            <a:avLst/>
            <a:gdLst/>
            <a:ahLst/>
            <a:cxnLst/>
            <a:rect l="l" t="t" r="r" b="b"/>
            <a:pathLst>
              <a:path w="81915" h="103504">
                <a:moveTo>
                  <a:pt x="47117" y="0"/>
                </a:moveTo>
                <a:lnTo>
                  <a:pt x="27383" y="3507"/>
                </a:lnTo>
                <a:lnTo>
                  <a:pt x="12561" y="13650"/>
                </a:lnTo>
                <a:lnTo>
                  <a:pt x="3238" y="29859"/>
                </a:lnTo>
                <a:lnTo>
                  <a:pt x="0" y="51562"/>
                </a:lnTo>
                <a:lnTo>
                  <a:pt x="3241" y="74295"/>
                </a:lnTo>
                <a:lnTo>
                  <a:pt x="12587" y="90393"/>
                </a:lnTo>
                <a:lnTo>
                  <a:pt x="27469" y="99969"/>
                </a:lnTo>
                <a:lnTo>
                  <a:pt x="47320" y="103136"/>
                </a:lnTo>
                <a:lnTo>
                  <a:pt x="58143" y="102204"/>
                </a:lnTo>
                <a:lnTo>
                  <a:pt x="67792" y="99925"/>
                </a:lnTo>
                <a:lnTo>
                  <a:pt x="75698" y="97077"/>
                </a:lnTo>
                <a:lnTo>
                  <a:pt x="81292" y="94437"/>
                </a:lnTo>
                <a:lnTo>
                  <a:pt x="78373" y="83121"/>
                </a:lnTo>
                <a:lnTo>
                  <a:pt x="49542" y="83121"/>
                </a:lnTo>
                <a:lnTo>
                  <a:pt x="39950" y="81347"/>
                </a:lnTo>
                <a:lnTo>
                  <a:pt x="32839" y="75761"/>
                </a:lnTo>
                <a:lnTo>
                  <a:pt x="28418" y="65965"/>
                </a:lnTo>
                <a:lnTo>
                  <a:pt x="26898" y="51562"/>
                </a:lnTo>
                <a:lnTo>
                  <a:pt x="28470" y="37253"/>
                </a:lnTo>
                <a:lnTo>
                  <a:pt x="32961" y="27455"/>
                </a:lnTo>
                <a:lnTo>
                  <a:pt x="40030" y="21827"/>
                </a:lnTo>
                <a:lnTo>
                  <a:pt x="49339" y="20027"/>
                </a:lnTo>
                <a:lnTo>
                  <a:pt x="76531" y="20027"/>
                </a:lnTo>
                <a:lnTo>
                  <a:pt x="81089" y="8089"/>
                </a:lnTo>
                <a:lnTo>
                  <a:pt x="73622" y="4521"/>
                </a:lnTo>
                <a:lnTo>
                  <a:pt x="65470" y="1997"/>
                </a:lnTo>
                <a:lnTo>
                  <a:pt x="56634" y="496"/>
                </a:lnTo>
                <a:lnTo>
                  <a:pt x="47117" y="0"/>
                </a:lnTo>
                <a:close/>
              </a:path>
              <a:path w="81915" h="103504">
                <a:moveTo>
                  <a:pt x="76441" y="75628"/>
                </a:moveTo>
                <a:lnTo>
                  <a:pt x="70956" y="78336"/>
                </a:lnTo>
                <a:lnTo>
                  <a:pt x="64430" y="80741"/>
                </a:lnTo>
                <a:lnTo>
                  <a:pt x="57185" y="82463"/>
                </a:lnTo>
                <a:lnTo>
                  <a:pt x="49542" y="83121"/>
                </a:lnTo>
                <a:lnTo>
                  <a:pt x="78373" y="83121"/>
                </a:lnTo>
                <a:lnTo>
                  <a:pt x="76441" y="75628"/>
                </a:lnTo>
                <a:close/>
              </a:path>
              <a:path w="81915" h="103504">
                <a:moveTo>
                  <a:pt x="76531" y="20027"/>
                </a:moveTo>
                <a:lnTo>
                  <a:pt x="49339" y="20027"/>
                </a:lnTo>
                <a:lnTo>
                  <a:pt x="55900" y="20376"/>
                </a:lnTo>
                <a:lnTo>
                  <a:pt x="62383" y="21461"/>
                </a:lnTo>
                <a:lnTo>
                  <a:pt x="68565" y="23344"/>
                </a:lnTo>
                <a:lnTo>
                  <a:pt x="74218" y="26085"/>
                </a:lnTo>
                <a:lnTo>
                  <a:pt x="76531" y="20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272563" y="652735"/>
            <a:ext cx="88900" cy="139700"/>
          </a:xfrm>
          <a:custGeom>
            <a:avLst/>
            <a:gdLst/>
            <a:ahLst/>
            <a:cxnLst/>
            <a:rect l="l" t="t" r="r" b="b"/>
            <a:pathLst>
              <a:path w="88900" h="139700">
                <a:moveTo>
                  <a:pt x="26492" y="0"/>
                </a:moveTo>
                <a:lnTo>
                  <a:pt x="0" y="0"/>
                </a:lnTo>
                <a:lnTo>
                  <a:pt x="0" y="139534"/>
                </a:lnTo>
                <a:lnTo>
                  <a:pt x="26492" y="139534"/>
                </a:lnTo>
                <a:lnTo>
                  <a:pt x="26492" y="64706"/>
                </a:lnTo>
                <a:lnTo>
                  <a:pt x="30937" y="61480"/>
                </a:lnTo>
                <a:lnTo>
                  <a:pt x="37211" y="58648"/>
                </a:lnTo>
                <a:lnTo>
                  <a:pt x="85607" y="58648"/>
                </a:lnTo>
                <a:lnTo>
                  <a:pt x="82508" y="51968"/>
                </a:lnTo>
                <a:lnTo>
                  <a:pt x="23863" y="51968"/>
                </a:lnTo>
                <a:lnTo>
                  <a:pt x="25070" y="48931"/>
                </a:lnTo>
                <a:lnTo>
                  <a:pt x="26492" y="43484"/>
                </a:lnTo>
                <a:lnTo>
                  <a:pt x="26492" y="0"/>
                </a:lnTo>
                <a:close/>
              </a:path>
              <a:path w="88900" h="139700">
                <a:moveTo>
                  <a:pt x="85607" y="58648"/>
                </a:moveTo>
                <a:lnTo>
                  <a:pt x="44081" y="58648"/>
                </a:lnTo>
                <a:lnTo>
                  <a:pt x="51866" y="60068"/>
                </a:lnTo>
                <a:lnTo>
                  <a:pt x="57353" y="64254"/>
                </a:lnTo>
                <a:lnTo>
                  <a:pt x="60601" y="71094"/>
                </a:lnTo>
                <a:lnTo>
                  <a:pt x="61671" y="80479"/>
                </a:lnTo>
                <a:lnTo>
                  <a:pt x="61671" y="139534"/>
                </a:lnTo>
                <a:lnTo>
                  <a:pt x="88582" y="139534"/>
                </a:lnTo>
                <a:lnTo>
                  <a:pt x="88582" y="78257"/>
                </a:lnTo>
                <a:lnTo>
                  <a:pt x="86907" y="61450"/>
                </a:lnTo>
                <a:lnTo>
                  <a:pt x="85607" y="58648"/>
                </a:lnTo>
                <a:close/>
              </a:path>
              <a:path w="88900" h="139700">
                <a:moveTo>
                  <a:pt x="52374" y="38417"/>
                </a:moveTo>
                <a:lnTo>
                  <a:pt x="42799" y="39568"/>
                </a:lnTo>
                <a:lnTo>
                  <a:pt x="34932" y="42616"/>
                </a:lnTo>
                <a:lnTo>
                  <a:pt x="28659" y="46952"/>
                </a:lnTo>
                <a:lnTo>
                  <a:pt x="23863" y="51968"/>
                </a:lnTo>
                <a:lnTo>
                  <a:pt x="82508" y="51968"/>
                </a:lnTo>
                <a:lnTo>
                  <a:pt x="81099" y="48931"/>
                </a:lnTo>
                <a:lnTo>
                  <a:pt x="69980" y="41115"/>
                </a:lnTo>
                <a:lnTo>
                  <a:pt x="52374" y="38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377541" y="691153"/>
            <a:ext cx="83820" cy="103505"/>
          </a:xfrm>
          <a:custGeom>
            <a:avLst/>
            <a:gdLst/>
            <a:ahLst/>
            <a:cxnLst/>
            <a:rect l="l" t="t" r="r" b="b"/>
            <a:pathLst>
              <a:path w="83819" h="103504">
                <a:moveTo>
                  <a:pt x="80562" y="20231"/>
                </a:moveTo>
                <a:lnTo>
                  <a:pt x="50965" y="20231"/>
                </a:lnTo>
                <a:lnTo>
                  <a:pt x="58242" y="24269"/>
                </a:lnTo>
                <a:lnTo>
                  <a:pt x="58242" y="42062"/>
                </a:lnTo>
                <a:lnTo>
                  <a:pt x="37414" y="42062"/>
                </a:lnTo>
                <a:lnTo>
                  <a:pt x="21500" y="44056"/>
                </a:lnTo>
                <a:lnTo>
                  <a:pt x="9758" y="49823"/>
                </a:lnTo>
                <a:lnTo>
                  <a:pt x="2490" y="59041"/>
                </a:lnTo>
                <a:lnTo>
                  <a:pt x="0" y="71386"/>
                </a:lnTo>
                <a:lnTo>
                  <a:pt x="2393" y="84368"/>
                </a:lnTo>
                <a:lnTo>
                  <a:pt x="9145" y="94391"/>
                </a:lnTo>
                <a:lnTo>
                  <a:pt x="19614" y="100849"/>
                </a:lnTo>
                <a:lnTo>
                  <a:pt x="33159" y="103136"/>
                </a:lnTo>
                <a:lnTo>
                  <a:pt x="42855" y="101955"/>
                </a:lnTo>
                <a:lnTo>
                  <a:pt x="50957" y="98840"/>
                </a:lnTo>
                <a:lnTo>
                  <a:pt x="57389" y="94435"/>
                </a:lnTo>
                <a:lnTo>
                  <a:pt x="62077" y="89382"/>
                </a:lnTo>
                <a:lnTo>
                  <a:pt x="83718" y="89382"/>
                </a:lnTo>
                <a:lnTo>
                  <a:pt x="83718" y="85140"/>
                </a:lnTo>
                <a:lnTo>
                  <a:pt x="30733" y="85140"/>
                </a:lnTo>
                <a:lnTo>
                  <a:pt x="25882" y="79679"/>
                </a:lnTo>
                <a:lnTo>
                  <a:pt x="25882" y="63093"/>
                </a:lnTo>
                <a:lnTo>
                  <a:pt x="30937" y="57848"/>
                </a:lnTo>
                <a:lnTo>
                  <a:pt x="83718" y="57848"/>
                </a:lnTo>
                <a:lnTo>
                  <a:pt x="83718" y="38226"/>
                </a:lnTo>
                <a:lnTo>
                  <a:pt x="81383" y="21586"/>
                </a:lnTo>
                <a:lnTo>
                  <a:pt x="80562" y="20231"/>
                </a:lnTo>
                <a:close/>
              </a:path>
              <a:path w="83819" h="103504">
                <a:moveTo>
                  <a:pt x="83718" y="89382"/>
                </a:moveTo>
                <a:lnTo>
                  <a:pt x="62077" y="89382"/>
                </a:lnTo>
                <a:lnTo>
                  <a:pt x="65722" y="101117"/>
                </a:lnTo>
                <a:lnTo>
                  <a:pt x="83718" y="101117"/>
                </a:lnTo>
                <a:lnTo>
                  <a:pt x="83718" y="89382"/>
                </a:lnTo>
                <a:close/>
              </a:path>
              <a:path w="83819" h="103504">
                <a:moveTo>
                  <a:pt x="83718" y="57848"/>
                </a:moveTo>
                <a:lnTo>
                  <a:pt x="58242" y="57848"/>
                </a:lnTo>
                <a:lnTo>
                  <a:pt x="58242" y="78460"/>
                </a:lnTo>
                <a:lnTo>
                  <a:pt x="53390" y="82308"/>
                </a:lnTo>
                <a:lnTo>
                  <a:pt x="46913" y="85140"/>
                </a:lnTo>
                <a:lnTo>
                  <a:pt x="83718" y="85140"/>
                </a:lnTo>
                <a:lnTo>
                  <a:pt x="83718" y="57848"/>
                </a:lnTo>
                <a:close/>
              </a:path>
              <a:path w="83819" h="103504">
                <a:moveTo>
                  <a:pt x="43472" y="0"/>
                </a:moveTo>
                <a:lnTo>
                  <a:pt x="32198" y="667"/>
                </a:lnTo>
                <a:lnTo>
                  <a:pt x="21834" y="2454"/>
                </a:lnTo>
                <a:lnTo>
                  <a:pt x="12532" y="5036"/>
                </a:lnTo>
                <a:lnTo>
                  <a:pt x="4444" y="8089"/>
                </a:lnTo>
                <a:lnTo>
                  <a:pt x="11112" y="26898"/>
                </a:lnTo>
                <a:lnTo>
                  <a:pt x="17522" y="24324"/>
                </a:lnTo>
                <a:lnTo>
                  <a:pt x="24615" y="22202"/>
                </a:lnTo>
                <a:lnTo>
                  <a:pt x="32390" y="20762"/>
                </a:lnTo>
                <a:lnTo>
                  <a:pt x="40843" y="20231"/>
                </a:lnTo>
                <a:lnTo>
                  <a:pt x="80562" y="20231"/>
                </a:lnTo>
                <a:lnTo>
                  <a:pt x="74139" y="9631"/>
                </a:lnTo>
                <a:lnTo>
                  <a:pt x="61622" y="2417"/>
                </a:lnTo>
                <a:lnTo>
                  <a:pt x="43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697180" y="11225250"/>
            <a:ext cx="911860" cy="205104"/>
          </a:xfrm>
          <a:custGeom>
            <a:avLst/>
            <a:gdLst/>
            <a:ahLst/>
            <a:cxnLst/>
            <a:rect l="l" t="t" r="r" b="b"/>
            <a:pathLst>
              <a:path w="911859" h="205104">
                <a:moveTo>
                  <a:pt x="911631" y="204749"/>
                </a:moveTo>
                <a:lnTo>
                  <a:pt x="0" y="204749"/>
                </a:lnTo>
                <a:lnTo>
                  <a:pt x="0" y="0"/>
                </a:lnTo>
                <a:lnTo>
                  <a:pt x="911631" y="0"/>
                </a:lnTo>
                <a:lnTo>
                  <a:pt x="911631" y="204749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608812" y="11225250"/>
            <a:ext cx="1313815" cy="205104"/>
          </a:xfrm>
          <a:custGeom>
            <a:avLst/>
            <a:gdLst/>
            <a:ahLst/>
            <a:cxnLst/>
            <a:rect l="l" t="t" r="r" b="b"/>
            <a:pathLst>
              <a:path w="1313815" h="205104">
                <a:moveTo>
                  <a:pt x="1313688" y="204749"/>
                </a:moveTo>
                <a:lnTo>
                  <a:pt x="0" y="204749"/>
                </a:lnTo>
                <a:lnTo>
                  <a:pt x="0" y="0"/>
                </a:lnTo>
                <a:lnTo>
                  <a:pt x="1313688" y="0"/>
                </a:lnTo>
                <a:lnTo>
                  <a:pt x="1313688" y="204749"/>
                </a:lnTo>
                <a:close/>
              </a:path>
            </a:pathLst>
          </a:custGeom>
          <a:solidFill>
            <a:srgbClr val="EF4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709100" y="10968254"/>
            <a:ext cx="168275" cy="151765"/>
          </a:xfrm>
          <a:custGeom>
            <a:avLst/>
            <a:gdLst/>
            <a:ahLst/>
            <a:cxnLst/>
            <a:rect l="l" t="t" r="r" b="b"/>
            <a:pathLst>
              <a:path w="168275" h="151765">
                <a:moveTo>
                  <a:pt x="56413" y="0"/>
                </a:moveTo>
                <a:lnTo>
                  <a:pt x="5841" y="0"/>
                </a:lnTo>
                <a:lnTo>
                  <a:pt x="0" y="151726"/>
                </a:lnTo>
                <a:lnTo>
                  <a:pt x="26962" y="151726"/>
                </a:lnTo>
                <a:lnTo>
                  <a:pt x="28994" y="23596"/>
                </a:lnTo>
                <a:lnTo>
                  <a:pt x="61535" y="23596"/>
                </a:lnTo>
                <a:lnTo>
                  <a:pt x="56413" y="0"/>
                </a:lnTo>
                <a:close/>
              </a:path>
              <a:path w="168275" h="151765">
                <a:moveTo>
                  <a:pt x="61535" y="23596"/>
                </a:moveTo>
                <a:lnTo>
                  <a:pt x="29883" y="23596"/>
                </a:lnTo>
                <a:lnTo>
                  <a:pt x="32031" y="34920"/>
                </a:lnTo>
                <a:lnTo>
                  <a:pt x="34101" y="44943"/>
                </a:lnTo>
                <a:lnTo>
                  <a:pt x="35894" y="53091"/>
                </a:lnTo>
                <a:lnTo>
                  <a:pt x="37528" y="60236"/>
                </a:lnTo>
                <a:lnTo>
                  <a:pt x="58216" y="151726"/>
                </a:lnTo>
                <a:lnTo>
                  <a:pt x="101599" y="151726"/>
                </a:lnTo>
                <a:lnTo>
                  <a:pt x="107803" y="125425"/>
                </a:lnTo>
                <a:lnTo>
                  <a:pt x="81813" y="125425"/>
                </a:lnTo>
                <a:lnTo>
                  <a:pt x="76487" y="95897"/>
                </a:lnTo>
                <a:lnTo>
                  <a:pt x="72066" y="72990"/>
                </a:lnTo>
                <a:lnTo>
                  <a:pt x="66055" y="44424"/>
                </a:lnTo>
                <a:lnTo>
                  <a:pt x="61535" y="23596"/>
                </a:lnTo>
                <a:close/>
              </a:path>
              <a:path w="168275" h="151765">
                <a:moveTo>
                  <a:pt x="162985" y="23596"/>
                </a:moveTo>
                <a:lnTo>
                  <a:pt x="131495" y="23596"/>
                </a:lnTo>
                <a:lnTo>
                  <a:pt x="134645" y="151726"/>
                </a:lnTo>
                <a:lnTo>
                  <a:pt x="167919" y="151726"/>
                </a:lnTo>
                <a:lnTo>
                  <a:pt x="162985" y="23596"/>
                </a:lnTo>
                <a:close/>
              </a:path>
              <a:path w="168275" h="151765">
                <a:moveTo>
                  <a:pt x="162077" y="0"/>
                </a:moveTo>
                <a:lnTo>
                  <a:pt x="112394" y="0"/>
                </a:lnTo>
                <a:lnTo>
                  <a:pt x="109145" y="12739"/>
                </a:lnTo>
                <a:lnTo>
                  <a:pt x="101113" y="44943"/>
                </a:lnTo>
                <a:lnTo>
                  <a:pt x="91435" y="85253"/>
                </a:lnTo>
                <a:lnTo>
                  <a:pt x="82499" y="125425"/>
                </a:lnTo>
                <a:lnTo>
                  <a:pt x="107803" y="125425"/>
                </a:lnTo>
                <a:lnTo>
                  <a:pt x="123177" y="60236"/>
                </a:lnTo>
                <a:lnTo>
                  <a:pt x="130606" y="23596"/>
                </a:lnTo>
                <a:lnTo>
                  <a:pt x="162985" y="23596"/>
                </a:lnTo>
                <a:lnTo>
                  <a:pt x="16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891327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5" h="155575">
                <a:moveTo>
                  <a:pt x="42049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26" y="66090"/>
                </a:lnTo>
                <a:lnTo>
                  <a:pt x="12826" y="155105"/>
                </a:lnTo>
                <a:lnTo>
                  <a:pt x="42049" y="155105"/>
                </a:lnTo>
                <a:lnTo>
                  <a:pt x="42049" y="44970"/>
                </a:lnTo>
                <a:close/>
              </a:path>
              <a:path w="42545" h="155575">
                <a:moveTo>
                  <a:pt x="41605" y="0"/>
                </a:moveTo>
                <a:lnTo>
                  <a:pt x="11925" y="0"/>
                </a:lnTo>
                <a:lnTo>
                  <a:pt x="11925" y="26746"/>
                </a:lnTo>
                <a:lnTo>
                  <a:pt x="41605" y="26746"/>
                </a:lnTo>
                <a:lnTo>
                  <a:pt x="4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954735" y="11007586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59" h="112395">
                <a:moveTo>
                  <a:pt x="20231" y="2260"/>
                </a:moveTo>
                <a:lnTo>
                  <a:pt x="0" y="2260"/>
                </a:lnTo>
                <a:lnTo>
                  <a:pt x="0" y="112394"/>
                </a:lnTo>
                <a:lnTo>
                  <a:pt x="29438" y="112394"/>
                </a:lnTo>
                <a:lnTo>
                  <a:pt x="29438" y="29222"/>
                </a:lnTo>
                <a:lnTo>
                  <a:pt x="34620" y="25857"/>
                </a:lnTo>
                <a:lnTo>
                  <a:pt x="41135" y="22478"/>
                </a:lnTo>
                <a:lnTo>
                  <a:pt x="94769" y="22478"/>
                </a:lnTo>
                <a:lnTo>
                  <a:pt x="91019" y="14846"/>
                </a:lnTo>
                <a:lnTo>
                  <a:pt x="24726" y="14846"/>
                </a:lnTo>
                <a:lnTo>
                  <a:pt x="20231" y="2260"/>
                </a:lnTo>
                <a:close/>
              </a:path>
              <a:path w="99059" h="112395">
                <a:moveTo>
                  <a:pt x="94769" y="22478"/>
                </a:moveTo>
                <a:lnTo>
                  <a:pt x="48780" y="22478"/>
                </a:lnTo>
                <a:lnTo>
                  <a:pt x="57560" y="23967"/>
                </a:lnTo>
                <a:lnTo>
                  <a:pt x="63725" y="28490"/>
                </a:lnTo>
                <a:lnTo>
                  <a:pt x="67361" y="36136"/>
                </a:lnTo>
                <a:lnTo>
                  <a:pt x="68554" y="46989"/>
                </a:lnTo>
                <a:lnTo>
                  <a:pt x="68554" y="112394"/>
                </a:lnTo>
                <a:lnTo>
                  <a:pt x="98463" y="112394"/>
                </a:lnTo>
                <a:lnTo>
                  <a:pt x="98463" y="44284"/>
                </a:lnTo>
                <a:lnTo>
                  <a:pt x="96305" y="25604"/>
                </a:lnTo>
                <a:lnTo>
                  <a:pt x="94769" y="22478"/>
                </a:lnTo>
                <a:close/>
              </a:path>
              <a:path w="99059" h="112395">
                <a:moveTo>
                  <a:pt x="59575" y="0"/>
                </a:moveTo>
                <a:lnTo>
                  <a:pt x="48088" y="1274"/>
                </a:lnTo>
                <a:lnTo>
                  <a:pt x="38355" y="4637"/>
                </a:lnTo>
                <a:lnTo>
                  <a:pt x="30520" y="9392"/>
                </a:lnTo>
                <a:lnTo>
                  <a:pt x="24726" y="14846"/>
                </a:lnTo>
                <a:lnTo>
                  <a:pt x="91019" y="14846"/>
                </a:lnTo>
                <a:lnTo>
                  <a:pt x="89468" y="11688"/>
                </a:lnTo>
                <a:lnTo>
                  <a:pt x="77406" y="2999"/>
                </a:lnTo>
                <a:lnTo>
                  <a:pt x="59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065610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49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26" y="66090"/>
                </a:lnTo>
                <a:lnTo>
                  <a:pt x="12826" y="155105"/>
                </a:lnTo>
                <a:lnTo>
                  <a:pt x="42049" y="155105"/>
                </a:lnTo>
                <a:lnTo>
                  <a:pt x="42049" y="44970"/>
                </a:lnTo>
                <a:close/>
              </a:path>
              <a:path w="42544" h="155575">
                <a:moveTo>
                  <a:pt x="41605" y="0"/>
                </a:moveTo>
                <a:lnTo>
                  <a:pt x="11925" y="0"/>
                </a:lnTo>
                <a:lnTo>
                  <a:pt x="11925" y="26746"/>
                </a:lnTo>
                <a:lnTo>
                  <a:pt x="41605" y="26746"/>
                </a:lnTo>
                <a:lnTo>
                  <a:pt x="4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24552" y="11007593"/>
            <a:ext cx="76835" cy="114935"/>
          </a:xfrm>
          <a:custGeom>
            <a:avLst/>
            <a:gdLst/>
            <a:ahLst/>
            <a:cxnLst/>
            <a:rect l="l" t="t" r="r" b="b"/>
            <a:pathLst>
              <a:path w="76834" h="114934">
                <a:moveTo>
                  <a:pt x="6070" y="86080"/>
                </a:moveTo>
                <a:lnTo>
                  <a:pt x="33032" y="114642"/>
                </a:lnTo>
                <a:lnTo>
                  <a:pt x="51857" y="111907"/>
                </a:lnTo>
                <a:lnTo>
                  <a:pt x="65436" y="104387"/>
                </a:lnTo>
                <a:lnTo>
                  <a:pt x="73217" y="93726"/>
                </a:lnTo>
                <a:lnTo>
                  <a:pt x="32143" y="93726"/>
                </a:lnTo>
                <a:lnTo>
                  <a:pt x="24526" y="93038"/>
                </a:lnTo>
                <a:lnTo>
                  <a:pt x="17249" y="91255"/>
                </a:lnTo>
                <a:lnTo>
                  <a:pt x="10901" y="88796"/>
                </a:lnTo>
                <a:lnTo>
                  <a:pt x="6070" y="86080"/>
                </a:lnTo>
                <a:close/>
              </a:path>
              <a:path w="76834" h="114934">
                <a:moveTo>
                  <a:pt x="43383" y="0"/>
                </a:moveTo>
                <a:lnTo>
                  <a:pt x="24293" y="2534"/>
                </a:lnTo>
                <a:lnTo>
                  <a:pt x="11234" y="9324"/>
                </a:lnTo>
                <a:lnTo>
                  <a:pt x="3740" y="19148"/>
                </a:lnTo>
                <a:lnTo>
                  <a:pt x="1346" y="30784"/>
                </a:lnTo>
                <a:lnTo>
                  <a:pt x="8686" y="51779"/>
                </a:lnTo>
                <a:lnTo>
                  <a:pt x="24834" y="62849"/>
                </a:lnTo>
                <a:lnTo>
                  <a:pt x="40983" y="70589"/>
                </a:lnTo>
                <a:lnTo>
                  <a:pt x="48323" y="81597"/>
                </a:lnTo>
                <a:lnTo>
                  <a:pt x="48323" y="88341"/>
                </a:lnTo>
                <a:lnTo>
                  <a:pt x="41808" y="93726"/>
                </a:lnTo>
                <a:lnTo>
                  <a:pt x="73217" y="93726"/>
                </a:lnTo>
                <a:lnTo>
                  <a:pt x="73662" y="93115"/>
                </a:lnTo>
                <a:lnTo>
                  <a:pt x="76428" y="79121"/>
                </a:lnTo>
                <a:lnTo>
                  <a:pt x="68981" y="58870"/>
                </a:lnTo>
                <a:lnTo>
                  <a:pt x="52597" y="48104"/>
                </a:lnTo>
                <a:lnTo>
                  <a:pt x="36212" y="40876"/>
                </a:lnTo>
                <a:lnTo>
                  <a:pt x="28765" y="31242"/>
                </a:lnTo>
                <a:lnTo>
                  <a:pt x="28765" y="24942"/>
                </a:lnTo>
                <a:lnTo>
                  <a:pt x="33718" y="21132"/>
                </a:lnTo>
                <a:lnTo>
                  <a:pt x="71422" y="21132"/>
                </a:lnTo>
                <a:lnTo>
                  <a:pt x="74409" y="5384"/>
                </a:lnTo>
                <a:lnTo>
                  <a:pt x="67946" y="3220"/>
                </a:lnTo>
                <a:lnTo>
                  <a:pt x="60325" y="1516"/>
                </a:lnTo>
                <a:lnTo>
                  <a:pt x="51988" y="400"/>
                </a:lnTo>
                <a:lnTo>
                  <a:pt x="43383" y="0"/>
                </a:lnTo>
                <a:close/>
              </a:path>
              <a:path w="76834" h="114934">
                <a:moveTo>
                  <a:pt x="71422" y="21132"/>
                </a:moveTo>
                <a:lnTo>
                  <a:pt x="43827" y="21132"/>
                </a:lnTo>
                <a:lnTo>
                  <a:pt x="51007" y="21536"/>
                </a:lnTo>
                <a:lnTo>
                  <a:pt x="57935" y="22677"/>
                </a:lnTo>
                <a:lnTo>
                  <a:pt x="64442" y="24449"/>
                </a:lnTo>
                <a:lnTo>
                  <a:pt x="70358" y="26746"/>
                </a:lnTo>
                <a:lnTo>
                  <a:pt x="71422" y="21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210762" y="10981288"/>
            <a:ext cx="78740" cy="140970"/>
          </a:xfrm>
          <a:custGeom>
            <a:avLst/>
            <a:gdLst/>
            <a:ahLst/>
            <a:cxnLst/>
            <a:rect l="l" t="t" r="r" b="b"/>
            <a:pathLst>
              <a:path w="78740" h="140970">
                <a:moveTo>
                  <a:pt x="45415" y="49453"/>
                </a:moveTo>
                <a:lnTo>
                  <a:pt x="16408" y="49453"/>
                </a:lnTo>
                <a:lnTo>
                  <a:pt x="16408" y="104076"/>
                </a:lnTo>
                <a:lnTo>
                  <a:pt x="18716" y="121506"/>
                </a:lnTo>
                <a:lnTo>
                  <a:pt x="25260" y="132883"/>
                </a:lnTo>
                <a:lnTo>
                  <a:pt x="35471" y="139073"/>
                </a:lnTo>
                <a:lnTo>
                  <a:pt x="48780" y="140944"/>
                </a:lnTo>
                <a:lnTo>
                  <a:pt x="57436" y="140321"/>
                </a:lnTo>
                <a:lnTo>
                  <a:pt x="65563" y="138663"/>
                </a:lnTo>
                <a:lnTo>
                  <a:pt x="72719" y="136288"/>
                </a:lnTo>
                <a:lnTo>
                  <a:pt x="78460" y="133515"/>
                </a:lnTo>
                <a:lnTo>
                  <a:pt x="74808" y="115989"/>
                </a:lnTo>
                <a:lnTo>
                  <a:pt x="49237" y="115989"/>
                </a:lnTo>
                <a:lnTo>
                  <a:pt x="45415" y="111048"/>
                </a:lnTo>
                <a:lnTo>
                  <a:pt x="45415" y="49453"/>
                </a:lnTo>
                <a:close/>
              </a:path>
              <a:path w="78740" h="140970">
                <a:moveTo>
                  <a:pt x="73964" y="111937"/>
                </a:moveTo>
                <a:lnTo>
                  <a:pt x="69468" y="114198"/>
                </a:lnTo>
                <a:lnTo>
                  <a:pt x="63169" y="115989"/>
                </a:lnTo>
                <a:lnTo>
                  <a:pt x="74808" y="115989"/>
                </a:lnTo>
                <a:lnTo>
                  <a:pt x="73964" y="111937"/>
                </a:lnTo>
                <a:close/>
              </a:path>
              <a:path w="78740" h="140970">
                <a:moveTo>
                  <a:pt x="74866" y="28549"/>
                </a:moveTo>
                <a:lnTo>
                  <a:pt x="0" y="28549"/>
                </a:lnTo>
                <a:lnTo>
                  <a:pt x="0" y="49453"/>
                </a:lnTo>
                <a:lnTo>
                  <a:pt x="74866" y="49453"/>
                </a:lnTo>
                <a:lnTo>
                  <a:pt x="74866" y="28549"/>
                </a:lnTo>
                <a:close/>
              </a:path>
              <a:path w="78740" h="140970">
                <a:moveTo>
                  <a:pt x="45415" y="0"/>
                </a:moveTo>
                <a:lnTo>
                  <a:pt x="16408" y="9448"/>
                </a:lnTo>
                <a:lnTo>
                  <a:pt x="16408" y="28549"/>
                </a:lnTo>
                <a:lnTo>
                  <a:pt x="45415" y="28549"/>
                </a:lnTo>
                <a:lnTo>
                  <a:pt x="45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295548" y="11007587"/>
            <a:ext cx="98425" cy="114935"/>
          </a:xfrm>
          <a:custGeom>
            <a:avLst/>
            <a:gdLst/>
            <a:ahLst/>
            <a:cxnLst/>
            <a:rect l="l" t="t" r="r" b="b"/>
            <a:pathLst>
              <a:path w="98425" h="114934">
                <a:moveTo>
                  <a:pt x="51701" y="0"/>
                </a:moveTo>
                <a:lnTo>
                  <a:pt x="28733" y="4147"/>
                </a:lnTo>
                <a:lnTo>
                  <a:pt x="12615" y="15819"/>
                </a:lnTo>
                <a:lnTo>
                  <a:pt x="3115" y="33856"/>
                </a:lnTo>
                <a:lnTo>
                  <a:pt x="0" y="57099"/>
                </a:lnTo>
                <a:lnTo>
                  <a:pt x="3691" y="81451"/>
                </a:lnTo>
                <a:lnTo>
                  <a:pt x="14358" y="99525"/>
                </a:lnTo>
                <a:lnTo>
                  <a:pt x="31391" y="110771"/>
                </a:lnTo>
                <a:lnTo>
                  <a:pt x="54178" y="114642"/>
                </a:lnTo>
                <a:lnTo>
                  <a:pt x="66681" y="113652"/>
                </a:lnTo>
                <a:lnTo>
                  <a:pt x="78001" y="111102"/>
                </a:lnTo>
                <a:lnTo>
                  <a:pt x="87805" y="107624"/>
                </a:lnTo>
                <a:lnTo>
                  <a:pt x="95757" y="103847"/>
                </a:lnTo>
                <a:lnTo>
                  <a:pt x="92640" y="92392"/>
                </a:lnTo>
                <a:lnTo>
                  <a:pt x="57759" y="92392"/>
                </a:lnTo>
                <a:lnTo>
                  <a:pt x="45565" y="90606"/>
                </a:lnTo>
                <a:lnTo>
                  <a:pt x="36693" y="85363"/>
                </a:lnTo>
                <a:lnTo>
                  <a:pt x="31274" y="76833"/>
                </a:lnTo>
                <a:lnTo>
                  <a:pt x="29438" y="65189"/>
                </a:lnTo>
                <a:lnTo>
                  <a:pt x="98005" y="65189"/>
                </a:lnTo>
                <a:lnTo>
                  <a:pt x="98005" y="52374"/>
                </a:lnTo>
                <a:lnTo>
                  <a:pt x="97427" y="47879"/>
                </a:lnTo>
                <a:lnTo>
                  <a:pt x="29438" y="47879"/>
                </a:lnTo>
                <a:lnTo>
                  <a:pt x="30617" y="38272"/>
                </a:lnTo>
                <a:lnTo>
                  <a:pt x="34307" y="29841"/>
                </a:lnTo>
                <a:lnTo>
                  <a:pt x="40738" y="23854"/>
                </a:lnTo>
                <a:lnTo>
                  <a:pt x="50139" y="21577"/>
                </a:lnTo>
                <a:lnTo>
                  <a:pt x="90131" y="21577"/>
                </a:lnTo>
                <a:lnTo>
                  <a:pt x="87331" y="15814"/>
                </a:lnTo>
                <a:lnTo>
                  <a:pt x="72974" y="4293"/>
                </a:lnTo>
                <a:lnTo>
                  <a:pt x="51701" y="0"/>
                </a:lnTo>
                <a:close/>
              </a:path>
              <a:path w="98425" h="114934">
                <a:moveTo>
                  <a:pt x="90131" y="83172"/>
                </a:moveTo>
                <a:lnTo>
                  <a:pt x="82578" y="86702"/>
                </a:lnTo>
                <a:lnTo>
                  <a:pt x="74541" y="89639"/>
                </a:lnTo>
                <a:lnTo>
                  <a:pt x="66205" y="91648"/>
                </a:lnTo>
                <a:lnTo>
                  <a:pt x="57759" y="92392"/>
                </a:lnTo>
                <a:lnTo>
                  <a:pt x="92640" y="92392"/>
                </a:lnTo>
                <a:lnTo>
                  <a:pt x="90131" y="83172"/>
                </a:lnTo>
                <a:close/>
              </a:path>
              <a:path w="98425" h="114934">
                <a:moveTo>
                  <a:pt x="90131" y="21577"/>
                </a:moveTo>
                <a:lnTo>
                  <a:pt x="50139" y="21577"/>
                </a:lnTo>
                <a:lnTo>
                  <a:pt x="59633" y="23695"/>
                </a:lnTo>
                <a:lnTo>
                  <a:pt x="65636" y="29417"/>
                </a:lnTo>
                <a:lnTo>
                  <a:pt x="68777" y="37795"/>
                </a:lnTo>
                <a:lnTo>
                  <a:pt x="69684" y="47879"/>
                </a:lnTo>
                <a:lnTo>
                  <a:pt x="97427" y="47879"/>
                </a:lnTo>
                <a:lnTo>
                  <a:pt x="95450" y="32521"/>
                </a:lnTo>
                <a:lnTo>
                  <a:pt x="90131" y="2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411027" y="11007811"/>
            <a:ext cx="63500" cy="112395"/>
          </a:xfrm>
          <a:custGeom>
            <a:avLst/>
            <a:gdLst/>
            <a:ahLst/>
            <a:cxnLst/>
            <a:rect l="l" t="t" r="r" b="b"/>
            <a:pathLst>
              <a:path w="63500" h="112395">
                <a:moveTo>
                  <a:pt x="20459" y="2032"/>
                </a:moveTo>
                <a:lnTo>
                  <a:pt x="0" y="2032"/>
                </a:lnTo>
                <a:lnTo>
                  <a:pt x="0" y="112166"/>
                </a:lnTo>
                <a:lnTo>
                  <a:pt x="29235" y="112166"/>
                </a:lnTo>
                <a:lnTo>
                  <a:pt x="29235" y="32143"/>
                </a:lnTo>
                <a:lnTo>
                  <a:pt x="34175" y="28105"/>
                </a:lnTo>
                <a:lnTo>
                  <a:pt x="41148" y="24726"/>
                </a:lnTo>
                <a:lnTo>
                  <a:pt x="62773" y="24726"/>
                </a:lnTo>
                <a:lnTo>
                  <a:pt x="62985" y="16865"/>
                </a:lnTo>
                <a:lnTo>
                  <a:pt x="23609" y="16865"/>
                </a:lnTo>
                <a:lnTo>
                  <a:pt x="20459" y="2032"/>
                </a:lnTo>
                <a:close/>
              </a:path>
              <a:path w="63500" h="112395">
                <a:moveTo>
                  <a:pt x="62773" y="24726"/>
                </a:moveTo>
                <a:lnTo>
                  <a:pt x="53962" y="24726"/>
                </a:lnTo>
                <a:lnTo>
                  <a:pt x="59131" y="25400"/>
                </a:lnTo>
                <a:lnTo>
                  <a:pt x="62725" y="26530"/>
                </a:lnTo>
                <a:lnTo>
                  <a:pt x="62773" y="24726"/>
                </a:lnTo>
                <a:close/>
              </a:path>
              <a:path w="63500" h="112395">
                <a:moveTo>
                  <a:pt x="56438" y="0"/>
                </a:moveTo>
                <a:lnTo>
                  <a:pt x="50584" y="0"/>
                </a:lnTo>
                <a:lnTo>
                  <a:pt x="41447" y="1527"/>
                </a:lnTo>
                <a:lnTo>
                  <a:pt x="33808" y="5480"/>
                </a:lnTo>
                <a:lnTo>
                  <a:pt x="27983" y="10908"/>
                </a:lnTo>
                <a:lnTo>
                  <a:pt x="24282" y="16865"/>
                </a:lnTo>
                <a:lnTo>
                  <a:pt x="62985" y="16865"/>
                </a:lnTo>
                <a:lnTo>
                  <a:pt x="63398" y="1574"/>
                </a:lnTo>
                <a:lnTo>
                  <a:pt x="60921" y="889"/>
                </a:lnTo>
                <a:lnTo>
                  <a:pt x="564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484380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37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14" y="66090"/>
                </a:lnTo>
                <a:lnTo>
                  <a:pt x="12814" y="155105"/>
                </a:lnTo>
                <a:lnTo>
                  <a:pt x="42037" y="155105"/>
                </a:lnTo>
                <a:lnTo>
                  <a:pt x="42037" y="44970"/>
                </a:lnTo>
                <a:close/>
              </a:path>
              <a:path w="42544" h="155575">
                <a:moveTo>
                  <a:pt x="41592" y="0"/>
                </a:moveTo>
                <a:lnTo>
                  <a:pt x="11912" y="0"/>
                </a:lnTo>
                <a:lnTo>
                  <a:pt x="11912" y="26746"/>
                </a:lnTo>
                <a:lnTo>
                  <a:pt x="41592" y="26746"/>
                </a:lnTo>
                <a:lnTo>
                  <a:pt x="41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543460" y="11007585"/>
            <a:ext cx="103505" cy="114935"/>
          </a:xfrm>
          <a:custGeom>
            <a:avLst/>
            <a:gdLst/>
            <a:ahLst/>
            <a:cxnLst/>
            <a:rect l="l" t="t" r="r" b="b"/>
            <a:pathLst>
              <a:path w="103505" h="114934">
                <a:moveTo>
                  <a:pt x="51701" y="0"/>
                </a:moveTo>
                <a:lnTo>
                  <a:pt x="29398" y="4369"/>
                </a:lnTo>
                <a:lnTo>
                  <a:pt x="13206" y="16409"/>
                </a:lnTo>
                <a:lnTo>
                  <a:pt x="3336" y="34520"/>
                </a:lnTo>
                <a:lnTo>
                  <a:pt x="0" y="57099"/>
                </a:lnTo>
                <a:lnTo>
                  <a:pt x="3431" y="82024"/>
                </a:lnTo>
                <a:lnTo>
                  <a:pt x="13458" y="100034"/>
                </a:lnTo>
                <a:lnTo>
                  <a:pt x="29682" y="110963"/>
                </a:lnTo>
                <a:lnTo>
                  <a:pt x="51701" y="114642"/>
                </a:lnTo>
                <a:lnTo>
                  <a:pt x="73624" y="110930"/>
                </a:lnTo>
                <a:lnTo>
                  <a:pt x="89858" y="99948"/>
                </a:lnTo>
                <a:lnTo>
                  <a:pt x="93709" y="93065"/>
                </a:lnTo>
                <a:lnTo>
                  <a:pt x="51701" y="93065"/>
                </a:lnTo>
                <a:lnTo>
                  <a:pt x="42293" y="91048"/>
                </a:lnTo>
                <a:lnTo>
                  <a:pt x="35625" y="84688"/>
                </a:lnTo>
                <a:lnTo>
                  <a:pt x="31654" y="73525"/>
                </a:lnTo>
                <a:lnTo>
                  <a:pt x="30340" y="57099"/>
                </a:lnTo>
                <a:lnTo>
                  <a:pt x="31749" y="40417"/>
                </a:lnTo>
                <a:lnTo>
                  <a:pt x="35877" y="29360"/>
                </a:lnTo>
                <a:lnTo>
                  <a:pt x="42577" y="23236"/>
                </a:lnTo>
                <a:lnTo>
                  <a:pt x="51701" y="21348"/>
                </a:lnTo>
                <a:lnTo>
                  <a:pt x="92746" y="21348"/>
                </a:lnTo>
                <a:lnTo>
                  <a:pt x="90025" y="16409"/>
                </a:lnTo>
                <a:lnTo>
                  <a:pt x="73812" y="4369"/>
                </a:lnTo>
                <a:lnTo>
                  <a:pt x="51701" y="0"/>
                </a:lnTo>
                <a:close/>
              </a:path>
              <a:path w="103505" h="114934">
                <a:moveTo>
                  <a:pt x="92746" y="21348"/>
                </a:moveTo>
                <a:lnTo>
                  <a:pt x="51701" y="21348"/>
                </a:lnTo>
                <a:lnTo>
                  <a:pt x="60854" y="23205"/>
                </a:lnTo>
                <a:lnTo>
                  <a:pt x="67629" y="29279"/>
                </a:lnTo>
                <a:lnTo>
                  <a:pt x="71834" y="40326"/>
                </a:lnTo>
                <a:lnTo>
                  <a:pt x="73279" y="57099"/>
                </a:lnTo>
                <a:lnTo>
                  <a:pt x="71931" y="73814"/>
                </a:lnTo>
                <a:lnTo>
                  <a:pt x="67886" y="84945"/>
                </a:lnTo>
                <a:lnTo>
                  <a:pt x="61143" y="91144"/>
                </a:lnTo>
                <a:lnTo>
                  <a:pt x="51701" y="93065"/>
                </a:lnTo>
                <a:lnTo>
                  <a:pt x="93709" y="93065"/>
                </a:lnTo>
                <a:lnTo>
                  <a:pt x="99939" y="81928"/>
                </a:lnTo>
                <a:lnTo>
                  <a:pt x="103403" y="57099"/>
                </a:lnTo>
                <a:lnTo>
                  <a:pt x="100002" y="34520"/>
                </a:lnTo>
                <a:lnTo>
                  <a:pt x="92746" y="21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706226" y="10964878"/>
            <a:ext cx="101600" cy="157480"/>
          </a:xfrm>
          <a:custGeom>
            <a:avLst/>
            <a:gdLst/>
            <a:ahLst/>
            <a:cxnLst/>
            <a:rect l="l" t="t" r="r" b="b"/>
            <a:pathLst>
              <a:path w="101600" h="157479">
                <a:moveTo>
                  <a:pt x="47434" y="42710"/>
                </a:moveTo>
                <a:lnTo>
                  <a:pt x="28739" y="46545"/>
                </a:lnTo>
                <a:lnTo>
                  <a:pt x="13687" y="57713"/>
                </a:lnTo>
                <a:lnTo>
                  <a:pt x="3650" y="75708"/>
                </a:lnTo>
                <a:lnTo>
                  <a:pt x="0" y="100025"/>
                </a:lnTo>
                <a:lnTo>
                  <a:pt x="3517" y="125581"/>
                </a:lnTo>
                <a:lnTo>
                  <a:pt x="13127" y="143443"/>
                </a:lnTo>
                <a:lnTo>
                  <a:pt x="27415" y="153928"/>
                </a:lnTo>
                <a:lnTo>
                  <a:pt x="44970" y="157352"/>
                </a:lnTo>
                <a:lnTo>
                  <a:pt x="54878" y="156053"/>
                </a:lnTo>
                <a:lnTo>
                  <a:pt x="63206" y="152687"/>
                </a:lnTo>
                <a:lnTo>
                  <a:pt x="69722" y="148057"/>
                </a:lnTo>
                <a:lnTo>
                  <a:pt x="74193" y="142963"/>
                </a:lnTo>
                <a:lnTo>
                  <a:pt x="101384" y="142963"/>
                </a:lnTo>
                <a:lnTo>
                  <a:pt x="101384" y="135991"/>
                </a:lnTo>
                <a:lnTo>
                  <a:pt x="51701" y="135991"/>
                </a:lnTo>
                <a:lnTo>
                  <a:pt x="42347" y="134036"/>
                </a:lnTo>
                <a:lnTo>
                  <a:pt x="35352" y="127763"/>
                </a:lnTo>
                <a:lnTo>
                  <a:pt x="30968" y="116558"/>
                </a:lnTo>
                <a:lnTo>
                  <a:pt x="29451" y="99809"/>
                </a:lnTo>
                <a:lnTo>
                  <a:pt x="31038" y="83523"/>
                </a:lnTo>
                <a:lnTo>
                  <a:pt x="35575" y="72670"/>
                </a:lnTo>
                <a:lnTo>
                  <a:pt x="42727" y="66621"/>
                </a:lnTo>
                <a:lnTo>
                  <a:pt x="52158" y="64744"/>
                </a:lnTo>
                <a:lnTo>
                  <a:pt x="101384" y="64744"/>
                </a:lnTo>
                <a:lnTo>
                  <a:pt x="101384" y="53492"/>
                </a:lnTo>
                <a:lnTo>
                  <a:pt x="74853" y="53492"/>
                </a:lnTo>
                <a:lnTo>
                  <a:pt x="69683" y="48962"/>
                </a:lnTo>
                <a:lnTo>
                  <a:pt x="63334" y="45572"/>
                </a:lnTo>
                <a:lnTo>
                  <a:pt x="55890" y="43446"/>
                </a:lnTo>
                <a:lnTo>
                  <a:pt x="47434" y="42710"/>
                </a:lnTo>
                <a:close/>
              </a:path>
              <a:path w="101600" h="157479">
                <a:moveTo>
                  <a:pt x="101384" y="142963"/>
                </a:moveTo>
                <a:lnTo>
                  <a:pt x="74193" y="142963"/>
                </a:lnTo>
                <a:lnTo>
                  <a:pt x="77558" y="155105"/>
                </a:lnTo>
                <a:lnTo>
                  <a:pt x="101384" y="155105"/>
                </a:lnTo>
                <a:lnTo>
                  <a:pt x="101384" y="142963"/>
                </a:lnTo>
                <a:close/>
              </a:path>
              <a:path w="101600" h="157479">
                <a:moveTo>
                  <a:pt x="101384" y="64744"/>
                </a:moveTo>
                <a:lnTo>
                  <a:pt x="60693" y="64744"/>
                </a:lnTo>
                <a:lnTo>
                  <a:pt x="67665" y="67424"/>
                </a:lnTo>
                <a:lnTo>
                  <a:pt x="72161" y="70129"/>
                </a:lnTo>
                <a:lnTo>
                  <a:pt x="72161" y="126555"/>
                </a:lnTo>
                <a:lnTo>
                  <a:pt x="66548" y="132397"/>
                </a:lnTo>
                <a:lnTo>
                  <a:pt x="59131" y="135991"/>
                </a:lnTo>
                <a:lnTo>
                  <a:pt x="101384" y="135991"/>
                </a:lnTo>
                <a:lnTo>
                  <a:pt x="101384" y="64744"/>
                </a:lnTo>
                <a:close/>
              </a:path>
              <a:path w="101600" h="157479">
                <a:moveTo>
                  <a:pt x="101384" y="0"/>
                </a:moveTo>
                <a:lnTo>
                  <a:pt x="72161" y="0"/>
                </a:lnTo>
                <a:lnTo>
                  <a:pt x="72161" y="41592"/>
                </a:lnTo>
                <a:lnTo>
                  <a:pt x="73063" y="47205"/>
                </a:lnTo>
                <a:lnTo>
                  <a:pt x="74853" y="53492"/>
                </a:lnTo>
                <a:lnTo>
                  <a:pt x="101384" y="53492"/>
                </a:lnTo>
                <a:lnTo>
                  <a:pt x="101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824900" y="11007587"/>
            <a:ext cx="98425" cy="114935"/>
          </a:xfrm>
          <a:custGeom>
            <a:avLst/>
            <a:gdLst/>
            <a:ahLst/>
            <a:cxnLst/>
            <a:rect l="l" t="t" r="r" b="b"/>
            <a:pathLst>
              <a:path w="98425" h="114934">
                <a:moveTo>
                  <a:pt x="51688" y="0"/>
                </a:moveTo>
                <a:lnTo>
                  <a:pt x="28723" y="4147"/>
                </a:lnTo>
                <a:lnTo>
                  <a:pt x="12609" y="15819"/>
                </a:lnTo>
                <a:lnTo>
                  <a:pt x="3113" y="33856"/>
                </a:lnTo>
                <a:lnTo>
                  <a:pt x="0" y="57099"/>
                </a:lnTo>
                <a:lnTo>
                  <a:pt x="3691" y="81451"/>
                </a:lnTo>
                <a:lnTo>
                  <a:pt x="14357" y="99525"/>
                </a:lnTo>
                <a:lnTo>
                  <a:pt x="31386" y="110771"/>
                </a:lnTo>
                <a:lnTo>
                  <a:pt x="54165" y="114642"/>
                </a:lnTo>
                <a:lnTo>
                  <a:pt x="66675" y="113652"/>
                </a:lnTo>
                <a:lnTo>
                  <a:pt x="78000" y="111102"/>
                </a:lnTo>
                <a:lnTo>
                  <a:pt x="87805" y="107624"/>
                </a:lnTo>
                <a:lnTo>
                  <a:pt x="95757" y="103847"/>
                </a:lnTo>
                <a:lnTo>
                  <a:pt x="92640" y="92392"/>
                </a:lnTo>
                <a:lnTo>
                  <a:pt x="57759" y="92392"/>
                </a:lnTo>
                <a:lnTo>
                  <a:pt x="45565" y="90606"/>
                </a:lnTo>
                <a:lnTo>
                  <a:pt x="36693" y="85363"/>
                </a:lnTo>
                <a:lnTo>
                  <a:pt x="31274" y="76833"/>
                </a:lnTo>
                <a:lnTo>
                  <a:pt x="29438" y="65189"/>
                </a:lnTo>
                <a:lnTo>
                  <a:pt x="97993" y="65189"/>
                </a:lnTo>
                <a:lnTo>
                  <a:pt x="97993" y="52374"/>
                </a:lnTo>
                <a:lnTo>
                  <a:pt x="97414" y="47879"/>
                </a:lnTo>
                <a:lnTo>
                  <a:pt x="29438" y="47879"/>
                </a:lnTo>
                <a:lnTo>
                  <a:pt x="30617" y="38272"/>
                </a:lnTo>
                <a:lnTo>
                  <a:pt x="34305" y="29841"/>
                </a:lnTo>
                <a:lnTo>
                  <a:pt x="40732" y="23854"/>
                </a:lnTo>
                <a:lnTo>
                  <a:pt x="50126" y="21577"/>
                </a:lnTo>
                <a:lnTo>
                  <a:pt x="90119" y="21577"/>
                </a:lnTo>
                <a:lnTo>
                  <a:pt x="87318" y="15814"/>
                </a:lnTo>
                <a:lnTo>
                  <a:pt x="72961" y="4293"/>
                </a:lnTo>
                <a:lnTo>
                  <a:pt x="51688" y="0"/>
                </a:lnTo>
                <a:close/>
              </a:path>
              <a:path w="98425" h="114934">
                <a:moveTo>
                  <a:pt x="90131" y="83172"/>
                </a:moveTo>
                <a:lnTo>
                  <a:pt x="82576" y="86702"/>
                </a:lnTo>
                <a:lnTo>
                  <a:pt x="74536" y="89639"/>
                </a:lnTo>
                <a:lnTo>
                  <a:pt x="66200" y="91648"/>
                </a:lnTo>
                <a:lnTo>
                  <a:pt x="57759" y="92392"/>
                </a:lnTo>
                <a:lnTo>
                  <a:pt x="92640" y="92392"/>
                </a:lnTo>
                <a:lnTo>
                  <a:pt x="90131" y="83172"/>
                </a:lnTo>
                <a:close/>
              </a:path>
              <a:path w="98425" h="114934">
                <a:moveTo>
                  <a:pt x="90119" y="21577"/>
                </a:moveTo>
                <a:lnTo>
                  <a:pt x="50126" y="21577"/>
                </a:lnTo>
                <a:lnTo>
                  <a:pt x="59628" y="23695"/>
                </a:lnTo>
                <a:lnTo>
                  <a:pt x="65635" y="29417"/>
                </a:lnTo>
                <a:lnTo>
                  <a:pt x="68777" y="37795"/>
                </a:lnTo>
                <a:lnTo>
                  <a:pt x="69684" y="47879"/>
                </a:lnTo>
                <a:lnTo>
                  <a:pt x="97414" y="47879"/>
                </a:lnTo>
                <a:lnTo>
                  <a:pt x="95437" y="32521"/>
                </a:lnTo>
                <a:lnTo>
                  <a:pt x="90119" y="2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987667" y="10968254"/>
            <a:ext cx="93345" cy="151765"/>
          </a:xfrm>
          <a:custGeom>
            <a:avLst/>
            <a:gdLst/>
            <a:ahLst/>
            <a:cxnLst/>
            <a:rect l="l" t="t" r="r" b="b"/>
            <a:pathLst>
              <a:path w="93344" h="151765">
                <a:moveTo>
                  <a:pt x="93294" y="0"/>
                </a:moveTo>
                <a:lnTo>
                  <a:pt x="0" y="0"/>
                </a:lnTo>
                <a:lnTo>
                  <a:pt x="0" y="151726"/>
                </a:lnTo>
                <a:lnTo>
                  <a:pt x="93294" y="151726"/>
                </a:lnTo>
                <a:lnTo>
                  <a:pt x="93294" y="127228"/>
                </a:lnTo>
                <a:lnTo>
                  <a:pt x="29451" y="127228"/>
                </a:lnTo>
                <a:lnTo>
                  <a:pt x="29451" y="88328"/>
                </a:lnTo>
                <a:lnTo>
                  <a:pt x="75984" y="88328"/>
                </a:lnTo>
                <a:lnTo>
                  <a:pt x="78232" y="62268"/>
                </a:lnTo>
                <a:lnTo>
                  <a:pt x="29451" y="62268"/>
                </a:lnTo>
                <a:lnTo>
                  <a:pt x="29451" y="24942"/>
                </a:lnTo>
                <a:lnTo>
                  <a:pt x="93294" y="24942"/>
                </a:lnTo>
                <a:lnTo>
                  <a:pt x="932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091930" y="10964878"/>
            <a:ext cx="101600" cy="157480"/>
          </a:xfrm>
          <a:custGeom>
            <a:avLst/>
            <a:gdLst/>
            <a:ahLst/>
            <a:cxnLst/>
            <a:rect l="l" t="t" r="r" b="b"/>
            <a:pathLst>
              <a:path w="101600" h="157479">
                <a:moveTo>
                  <a:pt x="47434" y="42710"/>
                </a:moveTo>
                <a:lnTo>
                  <a:pt x="28739" y="46545"/>
                </a:lnTo>
                <a:lnTo>
                  <a:pt x="13687" y="57713"/>
                </a:lnTo>
                <a:lnTo>
                  <a:pt x="3650" y="75708"/>
                </a:lnTo>
                <a:lnTo>
                  <a:pt x="0" y="100025"/>
                </a:lnTo>
                <a:lnTo>
                  <a:pt x="3517" y="125581"/>
                </a:lnTo>
                <a:lnTo>
                  <a:pt x="13127" y="143443"/>
                </a:lnTo>
                <a:lnTo>
                  <a:pt x="27415" y="153928"/>
                </a:lnTo>
                <a:lnTo>
                  <a:pt x="44970" y="157352"/>
                </a:lnTo>
                <a:lnTo>
                  <a:pt x="54878" y="156053"/>
                </a:lnTo>
                <a:lnTo>
                  <a:pt x="63206" y="152687"/>
                </a:lnTo>
                <a:lnTo>
                  <a:pt x="69722" y="148057"/>
                </a:lnTo>
                <a:lnTo>
                  <a:pt x="74193" y="142963"/>
                </a:lnTo>
                <a:lnTo>
                  <a:pt x="101384" y="142963"/>
                </a:lnTo>
                <a:lnTo>
                  <a:pt x="101384" y="135991"/>
                </a:lnTo>
                <a:lnTo>
                  <a:pt x="51701" y="135991"/>
                </a:lnTo>
                <a:lnTo>
                  <a:pt x="42347" y="134036"/>
                </a:lnTo>
                <a:lnTo>
                  <a:pt x="35352" y="127763"/>
                </a:lnTo>
                <a:lnTo>
                  <a:pt x="30968" y="116558"/>
                </a:lnTo>
                <a:lnTo>
                  <a:pt x="29451" y="99809"/>
                </a:lnTo>
                <a:lnTo>
                  <a:pt x="31040" y="83523"/>
                </a:lnTo>
                <a:lnTo>
                  <a:pt x="35580" y="72670"/>
                </a:lnTo>
                <a:lnTo>
                  <a:pt x="42733" y="66621"/>
                </a:lnTo>
                <a:lnTo>
                  <a:pt x="52158" y="64744"/>
                </a:lnTo>
                <a:lnTo>
                  <a:pt x="101384" y="64744"/>
                </a:lnTo>
                <a:lnTo>
                  <a:pt x="101384" y="53492"/>
                </a:lnTo>
                <a:lnTo>
                  <a:pt x="74866" y="53492"/>
                </a:lnTo>
                <a:lnTo>
                  <a:pt x="69689" y="48962"/>
                </a:lnTo>
                <a:lnTo>
                  <a:pt x="63336" y="45572"/>
                </a:lnTo>
                <a:lnTo>
                  <a:pt x="55890" y="43446"/>
                </a:lnTo>
                <a:lnTo>
                  <a:pt x="47434" y="42710"/>
                </a:lnTo>
                <a:close/>
              </a:path>
              <a:path w="101600" h="157479">
                <a:moveTo>
                  <a:pt x="101384" y="142963"/>
                </a:moveTo>
                <a:lnTo>
                  <a:pt x="74193" y="142963"/>
                </a:lnTo>
                <a:lnTo>
                  <a:pt x="77558" y="155105"/>
                </a:lnTo>
                <a:lnTo>
                  <a:pt x="101384" y="155105"/>
                </a:lnTo>
                <a:lnTo>
                  <a:pt x="101384" y="142963"/>
                </a:lnTo>
                <a:close/>
              </a:path>
              <a:path w="101600" h="157479">
                <a:moveTo>
                  <a:pt x="101384" y="64744"/>
                </a:moveTo>
                <a:lnTo>
                  <a:pt x="60705" y="64744"/>
                </a:lnTo>
                <a:lnTo>
                  <a:pt x="67678" y="67424"/>
                </a:lnTo>
                <a:lnTo>
                  <a:pt x="72161" y="70129"/>
                </a:lnTo>
                <a:lnTo>
                  <a:pt x="72161" y="126555"/>
                </a:lnTo>
                <a:lnTo>
                  <a:pt x="66547" y="132397"/>
                </a:lnTo>
                <a:lnTo>
                  <a:pt x="59131" y="135991"/>
                </a:lnTo>
                <a:lnTo>
                  <a:pt x="101384" y="135991"/>
                </a:lnTo>
                <a:lnTo>
                  <a:pt x="101384" y="64744"/>
                </a:lnTo>
                <a:close/>
              </a:path>
              <a:path w="101600" h="157479">
                <a:moveTo>
                  <a:pt x="101384" y="0"/>
                </a:moveTo>
                <a:lnTo>
                  <a:pt x="72161" y="0"/>
                </a:lnTo>
                <a:lnTo>
                  <a:pt x="72161" y="41592"/>
                </a:lnTo>
                <a:lnTo>
                  <a:pt x="73063" y="47205"/>
                </a:lnTo>
                <a:lnTo>
                  <a:pt x="74866" y="53492"/>
                </a:lnTo>
                <a:lnTo>
                  <a:pt x="101384" y="53492"/>
                </a:lnTo>
                <a:lnTo>
                  <a:pt x="101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213662" y="11009847"/>
            <a:ext cx="98425" cy="112395"/>
          </a:xfrm>
          <a:custGeom>
            <a:avLst/>
            <a:gdLst/>
            <a:ahLst/>
            <a:cxnLst/>
            <a:rect l="l" t="t" r="r" b="b"/>
            <a:pathLst>
              <a:path w="98425" h="112395">
                <a:moveTo>
                  <a:pt x="29222" y="0"/>
                </a:moveTo>
                <a:lnTo>
                  <a:pt x="0" y="0"/>
                </a:lnTo>
                <a:lnTo>
                  <a:pt x="27" y="66979"/>
                </a:lnTo>
                <a:lnTo>
                  <a:pt x="2395" y="86680"/>
                </a:lnTo>
                <a:lnTo>
                  <a:pt x="9721" y="100944"/>
                </a:lnTo>
                <a:lnTo>
                  <a:pt x="22192" y="109519"/>
                </a:lnTo>
                <a:lnTo>
                  <a:pt x="40017" y="112382"/>
                </a:lnTo>
                <a:lnTo>
                  <a:pt x="52058" y="110871"/>
                </a:lnTo>
                <a:lnTo>
                  <a:pt x="61847" y="107043"/>
                </a:lnTo>
                <a:lnTo>
                  <a:pt x="69319" y="101950"/>
                </a:lnTo>
                <a:lnTo>
                  <a:pt x="74409" y="96646"/>
                </a:lnTo>
                <a:lnTo>
                  <a:pt x="98234" y="96646"/>
                </a:lnTo>
                <a:lnTo>
                  <a:pt x="98234" y="89903"/>
                </a:lnTo>
                <a:lnTo>
                  <a:pt x="48552" y="89903"/>
                </a:lnTo>
                <a:lnTo>
                  <a:pt x="39938" y="88691"/>
                </a:lnTo>
                <a:lnTo>
                  <a:pt x="33915" y="84761"/>
                </a:lnTo>
                <a:lnTo>
                  <a:pt x="30378" y="77671"/>
                </a:lnTo>
                <a:lnTo>
                  <a:pt x="29222" y="66979"/>
                </a:lnTo>
                <a:lnTo>
                  <a:pt x="29222" y="0"/>
                </a:lnTo>
                <a:close/>
              </a:path>
              <a:path w="98425" h="112395">
                <a:moveTo>
                  <a:pt x="98234" y="96646"/>
                </a:moveTo>
                <a:lnTo>
                  <a:pt x="74409" y="96646"/>
                </a:lnTo>
                <a:lnTo>
                  <a:pt x="78905" y="110134"/>
                </a:lnTo>
                <a:lnTo>
                  <a:pt x="98234" y="110134"/>
                </a:lnTo>
                <a:lnTo>
                  <a:pt x="98234" y="96646"/>
                </a:lnTo>
                <a:close/>
              </a:path>
              <a:path w="98425" h="112395">
                <a:moveTo>
                  <a:pt x="98234" y="0"/>
                </a:moveTo>
                <a:lnTo>
                  <a:pt x="68338" y="0"/>
                </a:lnTo>
                <a:lnTo>
                  <a:pt x="68338" y="83375"/>
                </a:lnTo>
                <a:lnTo>
                  <a:pt x="63169" y="86982"/>
                </a:lnTo>
                <a:lnTo>
                  <a:pt x="56197" y="89903"/>
                </a:lnTo>
                <a:lnTo>
                  <a:pt x="98234" y="89903"/>
                </a:lnTo>
                <a:lnTo>
                  <a:pt x="982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328943" y="11007591"/>
            <a:ext cx="90805" cy="114935"/>
          </a:xfrm>
          <a:custGeom>
            <a:avLst/>
            <a:gdLst/>
            <a:ahLst/>
            <a:cxnLst/>
            <a:rect l="l" t="t" r="r" b="b"/>
            <a:pathLst>
              <a:path w="90805" h="114934">
                <a:moveTo>
                  <a:pt x="52387" y="0"/>
                </a:moveTo>
                <a:lnTo>
                  <a:pt x="30448" y="3897"/>
                </a:lnTo>
                <a:lnTo>
                  <a:pt x="13968" y="15170"/>
                </a:lnTo>
                <a:lnTo>
                  <a:pt x="3601" y="33186"/>
                </a:lnTo>
                <a:lnTo>
                  <a:pt x="0" y="57315"/>
                </a:lnTo>
                <a:lnTo>
                  <a:pt x="3604" y="82587"/>
                </a:lnTo>
                <a:lnTo>
                  <a:pt x="13995" y="100480"/>
                </a:lnTo>
                <a:lnTo>
                  <a:pt x="30539" y="111123"/>
                </a:lnTo>
                <a:lnTo>
                  <a:pt x="52603" y="114642"/>
                </a:lnTo>
                <a:lnTo>
                  <a:pt x="64637" y="113606"/>
                </a:lnTo>
                <a:lnTo>
                  <a:pt x="75364" y="111072"/>
                </a:lnTo>
                <a:lnTo>
                  <a:pt x="84153" y="107908"/>
                </a:lnTo>
                <a:lnTo>
                  <a:pt x="90373" y="104978"/>
                </a:lnTo>
                <a:lnTo>
                  <a:pt x="87125" y="92392"/>
                </a:lnTo>
                <a:lnTo>
                  <a:pt x="55079" y="92392"/>
                </a:lnTo>
                <a:lnTo>
                  <a:pt x="44410" y="90421"/>
                </a:lnTo>
                <a:lnTo>
                  <a:pt x="36501" y="84212"/>
                </a:lnTo>
                <a:lnTo>
                  <a:pt x="31585" y="73324"/>
                </a:lnTo>
                <a:lnTo>
                  <a:pt x="29895" y="57315"/>
                </a:lnTo>
                <a:lnTo>
                  <a:pt x="31644" y="41404"/>
                </a:lnTo>
                <a:lnTo>
                  <a:pt x="36639" y="30510"/>
                </a:lnTo>
                <a:lnTo>
                  <a:pt x="44501" y="24252"/>
                </a:lnTo>
                <a:lnTo>
                  <a:pt x="54851" y="22250"/>
                </a:lnTo>
                <a:lnTo>
                  <a:pt x="85076" y="22250"/>
                </a:lnTo>
                <a:lnTo>
                  <a:pt x="90144" y="8991"/>
                </a:lnTo>
                <a:lnTo>
                  <a:pt x="81841" y="5025"/>
                </a:lnTo>
                <a:lnTo>
                  <a:pt x="72780" y="2219"/>
                </a:lnTo>
                <a:lnTo>
                  <a:pt x="62962" y="551"/>
                </a:lnTo>
                <a:lnTo>
                  <a:pt x="52387" y="0"/>
                </a:lnTo>
                <a:close/>
              </a:path>
              <a:path w="90805" h="114934">
                <a:moveTo>
                  <a:pt x="84975" y="84061"/>
                </a:moveTo>
                <a:lnTo>
                  <a:pt x="78879" y="87077"/>
                </a:lnTo>
                <a:lnTo>
                  <a:pt x="71627" y="89750"/>
                </a:lnTo>
                <a:lnTo>
                  <a:pt x="63576" y="91662"/>
                </a:lnTo>
                <a:lnTo>
                  <a:pt x="55079" y="92392"/>
                </a:lnTo>
                <a:lnTo>
                  <a:pt x="87125" y="92392"/>
                </a:lnTo>
                <a:lnTo>
                  <a:pt x="84975" y="84061"/>
                </a:lnTo>
                <a:close/>
              </a:path>
              <a:path w="90805" h="114934">
                <a:moveTo>
                  <a:pt x="85076" y="22250"/>
                </a:moveTo>
                <a:lnTo>
                  <a:pt x="54851" y="22250"/>
                </a:lnTo>
                <a:lnTo>
                  <a:pt x="62143" y="22641"/>
                </a:lnTo>
                <a:lnTo>
                  <a:pt x="69351" y="23855"/>
                </a:lnTo>
                <a:lnTo>
                  <a:pt x="76221" y="25952"/>
                </a:lnTo>
                <a:lnTo>
                  <a:pt x="82499" y="28994"/>
                </a:lnTo>
                <a:lnTo>
                  <a:pt x="85076" y="22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427871" y="11007586"/>
            <a:ext cx="93345" cy="114935"/>
          </a:xfrm>
          <a:custGeom>
            <a:avLst/>
            <a:gdLst/>
            <a:ahLst/>
            <a:cxnLst/>
            <a:rect l="l" t="t" r="r" b="b"/>
            <a:pathLst>
              <a:path w="93344" h="114934">
                <a:moveTo>
                  <a:pt x="89554" y="22478"/>
                </a:moveTo>
                <a:lnTo>
                  <a:pt x="45402" y="22478"/>
                </a:lnTo>
                <a:lnTo>
                  <a:pt x="53171" y="23402"/>
                </a:lnTo>
                <a:lnTo>
                  <a:pt x="59293" y="26496"/>
                </a:lnTo>
                <a:lnTo>
                  <a:pt x="63304" y="32246"/>
                </a:lnTo>
                <a:lnTo>
                  <a:pt x="64744" y="41135"/>
                </a:lnTo>
                <a:lnTo>
                  <a:pt x="64744" y="46748"/>
                </a:lnTo>
                <a:lnTo>
                  <a:pt x="41592" y="46748"/>
                </a:lnTo>
                <a:lnTo>
                  <a:pt x="23901" y="48967"/>
                </a:lnTo>
                <a:lnTo>
                  <a:pt x="10847" y="55381"/>
                </a:lnTo>
                <a:lnTo>
                  <a:pt x="2768" y="65629"/>
                </a:lnTo>
                <a:lnTo>
                  <a:pt x="0" y="79349"/>
                </a:lnTo>
                <a:lnTo>
                  <a:pt x="2663" y="93779"/>
                </a:lnTo>
                <a:lnTo>
                  <a:pt x="10175" y="104921"/>
                </a:lnTo>
                <a:lnTo>
                  <a:pt x="21817" y="112100"/>
                </a:lnTo>
                <a:lnTo>
                  <a:pt x="36868" y="114642"/>
                </a:lnTo>
                <a:lnTo>
                  <a:pt x="47643" y="113328"/>
                </a:lnTo>
                <a:lnTo>
                  <a:pt x="56651" y="109864"/>
                </a:lnTo>
                <a:lnTo>
                  <a:pt x="63807" y="104966"/>
                </a:lnTo>
                <a:lnTo>
                  <a:pt x="69024" y="99352"/>
                </a:lnTo>
                <a:lnTo>
                  <a:pt x="93065" y="99352"/>
                </a:lnTo>
                <a:lnTo>
                  <a:pt x="93065" y="94640"/>
                </a:lnTo>
                <a:lnTo>
                  <a:pt x="34175" y="94640"/>
                </a:lnTo>
                <a:lnTo>
                  <a:pt x="28778" y="88582"/>
                </a:lnTo>
                <a:lnTo>
                  <a:pt x="28778" y="70129"/>
                </a:lnTo>
                <a:lnTo>
                  <a:pt x="34391" y="64287"/>
                </a:lnTo>
                <a:lnTo>
                  <a:pt x="93065" y="64287"/>
                </a:lnTo>
                <a:lnTo>
                  <a:pt x="93065" y="42481"/>
                </a:lnTo>
                <a:lnTo>
                  <a:pt x="90471" y="23992"/>
                </a:lnTo>
                <a:lnTo>
                  <a:pt x="89554" y="22478"/>
                </a:lnTo>
                <a:close/>
              </a:path>
              <a:path w="93344" h="114934">
                <a:moveTo>
                  <a:pt x="93065" y="99352"/>
                </a:moveTo>
                <a:lnTo>
                  <a:pt x="69024" y="99352"/>
                </a:lnTo>
                <a:lnTo>
                  <a:pt x="73063" y="112394"/>
                </a:lnTo>
                <a:lnTo>
                  <a:pt x="93065" y="112394"/>
                </a:lnTo>
                <a:lnTo>
                  <a:pt x="93065" y="99352"/>
                </a:lnTo>
                <a:close/>
              </a:path>
              <a:path w="93344" h="114934">
                <a:moveTo>
                  <a:pt x="93065" y="64287"/>
                </a:moveTo>
                <a:lnTo>
                  <a:pt x="64744" y="64287"/>
                </a:lnTo>
                <a:lnTo>
                  <a:pt x="64744" y="87223"/>
                </a:lnTo>
                <a:lnTo>
                  <a:pt x="59347" y="91503"/>
                </a:lnTo>
                <a:lnTo>
                  <a:pt x="52158" y="94640"/>
                </a:lnTo>
                <a:lnTo>
                  <a:pt x="93065" y="94640"/>
                </a:lnTo>
                <a:lnTo>
                  <a:pt x="93065" y="64287"/>
                </a:lnTo>
                <a:close/>
              </a:path>
              <a:path w="93344" h="114934">
                <a:moveTo>
                  <a:pt x="48323" y="0"/>
                </a:moveTo>
                <a:lnTo>
                  <a:pt x="35797" y="742"/>
                </a:lnTo>
                <a:lnTo>
                  <a:pt x="24280" y="2728"/>
                </a:lnTo>
                <a:lnTo>
                  <a:pt x="13942" y="5598"/>
                </a:lnTo>
                <a:lnTo>
                  <a:pt x="4952" y="8991"/>
                </a:lnTo>
                <a:lnTo>
                  <a:pt x="12369" y="29895"/>
                </a:lnTo>
                <a:lnTo>
                  <a:pt x="19492" y="27033"/>
                </a:lnTo>
                <a:lnTo>
                  <a:pt x="27371" y="24672"/>
                </a:lnTo>
                <a:lnTo>
                  <a:pt x="36008" y="23069"/>
                </a:lnTo>
                <a:lnTo>
                  <a:pt x="45402" y="22478"/>
                </a:lnTo>
                <a:lnTo>
                  <a:pt x="89554" y="22478"/>
                </a:lnTo>
                <a:lnTo>
                  <a:pt x="82419" y="10706"/>
                </a:lnTo>
                <a:lnTo>
                  <a:pt x="68505" y="2687"/>
                </a:lnTo>
                <a:lnTo>
                  <a:pt x="48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537830" y="11007591"/>
            <a:ext cx="90805" cy="114935"/>
          </a:xfrm>
          <a:custGeom>
            <a:avLst/>
            <a:gdLst/>
            <a:ahLst/>
            <a:cxnLst/>
            <a:rect l="l" t="t" r="r" b="b"/>
            <a:pathLst>
              <a:path w="90805" h="114934">
                <a:moveTo>
                  <a:pt x="52387" y="0"/>
                </a:moveTo>
                <a:lnTo>
                  <a:pt x="30453" y="3897"/>
                </a:lnTo>
                <a:lnTo>
                  <a:pt x="13973" y="15170"/>
                </a:lnTo>
                <a:lnTo>
                  <a:pt x="3602" y="33186"/>
                </a:lnTo>
                <a:lnTo>
                  <a:pt x="0" y="57315"/>
                </a:lnTo>
                <a:lnTo>
                  <a:pt x="3606" y="82587"/>
                </a:lnTo>
                <a:lnTo>
                  <a:pt x="14000" y="100480"/>
                </a:lnTo>
                <a:lnTo>
                  <a:pt x="30544" y="111123"/>
                </a:lnTo>
                <a:lnTo>
                  <a:pt x="52603" y="114642"/>
                </a:lnTo>
                <a:lnTo>
                  <a:pt x="64639" y="113606"/>
                </a:lnTo>
                <a:lnTo>
                  <a:pt x="75369" y="111072"/>
                </a:lnTo>
                <a:lnTo>
                  <a:pt x="84159" y="107908"/>
                </a:lnTo>
                <a:lnTo>
                  <a:pt x="90373" y="104978"/>
                </a:lnTo>
                <a:lnTo>
                  <a:pt x="87125" y="92392"/>
                </a:lnTo>
                <a:lnTo>
                  <a:pt x="55079" y="92392"/>
                </a:lnTo>
                <a:lnTo>
                  <a:pt x="44412" y="90421"/>
                </a:lnTo>
                <a:lnTo>
                  <a:pt x="36507" y="84212"/>
                </a:lnTo>
                <a:lnTo>
                  <a:pt x="31596" y="73324"/>
                </a:lnTo>
                <a:lnTo>
                  <a:pt x="29908" y="57315"/>
                </a:lnTo>
                <a:lnTo>
                  <a:pt x="31657" y="41404"/>
                </a:lnTo>
                <a:lnTo>
                  <a:pt x="36652" y="30510"/>
                </a:lnTo>
                <a:lnTo>
                  <a:pt x="44513" y="24252"/>
                </a:lnTo>
                <a:lnTo>
                  <a:pt x="54863" y="22250"/>
                </a:lnTo>
                <a:lnTo>
                  <a:pt x="85076" y="22250"/>
                </a:lnTo>
                <a:lnTo>
                  <a:pt x="90144" y="8991"/>
                </a:lnTo>
                <a:lnTo>
                  <a:pt x="81846" y="5025"/>
                </a:lnTo>
                <a:lnTo>
                  <a:pt x="72785" y="2219"/>
                </a:lnTo>
                <a:lnTo>
                  <a:pt x="62964" y="551"/>
                </a:lnTo>
                <a:lnTo>
                  <a:pt x="52387" y="0"/>
                </a:lnTo>
                <a:close/>
              </a:path>
              <a:path w="90805" h="114934">
                <a:moveTo>
                  <a:pt x="84975" y="84061"/>
                </a:moveTo>
                <a:lnTo>
                  <a:pt x="78879" y="87077"/>
                </a:lnTo>
                <a:lnTo>
                  <a:pt x="71627" y="89750"/>
                </a:lnTo>
                <a:lnTo>
                  <a:pt x="63576" y="91662"/>
                </a:lnTo>
                <a:lnTo>
                  <a:pt x="55079" y="92392"/>
                </a:lnTo>
                <a:lnTo>
                  <a:pt x="87125" y="92392"/>
                </a:lnTo>
                <a:lnTo>
                  <a:pt x="84975" y="84061"/>
                </a:lnTo>
                <a:close/>
              </a:path>
              <a:path w="90805" h="114934">
                <a:moveTo>
                  <a:pt x="85076" y="22250"/>
                </a:moveTo>
                <a:lnTo>
                  <a:pt x="54863" y="22250"/>
                </a:lnTo>
                <a:lnTo>
                  <a:pt x="62153" y="22641"/>
                </a:lnTo>
                <a:lnTo>
                  <a:pt x="69357" y="23855"/>
                </a:lnTo>
                <a:lnTo>
                  <a:pt x="76223" y="25952"/>
                </a:lnTo>
                <a:lnTo>
                  <a:pt x="82499" y="28994"/>
                </a:lnTo>
                <a:lnTo>
                  <a:pt x="85076" y="22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4639362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37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14" y="66090"/>
                </a:lnTo>
                <a:lnTo>
                  <a:pt x="12814" y="155105"/>
                </a:lnTo>
                <a:lnTo>
                  <a:pt x="42037" y="155105"/>
                </a:lnTo>
                <a:lnTo>
                  <a:pt x="42037" y="44970"/>
                </a:lnTo>
                <a:close/>
              </a:path>
              <a:path w="42544" h="155575">
                <a:moveTo>
                  <a:pt x="41592" y="0"/>
                </a:moveTo>
                <a:lnTo>
                  <a:pt x="11912" y="0"/>
                </a:lnTo>
                <a:lnTo>
                  <a:pt x="11912" y="26746"/>
                </a:lnTo>
                <a:lnTo>
                  <a:pt x="41592" y="26746"/>
                </a:lnTo>
                <a:lnTo>
                  <a:pt x="41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698454" y="10959934"/>
            <a:ext cx="103505" cy="162560"/>
          </a:xfrm>
          <a:custGeom>
            <a:avLst/>
            <a:gdLst/>
            <a:ahLst/>
            <a:cxnLst/>
            <a:rect l="l" t="t" r="r" b="b"/>
            <a:pathLst>
              <a:path w="103505" h="162559">
                <a:moveTo>
                  <a:pt x="51701" y="47650"/>
                </a:moveTo>
                <a:lnTo>
                  <a:pt x="29398" y="52019"/>
                </a:lnTo>
                <a:lnTo>
                  <a:pt x="13206" y="64060"/>
                </a:lnTo>
                <a:lnTo>
                  <a:pt x="3336" y="82170"/>
                </a:lnTo>
                <a:lnTo>
                  <a:pt x="0" y="104749"/>
                </a:lnTo>
                <a:lnTo>
                  <a:pt x="3431" y="129674"/>
                </a:lnTo>
                <a:lnTo>
                  <a:pt x="13458" y="147685"/>
                </a:lnTo>
                <a:lnTo>
                  <a:pt x="29682" y="158613"/>
                </a:lnTo>
                <a:lnTo>
                  <a:pt x="51701" y="162293"/>
                </a:lnTo>
                <a:lnTo>
                  <a:pt x="73624" y="158581"/>
                </a:lnTo>
                <a:lnTo>
                  <a:pt x="89858" y="147599"/>
                </a:lnTo>
                <a:lnTo>
                  <a:pt x="93709" y="140716"/>
                </a:lnTo>
                <a:lnTo>
                  <a:pt x="51701" y="140716"/>
                </a:lnTo>
                <a:lnTo>
                  <a:pt x="42293" y="138698"/>
                </a:lnTo>
                <a:lnTo>
                  <a:pt x="35625" y="132338"/>
                </a:lnTo>
                <a:lnTo>
                  <a:pt x="31654" y="121176"/>
                </a:lnTo>
                <a:lnTo>
                  <a:pt x="30340" y="104749"/>
                </a:lnTo>
                <a:lnTo>
                  <a:pt x="31749" y="88067"/>
                </a:lnTo>
                <a:lnTo>
                  <a:pt x="35877" y="77011"/>
                </a:lnTo>
                <a:lnTo>
                  <a:pt x="42577" y="70886"/>
                </a:lnTo>
                <a:lnTo>
                  <a:pt x="51701" y="68999"/>
                </a:lnTo>
                <a:lnTo>
                  <a:pt x="92746" y="68999"/>
                </a:lnTo>
                <a:lnTo>
                  <a:pt x="90025" y="64060"/>
                </a:lnTo>
                <a:lnTo>
                  <a:pt x="73812" y="52019"/>
                </a:lnTo>
                <a:lnTo>
                  <a:pt x="51701" y="47650"/>
                </a:lnTo>
                <a:close/>
              </a:path>
              <a:path w="103505" h="162559">
                <a:moveTo>
                  <a:pt x="92746" y="68999"/>
                </a:moveTo>
                <a:lnTo>
                  <a:pt x="51701" y="68999"/>
                </a:lnTo>
                <a:lnTo>
                  <a:pt x="60854" y="70856"/>
                </a:lnTo>
                <a:lnTo>
                  <a:pt x="67629" y="76930"/>
                </a:lnTo>
                <a:lnTo>
                  <a:pt x="71834" y="87976"/>
                </a:lnTo>
                <a:lnTo>
                  <a:pt x="73279" y="104749"/>
                </a:lnTo>
                <a:lnTo>
                  <a:pt x="71931" y="121465"/>
                </a:lnTo>
                <a:lnTo>
                  <a:pt x="67886" y="132595"/>
                </a:lnTo>
                <a:lnTo>
                  <a:pt x="61143" y="138794"/>
                </a:lnTo>
                <a:lnTo>
                  <a:pt x="51701" y="140716"/>
                </a:lnTo>
                <a:lnTo>
                  <a:pt x="93709" y="140716"/>
                </a:lnTo>
                <a:lnTo>
                  <a:pt x="99939" y="129578"/>
                </a:lnTo>
                <a:lnTo>
                  <a:pt x="103403" y="104749"/>
                </a:lnTo>
                <a:lnTo>
                  <a:pt x="100002" y="82170"/>
                </a:lnTo>
                <a:lnTo>
                  <a:pt x="92746" y="68999"/>
                </a:lnTo>
                <a:close/>
              </a:path>
              <a:path w="103505" h="162559">
                <a:moveTo>
                  <a:pt x="78447" y="0"/>
                </a:moveTo>
                <a:lnTo>
                  <a:pt x="21577" y="15963"/>
                </a:lnTo>
                <a:lnTo>
                  <a:pt x="24498" y="32816"/>
                </a:lnTo>
                <a:lnTo>
                  <a:pt x="82270" y="21590"/>
                </a:lnTo>
                <a:lnTo>
                  <a:pt x="784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818563" y="11007586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59" h="112395">
                <a:moveTo>
                  <a:pt x="20243" y="2260"/>
                </a:moveTo>
                <a:lnTo>
                  <a:pt x="0" y="2260"/>
                </a:lnTo>
                <a:lnTo>
                  <a:pt x="0" y="112394"/>
                </a:lnTo>
                <a:lnTo>
                  <a:pt x="29451" y="112394"/>
                </a:lnTo>
                <a:lnTo>
                  <a:pt x="29451" y="29222"/>
                </a:lnTo>
                <a:lnTo>
                  <a:pt x="34632" y="25857"/>
                </a:lnTo>
                <a:lnTo>
                  <a:pt x="41147" y="22478"/>
                </a:lnTo>
                <a:lnTo>
                  <a:pt x="94771" y="22478"/>
                </a:lnTo>
                <a:lnTo>
                  <a:pt x="91023" y="14846"/>
                </a:lnTo>
                <a:lnTo>
                  <a:pt x="24726" y="14846"/>
                </a:lnTo>
                <a:lnTo>
                  <a:pt x="20243" y="2260"/>
                </a:lnTo>
                <a:close/>
              </a:path>
              <a:path w="99059" h="112395">
                <a:moveTo>
                  <a:pt x="94771" y="22478"/>
                </a:moveTo>
                <a:lnTo>
                  <a:pt x="48793" y="22478"/>
                </a:lnTo>
                <a:lnTo>
                  <a:pt x="57573" y="23967"/>
                </a:lnTo>
                <a:lnTo>
                  <a:pt x="63738" y="28490"/>
                </a:lnTo>
                <a:lnTo>
                  <a:pt x="67374" y="36136"/>
                </a:lnTo>
                <a:lnTo>
                  <a:pt x="68567" y="46989"/>
                </a:lnTo>
                <a:lnTo>
                  <a:pt x="68567" y="112394"/>
                </a:lnTo>
                <a:lnTo>
                  <a:pt x="98463" y="112394"/>
                </a:lnTo>
                <a:lnTo>
                  <a:pt x="98463" y="44284"/>
                </a:lnTo>
                <a:lnTo>
                  <a:pt x="96307" y="25604"/>
                </a:lnTo>
                <a:lnTo>
                  <a:pt x="94771" y="22478"/>
                </a:lnTo>
                <a:close/>
              </a:path>
              <a:path w="99059" h="112395">
                <a:moveTo>
                  <a:pt x="59575" y="0"/>
                </a:moveTo>
                <a:lnTo>
                  <a:pt x="48094" y="1274"/>
                </a:lnTo>
                <a:lnTo>
                  <a:pt x="38360" y="4637"/>
                </a:lnTo>
                <a:lnTo>
                  <a:pt x="30522" y="9392"/>
                </a:lnTo>
                <a:lnTo>
                  <a:pt x="24726" y="14846"/>
                </a:lnTo>
                <a:lnTo>
                  <a:pt x="91023" y="14846"/>
                </a:lnTo>
                <a:lnTo>
                  <a:pt x="89473" y="11688"/>
                </a:lnTo>
                <a:lnTo>
                  <a:pt x="77412" y="2999"/>
                </a:lnTo>
                <a:lnTo>
                  <a:pt x="59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CuadroTexto 59"/>
          <p:cNvSpPr txBox="1"/>
          <p:nvPr/>
        </p:nvSpPr>
        <p:spPr>
          <a:xfrm>
            <a:off x="659729" y="1905000"/>
            <a:ext cx="14123071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•"/>
              <a:defRPr/>
            </a:pPr>
            <a:r>
              <a:rPr lang="es-ES" sz="3600" b="1" dirty="0">
                <a:solidFill>
                  <a:schemeClr val="bg1"/>
                </a:solidFill>
                <a:latin typeface="gobCL-Light" panose="02000603050000020004" pitchFamily="50" charset="0"/>
              </a:rPr>
              <a:t>Los establecimientos </a:t>
            </a:r>
            <a:r>
              <a:rPr lang="es-ES" sz="3600" b="1" dirty="0" smtClean="0">
                <a:solidFill>
                  <a:schemeClr val="bg1"/>
                </a:solidFill>
                <a:latin typeface="gobCL-Light" panose="02000603050000020004" pitchFamily="50" charset="0"/>
              </a:rPr>
              <a:t>educacionales</a:t>
            </a:r>
          </a:p>
          <a:p>
            <a:pPr marL="342900" indent="-342900">
              <a:buFontTx/>
              <a:buChar char="•"/>
              <a:defRPr/>
            </a:pPr>
            <a:endParaRPr lang="es-ES" sz="3600" dirty="0">
              <a:solidFill>
                <a:schemeClr val="bg1"/>
              </a:solidFill>
              <a:latin typeface="gobCL-Light" panose="02000603050000020004" pitchFamily="50" charset="0"/>
            </a:endParaRPr>
          </a:p>
          <a:p>
            <a:pPr marL="800100" lvl="1" indent="-342900">
              <a:buFontTx/>
              <a:buChar char="•"/>
              <a:defRPr/>
            </a:pP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Política Nacional Docente para educadoras de párvulo y docentes escolares que establece exigencias para la formación inicial docente, una carrera de desarrollo profesional docente para educadores y docentes en ejercicio, aumento </a:t>
            </a:r>
            <a:r>
              <a:rPr lang="es-ES" sz="3600" dirty="0" smtClean="0">
                <a:solidFill>
                  <a:schemeClr val="bg1"/>
                </a:solidFill>
                <a:latin typeface="gobCL-Light" panose="02000603050000020004" pitchFamily="50" charset="0"/>
              </a:rPr>
              <a:t>de </a:t>
            </a: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remuneraciones, un sistema de evaluación del desempeño </a:t>
            </a:r>
            <a:r>
              <a:rPr lang="es-ES" sz="3600" dirty="0" smtClean="0">
                <a:solidFill>
                  <a:schemeClr val="bg1"/>
                </a:solidFill>
                <a:latin typeface="gobCL-Light" panose="02000603050000020004" pitchFamily="50" charset="0"/>
              </a:rPr>
              <a:t>y </a:t>
            </a: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un sistema de formación en </a:t>
            </a:r>
            <a:r>
              <a:rPr lang="es-ES" sz="3600" dirty="0" smtClean="0">
                <a:solidFill>
                  <a:schemeClr val="bg1"/>
                </a:solidFill>
                <a:latin typeface="gobCL-Light" panose="02000603050000020004" pitchFamily="50" charset="0"/>
              </a:rPr>
              <a:t>servicio.</a:t>
            </a:r>
            <a:endParaRPr lang="es-ES" sz="3600" dirty="0">
              <a:solidFill>
                <a:schemeClr val="bg1"/>
              </a:solidFill>
              <a:latin typeface="gobCL-Light" panose="02000603050000020004" pitchFamily="50" charset="0"/>
            </a:endParaRPr>
          </a:p>
          <a:p>
            <a:pPr marL="800100" lvl="1" indent="-342900">
              <a:buFontTx/>
              <a:buChar char="•"/>
              <a:defRPr/>
            </a:pP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Políticas para fortalecer el</a:t>
            </a:r>
            <a:r>
              <a:rPr lang="es-ES" sz="3600" b="1" dirty="0">
                <a:solidFill>
                  <a:schemeClr val="bg1"/>
                </a:solidFill>
                <a:latin typeface="gobCL-Light" panose="02000603050000020004" pitchFamily="50" charset="0"/>
              </a:rPr>
              <a:t> liderazgo </a:t>
            </a:r>
            <a:r>
              <a:rPr lang="es-ES" sz="3600" b="1" dirty="0" smtClean="0">
                <a:solidFill>
                  <a:schemeClr val="bg1"/>
                </a:solidFill>
                <a:latin typeface="gobCL-Light" panose="02000603050000020004" pitchFamily="50" charset="0"/>
              </a:rPr>
              <a:t>directivo.</a:t>
            </a:r>
            <a:endParaRPr lang="es-ES" sz="3600" b="1" dirty="0">
              <a:solidFill>
                <a:schemeClr val="bg1"/>
              </a:solidFill>
              <a:latin typeface="gobCL-Light" panose="02000603050000020004" pitchFamily="50" charset="0"/>
            </a:endParaRPr>
          </a:p>
          <a:p>
            <a:pPr marL="800100" lvl="1" indent="-342900">
              <a:buFontTx/>
              <a:buChar char="•"/>
              <a:defRPr/>
            </a:pP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Políticas dirigidas a asistentes de la </a:t>
            </a:r>
            <a:r>
              <a:rPr lang="es-ES" sz="3600" dirty="0" smtClean="0">
                <a:solidFill>
                  <a:schemeClr val="bg1"/>
                </a:solidFill>
                <a:latin typeface="gobCL-Light" panose="02000603050000020004" pitchFamily="50" charset="0"/>
              </a:rPr>
              <a:t>educación.</a:t>
            </a:r>
            <a:endParaRPr lang="es-ES" sz="3600" dirty="0">
              <a:solidFill>
                <a:schemeClr val="bg1"/>
              </a:solidFill>
              <a:latin typeface="gobCL-Light" panose="02000603050000020004" pitchFamily="50" charset="0"/>
            </a:endParaRPr>
          </a:p>
          <a:p>
            <a:pPr marL="342900" indent="-342900">
              <a:buFontTx/>
              <a:buChar char="•"/>
              <a:defRPr/>
            </a:pPr>
            <a:endParaRPr lang="es-ES" sz="3600" b="1" dirty="0" smtClean="0">
              <a:solidFill>
                <a:schemeClr val="bg1"/>
              </a:solidFill>
              <a:latin typeface="gobCL-Light" panose="02000603050000020004" pitchFamily="50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es-ES" sz="3600" b="1" dirty="0" smtClean="0">
                <a:solidFill>
                  <a:schemeClr val="bg1"/>
                </a:solidFill>
                <a:latin typeface="gobCL-Light" panose="02000603050000020004" pitchFamily="50" charset="0"/>
              </a:rPr>
              <a:t>Órganos </a:t>
            </a:r>
            <a:r>
              <a:rPr lang="es-ES" sz="3600" b="1" dirty="0">
                <a:solidFill>
                  <a:schemeClr val="bg1"/>
                </a:solidFill>
                <a:latin typeface="gobCL-Light" panose="02000603050000020004" pitchFamily="50" charset="0"/>
              </a:rPr>
              <a:t>responsables de gestión administrativa y pedagógica</a:t>
            </a:r>
          </a:p>
          <a:p>
            <a:pPr marL="800100" lvl="1" indent="-342900">
              <a:buFontTx/>
              <a:buChar char="•"/>
              <a:defRPr/>
            </a:pPr>
            <a:endParaRPr lang="es-ES" sz="3600" dirty="0" smtClean="0">
              <a:solidFill>
                <a:schemeClr val="bg1"/>
              </a:solidFill>
              <a:latin typeface="gobCL-Light" panose="02000603050000020004" pitchFamily="50" charset="0"/>
            </a:endParaRPr>
          </a:p>
          <a:p>
            <a:pPr marL="800100" lvl="1" indent="-342900">
              <a:buFontTx/>
              <a:buChar char="•"/>
              <a:defRPr/>
            </a:pPr>
            <a:r>
              <a:rPr lang="es-ES" sz="3600" dirty="0" smtClean="0">
                <a:solidFill>
                  <a:schemeClr val="bg1"/>
                </a:solidFill>
                <a:latin typeface="gobCL-Light" panose="02000603050000020004" pitchFamily="50" charset="0"/>
              </a:rPr>
              <a:t>Propuesta </a:t>
            </a: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actualmente en trámite en el congreso para modificar la gestión y administración de las escuelas </a:t>
            </a:r>
            <a:r>
              <a:rPr lang="es-ES" sz="3600" dirty="0" smtClean="0">
                <a:solidFill>
                  <a:schemeClr val="bg1"/>
                </a:solidFill>
                <a:latin typeface="gobCL-Light" panose="02000603050000020004" pitchFamily="50" charset="0"/>
              </a:rPr>
              <a:t>públicas.</a:t>
            </a:r>
            <a:endParaRPr lang="es-ES" sz="3600" dirty="0">
              <a:solidFill>
                <a:schemeClr val="bg1"/>
              </a:solidFill>
              <a:latin typeface="gobCL-Light" panose="02000603050000020004" pitchFamily="50" charset="0"/>
            </a:endParaRPr>
          </a:p>
          <a:p>
            <a:pPr marL="342900" indent="-342900">
              <a:buFontTx/>
              <a:buChar char="•"/>
              <a:defRPr/>
            </a:pPr>
            <a:endParaRPr lang="es-ES" sz="3600" b="1" dirty="0" smtClean="0">
              <a:solidFill>
                <a:schemeClr val="bg1"/>
              </a:solidFill>
              <a:latin typeface="gobCL-Light" panose="02000603050000020004" pitchFamily="50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es-ES" sz="3600" b="1" dirty="0" smtClean="0">
                <a:solidFill>
                  <a:schemeClr val="bg1"/>
                </a:solidFill>
                <a:latin typeface="gobCL-Light" panose="02000603050000020004" pitchFamily="50" charset="0"/>
              </a:rPr>
              <a:t>Las </a:t>
            </a:r>
            <a:r>
              <a:rPr lang="es-ES" sz="3600" b="1" dirty="0">
                <a:solidFill>
                  <a:schemeClr val="bg1"/>
                </a:solidFill>
                <a:latin typeface="gobCL-Light" panose="02000603050000020004" pitchFamily="50" charset="0"/>
              </a:rPr>
              <a:t>instituciones de educación </a:t>
            </a:r>
            <a:r>
              <a:rPr lang="es-ES" sz="3600" b="1" dirty="0" smtClean="0">
                <a:solidFill>
                  <a:schemeClr val="bg1"/>
                </a:solidFill>
                <a:latin typeface="gobCL-Light" panose="02000603050000020004" pitchFamily="50" charset="0"/>
              </a:rPr>
              <a:t>superior.</a:t>
            </a:r>
            <a:endParaRPr lang="es-ES" sz="3600" b="1" dirty="0">
              <a:solidFill>
                <a:schemeClr val="bg1"/>
              </a:solidFill>
              <a:latin typeface="gobCL-Light" panose="02000603050000020004" pitchFamily="50" charset="0"/>
            </a:endParaRP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05000"/>
            <a:ext cx="15240000" cy="9525000"/>
          </a:xfrm>
          <a:custGeom>
            <a:avLst/>
            <a:gdLst/>
            <a:ahLst/>
            <a:cxnLst/>
            <a:rect l="l" t="t" r="r" b="b"/>
            <a:pathLst>
              <a:path w="15240000" h="9525000">
                <a:moveTo>
                  <a:pt x="0" y="9525000"/>
                </a:moveTo>
                <a:lnTo>
                  <a:pt x="15240000" y="9525000"/>
                </a:lnTo>
                <a:lnTo>
                  <a:pt x="15240000" y="0"/>
                </a:lnTo>
                <a:lnTo>
                  <a:pt x="0" y="0"/>
                </a:lnTo>
                <a:lnTo>
                  <a:pt x="0" y="9525000"/>
                </a:lnTo>
                <a:close/>
              </a:path>
            </a:pathLst>
          </a:custGeom>
          <a:solidFill>
            <a:srgbClr val="00A79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5233650" cy="1898650"/>
          </a:xfrm>
          <a:custGeom>
            <a:avLst/>
            <a:gdLst/>
            <a:ahLst/>
            <a:cxnLst/>
            <a:rect l="l" t="t" r="r" b="b"/>
            <a:pathLst>
              <a:path w="15233650" h="1898650">
                <a:moveTo>
                  <a:pt x="0" y="1898650"/>
                </a:moveTo>
                <a:lnTo>
                  <a:pt x="15233637" y="1898650"/>
                </a:lnTo>
                <a:lnTo>
                  <a:pt x="15233637" y="0"/>
                </a:lnTo>
                <a:lnTo>
                  <a:pt x="0" y="0"/>
                </a:lnTo>
                <a:lnTo>
                  <a:pt x="0" y="1898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800" y="194562"/>
            <a:ext cx="518160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CL" sz="4400" b="0" spc="-120" dirty="0" smtClean="0">
                <a:latin typeface="gobCL-Light"/>
                <a:cs typeface="gobCL-Light"/>
              </a:rPr>
              <a:t>Profesionalizaci</a:t>
            </a:r>
            <a:r>
              <a:rPr lang="es-CL" sz="4400" b="0" spc="-120" dirty="0" smtClean="0">
                <a:latin typeface="gobCL-Light"/>
                <a:cs typeface="gobCL-Light"/>
              </a:rPr>
              <a:t>ón</a:t>
            </a:r>
            <a:r>
              <a:rPr lang="es-CL" sz="4400" b="0" spc="-120" dirty="0" smtClean="0">
                <a:latin typeface="gobCL-Light"/>
                <a:cs typeface="gobCL-Light"/>
              </a:rPr>
              <a:t> y modernizaci</a:t>
            </a:r>
            <a:r>
              <a:rPr lang="es-CL" sz="4400" b="0" spc="-120" dirty="0" smtClean="0">
                <a:latin typeface="gobCL-Light"/>
                <a:cs typeface="gobCL-Light"/>
              </a:rPr>
              <a:t>ón</a:t>
            </a:r>
            <a:endParaRPr sz="4400" dirty="0">
              <a:latin typeface="gobCL-Light"/>
              <a:cs typeface="gobCL-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954478" y="317500"/>
            <a:ext cx="544830" cy="543560"/>
          </a:xfrm>
          <a:custGeom>
            <a:avLst/>
            <a:gdLst/>
            <a:ahLst/>
            <a:cxnLst/>
            <a:rect l="l" t="t" r="r" b="b"/>
            <a:pathLst>
              <a:path w="544829" h="543560">
                <a:moveTo>
                  <a:pt x="272186" y="0"/>
                </a:moveTo>
                <a:lnTo>
                  <a:pt x="223262" y="4385"/>
                </a:lnTo>
                <a:lnTo>
                  <a:pt x="177214" y="17028"/>
                </a:lnTo>
                <a:lnTo>
                  <a:pt x="134811" y="37160"/>
                </a:lnTo>
                <a:lnTo>
                  <a:pt x="96823" y="64014"/>
                </a:lnTo>
                <a:lnTo>
                  <a:pt x="64017" y="96820"/>
                </a:lnTo>
                <a:lnTo>
                  <a:pt x="37163" y="134810"/>
                </a:lnTo>
                <a:lnTo>
                  <a:pt x="17029" y="177215"/>
                </a:lnTo>
                <a:lnTo>
                  <a:pt x="4385" y="223268"/>
                </a:lnTo>
                <a:lnTo>
                  <a:pt x="0" y="272199"/>
                </a:lnTo>
                <a:lnTo>
                  <a:pt x="3938" y="318585"/>
                </a:lnTo>
                <a:lnTo>
                  <a:pt x="15317" y="362423"/>
                </a:lnTo>
                <a:lnTo>
                  <a:pt x="33485" y="403063"/>
                </a:lnTo>
                <a:lnTo>
                  <a:pt x="57789" y="439853"/>
                </a:lnTo>
                <a:lnTo>
                  <a:pt x="87575" y="472142"/>
                </a:lnTo>
                <a:lnTo>
                  <a:pt x="122190" y="499279"/>
                </a:lnTo>
                <a:lnTo>
                  <a:pt x="160983" y="520613"/>
                </a:lnTo>
                <a:lnTo>
                  <a:pt x="203300" y="535493"/>
                </a:lnTo>
                <a:lnTo>
                  <a:pt x="248488" y="543267"/>
                </a:lnTo>
                <a:lnTo>
                  <a:pt x="256032" y="432854"/>
                </a:lnTo>
                <a:lnTo>
                  <a:pt x="256908" y="355511"/>
                </a:lnTo>
                <a:lnTo>
                  <a:pt x="146824" y="332536"/>
                </a:lnTo>
                <a:lnTo>
                  <a:pt x="88874" y="236639"/>
                </a:lnTo>
                <a:lnTo>
                  <a:pt x="200574" y="236639"/>
                </a:lnTo>
                <a:lnTo>
                  <a:pt x="156870" y="193421"/>
                </a:lnTo>
                <a:lnTo>
                  <a:pt x="137604" y="96240"/>
                </a:lnTo>
                <a:lnTo>
                  <a:pt x="259813" y="96240"/>
                </a:lnTo>
                <a:lnTo>
                  <a:pt x="260337" y="49580"/>
                </a:lnTo>
                <a:lnTo>
                  <a:pt x="396894" y="49580"/>
                </a:lnTo>
                <a:lnTo>
                  <a:pt x="400824" y="46609"/>
                </a:lnTo>
                <a:lnTo>
                  <a:pt x="422932" y="46609"/>
                </a:lnTo>
                <a:lnTo>
                  <a:pt x="409566" y="37160"/>
                </a:lnTo>
                <a:lnTo>
                  <a:pt x="367163" y="17028"/>
                </a:lnTo>
                <a:lnTo>
                  <a:pt x="321113" y="4385"/>
                </a:lnTo>
                <a:lnTo>
                  <a:pt x="272186" y="0"/>
                </a:lnTo>
                <a:close/>
              </a:path>
              <a:path w="544829" h="543560">
                <a:moveTo>
                  <a:pt x="534830" y="204482"/>
                </a:moveTo>
                <a:lnTo>
                  <a:pt x="419201" y="204482"/>
                </a:lnTo>
                <a:lnTo>
                  <a:pt x="395173" y="271780"/>
                </a:lnTo>
                <a:lnTo>
                  <a:pt x="341337" y="311937"/>
                </a:lnTo>
                <a:lnTo>
                  <a:pt x="278371" y="332016"/>
                </a:lnTo>
                <a:lnTo>
                  <a:pt x="285165" y="438137"/>
                </a:lnTo>
                <a:lnTo>
                  <a:pt x="298843" y="543001"/>
                </a:lnTo>
                <a:lnTo>
                  <a:pt x="343579" y="534883"/>
                </a:lnTo>
                <a:lnTo>
                  <a:pt x="385423" y="519743"/>
                </a:lnTo>
                <a:lnTo>
                  <a:pt x="423760" y="498270"/>
                </a:lnTo>
                <a:lnTo>
                  <a:pt x="457952" y="471103"/>
                </a:lnTo>
                <a:lnTo>
                  <a:pt x="487360" y="438880"/>
                </a:lnTo>
                <a:lnTo>
                  <a:pt x="511344" y="402240"/>
                </a:lnTo>
                <a:lnTo>
                  <a:pt x="529267" y="361820"/>
                </a:lnTo>
                <a:lnTo>
                  <a:pt x="540490" y="318260"/>
                </a:lnTo>
                <a:lnTo>
                  <a:pt x="544372" y="272199"/>
                </a:lnTo>
                <a:lnTo>
                  <a:pt x="539987" y="223268"/>
                </a:lnTo>
                <a:lnTo>
                  <a:pt x="534830" y="204482"/>
                </a:lnTo>
                <a:close/>
              </a:path>
              <a:path w="544829" h="543560">
                <a:moveTo>
                  <a:pt x="200574" y="236639"/>
                </a:moveTo>
                <a:lnTo>
                  <a:pt x="88874" y="236639"/>
                </a:lnTo>
                <a:lnTo>
                  <a:pt x="188353" y="268960"/>
                </a:lnTo>
                <a:lnTo>
                  <a:pt x="256908" y="354012"/>
                </a:lnTo>
                <a:lnTo>
                  <a:pt x="257949" y="262763"/>
                </a:lnTo>
                <a:lnTo>
                  <a:pt x="208280" y="244259"/>
                </a:lnTo>
                <a:lnTo>
                  <a:pt x="200574" y="236639"/>
                </a:lnTo>
                <a:close/>
              </a:path>
              <a:path w="544829" h="543560">
                <a:moveTo>
                  <a:pt x="422932" y="46609"/>
                </a:moveTo>
                <a:lnTo>
                  <a:pt x="400824" y="46609"/>
                </a:lnTo>
                <a:lnTo>
                  <a:pt x="380771" y="149745"/>
                </a:lnTo>
                <a:lnTo>
                  <a:pt x="272326" y="237248"/>
                </a:lnTo>
                <a:lnTo>
                  <a:pt x="278193" y="329247"/>
                </a:lnTo>
                <a:lnTo>
                  <a:pt x="309626" y="248488"/>
                </a:lnTo>
                <a:lnTo>
                  <a:pt x="419201" y="204482"/>
                </a:lnTo>
                <a:lnTo>
                  <a:pt x="534830" y="204482"/>
                </a:lnTo>
                <a:lnTo>
                  <a:pt x="527344" y="177215"/>
                </a:lnTo>
                <a:lnTo>
                  <a:pt x="507212" y="134810"/>
                </a:lnTo>
                <a:lnTo>
                  <a:pt x="480359" y="96820"/>
                </a:lnTo>
                <a:lnTo>
                  <a:pt x="447554" y="64014"/>
                </a:lnTo>
                <a:lnTo>
                  <a:pt x="422932" y="46609"/>
                </a:lnTo>
                <a:close/>
              </a:path>
              <a:path w="544829" h="543560">
                <a:moveTo>
                  <a:pt x="259813" y="96240"/>
                </a:moveTo>
                <a:lnTo>
                  <a:pt x="137604" y="96240"/>
                </a:lnTo>
                <a:lnTo>
                  <a:pt x="208216" y="129374"/>
                </a:lnTo>
                <a:lnTo>
                  <a:pt x="247523" y="183261"/>
                </a:lnTo>
                <a:lnTo>
                  <a:pt x="251236" y="212490"/>
                </a:lnTo>
                <a:lnTo>
                  <a:pt x="253565" y="230119"/>
                </a:lnTo>
                <a:lnTo>
                  <a:pt x="255488" y="243245"/>
                </a:lnTo>
                <a:lnTo>
                  <a:pt x="257987" y="258965"/>
                </a:lnTo>
                <a:lnTo>
                  <a:pt x="259813" y="96240"/>
                </a:lnTo>
                <a:close/>
              </a:path>
              <a:path w="544829" h="543560">
                <a:moveTo>
                  <a:pt x="396894" y="49580"/>
                </a:moveTo>
                <a:lnTo>
                  <a:pt x="260337" y="49580"/>
                </a:lnTo>
                <a:lnTo>
                  <a:pt x="272110" y="234099"/>
                </a:lnTo>
                <a:lnTo>
                  <a:pt x="291261" y="129463"/>
                </a:lnTo>
                <a:lnTo>
                  <a:pt x="396894" y="49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231420" y="600494"/>
            <a:ext cx="130810" cy="49530"/>
          </a:xfrm>
          <a:custGeom>
            <a:avLst/>
            <a:gdLst/>
            <a:ahLst/>
            <a:cxnLst/>
            <a:rect l="l" t="t" r="r" b="b"/>
            <a:pathLst>
              <a:path w="130809" h="49529">
                <a:moveTo>
                  <a:pt x="130200" y="0"/>
                </a:moveTo>
                <a:lnTo>
                  <a:pt x="43560" y="2146"/>
                </a:lnTo>
                <a:lnTo>
                  <a:pt x="0" y="49479"/>
                </a:lnTo>
                <a:lnTo>
                  <a:pt x="92227" y="48602"/>
                </a:lnTo>
                <a:lnTo>
                  <a:pt x="95035" y="45008"/>
                </a:lnTo>
                <a:lnTo>
                  <a:pt x="11290" y="45008"/>
                </a:lnTo>
                <a:lnTo>
                  <a:pt x="52120" y="10591"/>
                </a:lnTo>
                <a:lnTo>
                  <a:pt x="108229" y="8724"/>
                </a:lnTo>
                <a:lnTo>
                  <a:pt x="123383" y="8724"/>
                </a:lnTo>
                <a:lnTo>
                  <a:pt x="130200" y="0"/>
                </a:lnTo>
                <a:close/>
              </a:path>
              <a:path w="130809" h="49529">
                <a:moveTo>
                  <a:pt x="123383" y="8724"/>
                </a:moveTo>
                <a:lnTo>
                  <a:pt x="108229" y="8724"/>
                </a:lnTo>
                <a:lnTo>
                  <a:pt x="86296" y="35813"/>
                </a:lnTo>
                <a:lnTo>
                  <a:pt x="11290" y="45008"/>
                </a:lnTo>
                <a:lnTo>
                  <a:pt x="95035" y="45008"/>
                </a:lnTo>
                <a:lnTo>
                  <a:pt x="123383" y="8724"/>
                </a:lnTo>
                <a:close/>
              </a:path>
            </a:pathLst>
          </a:custGeom>
          <a:solidFill>
            <a:srgbClr val="7AC3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49646" y="456131"/>
            <a:ext cx="63500" cy="124460"/>
          </a:xfrm>
          <a:custGeom>
            <a:avLst/>
            <a:gdLst/>
            <a:ahLst/>
            <a:cxnLst/>
            <a:rect l="l" t="t" r="r" b="b"/>
            <a:pathLst>
              <a:path w="63500" h="124459">
                <a:moveTo>
                  <a:pt x="0" y="0"/>
                </a:moveTo>
                <a:lnTo>
                  <a:pt x="11747" y="86169"/>
                </a:lnTo>
                <a:lnTo>
                  <a:pt x="63474" y="124396"/>
                </a:lnTo>
                <a:lnTo>
                  <a:pt x="62209" y="113652"/>
                </a:lnTo>
                <a:lnTo>
                  <a:pt x="57810" y="113652"/>
                </a:lnTo>
                <a:lnTo>
                  <a:pt x="18059" y="77304"/>
                </a:lnTo>
                <a:lnTo>
                  <a:pt x="10972" y="18592"/>
                </a:lnTo>
                <a:lnTo>
                  <a:pt x="29876" y="18592"/>
                </a:lnTo>
                <a:lnTo>
                  <a:pt x="0" y="0"/>
                </a:lnTo>
                <a:close/>
              </a:path>
              <a:path w="63500" h="124459">
                <a:moveTo>
                  <a:pt x="29876" y="18592"/>
                </a:moveTo>
                <a:lnTo>
                  <a:pt x="10972" y="18592"/>
                </a:lnTo>
                <a:lnTo>
                  <a:pt x="43014" y="43522"/>
                </a:lnTo>
                <a:lnTo>
                  <a:pt x="57810" y="113652"/>
                </a:lnTo>
                <a:lnTo>
                  <a:pt x="62209" y="113652"/>
                </a:lnTo>
                <a:lnTo>
                  <a:pt x="52692" y="32791"/>
                </a:lnTo>
                <a:lnTo>
                  <a:pt x="29876" y="18592"/>
                </a:lnTo>
                <a:close/>
              </a:path>
            </a:pathLst>
          </a:custGeom>
          <a:solidFill>
            <a:srgbClr val="6FC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225880" y="450476"/>
            <a:ext cx="102870" cy="105410"/>
          </a:xfrm>
          <a:custGeom>
            <a:avLst/>
            <a:gdLst/>
            <a:ahLst/>
            <a:cxnLst/>
            <a:rect l="l" t="t" r="r" b="b"/>
            <a:pathLst>
              <a:path w="102870" h="105409">
                <a:moveTo>
                  <a:pt x="102590" y="0"/>
                </a:moveTo>
                <a:lnTo>
                  <a:pt x="22542" y="41401"/>
                </a:lnTo>
                <a:lnTo>
                  <a:pt x="0" y="105016"/>
                </a:lnTo>
                <a:lnTo>
                  <a:pt x="17026" y="100215"/>
                </a:lnTo>
                <a:lnTo>
                  <a:pt x="5537" y="100215"/>
                </a:lnTo>
                <a:lnTo>
                  <a:pt x="31483" y="49491"/>
                </a:lnTo>
                <a:lnTo>
                  <a:pt x="88607" y="16255"/>
                </a:lnTo>
                <a:lnTo>
                  <a:pt x="98280" y="16255"/>
                </a:lnTo>
                <a:lnTo>
                  <a:pt x="102590" y="0"/>
                </a:lnTo>
                <a:close/>
              </a:path>
              <a:path w="102870" h="105409">
                <a:moveTo>
                  <a:pt x="98280" y="16255"/>
                </a:moveTo>
                <a:lnTo>
                  <a:pt x="88607" y="16255"/>
                </a:lnTo>
                <a:lnTo>
                  <a:pt x="73786" y="50774"/>
                </a:lnTo>
                <a:lnTo>
                  <a:pt x="45211" y="83311"/>
                </a:lnTo>
                <a:lnTo>
                  <a:pt x="5537" y="100215"/>
                </a:lnTo>
                <a:lnTo>
                  <a:pt x="17026" y="100215"/>
                </a:lnTo>
                <a:lnTo>
                  <a:pt x="49098" y="91173"/>
                </a:lnTo>
                <a:lnTo>
                  <a:pt x="88074" y="54749"/>
                </a:lnTo>
                <a:lnTo>
                  <a:pt x="98280" y="16255"/>
                </a:lnTo>
                <a:close/>
              </a:path>
            </a:pathLst>
          </a:custGeom>
          <a:solidFill>
            <a:srgbClr val="6C9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19054" y="550625"/>
            <a:ext cx="93980" cy="123189"/>
          </a:xfrm>
          <a:custGeom>
            <a:avLst/>
            <a:gdLst/>
            <a:ahLst/>
            <a:cxnLst/>
            <a:rect l="l" t="t" r="r" b="b"/>
            <a:pathLst>
              <a:path w="93979" h="123190">
                <a:moveTo>
                  <a:pt x="0" y="0"/>
                </a:moveTo>
                <a:lnTo>
                  <a:pt x="8470" y="68529"/>
                </a:lnTo>
                <a:lnTo>
                  <a:pt x="43967" y="103898"/>
                </a:lnTo>
                <a:lnTo>
                  <a:pt x="93535" y="122694"/>
                </a:lnTo>
                <a:lnTo>
                  <a:pt x="91952" y="115493"/>
                </a:lnTo>
                <a:lnTo>
                  <a:pt x="87693" y="115493"/>
                </a:lnTo>
                <a:lnTo>
                  <a:pt x="50101" y="96761"/>
                </a:lnTo>
                <a:lnTo>
                  <a:pt x="19646" y="62217"/>
                </a:lnTo>
                <a:lnTo>
                  <a:pt x="13157" y="20802"/>
                </a:lnTo>
                <a:lnTo>
                  <a:pt x="32840" y="20802"/>
                </a:lnTo>
                <a:lnTo>
                  <a:pt x="0" y="0"/>
                </a:lnTo>
                <a:close/>
              </a:path>
              <a:path w="93979" h="123190">
                <a:moveTo>
                  <a:pt x="32840" y="20802"/>
                </a:moveTo>
                <a:lnTo>
                  <a:pt x="13157" y="20802"/>
                </a:lnTo>
                <a:lnTo>
                  <a:pt x="68999" y="59804"/>
                </a:lnTo>
                <a:lnTo>
                  <a:pt x="87693" y="115493"/>
                </a:lnTo>
                <a:lnTo>
                  <a:pt x="91952" y="115493"/>
                </a:lnTo>
                <a:lnTo>
                  <a:pt x="77330" y="48983"/>
                </a:lnTo>
                <a:lnTo>
                  <a:pt x="32840" y="20802"/>
                </a:lnTo>
                <a:close/>
              </a:path>
            </a:pathLst>
          </a:custGeom>
          <a:solidFill>
            <a:srgbClr val="E0E3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572183" y="383890"/>
            <a:ext cx="120650" cy="206375"/>
          </a:xfrm>
          <a:custGeom>
            <a:avLst/>
            <a:gdLst/>
            <a:ahLst/>
            <a:cxnLst/>
            <a:rect l="l" t="t" r="r" b="b"/>
            <a:pathLst>
              <a:path w="120650" h="206375">
                <a:moveTo>
                  <a:pt x="47358" y="0"/>
                </a:moveTo>
                <a:lnTo>
                  <a:pt x="0" y="0"/>
                </a:lnTo>
                <a:lnTo>
                  <a:pt x="0" y="206222"/>
                </a:lnTo>
                <a:lnTo>
                  <a:pt x="14236" y="206222"/>
                </a:lnTo>
                <a:lnTo>
                  <a:pt x="14236" y="119583"/>
                </a:lnTo>
                <a:lnTo>
                  <a:pt x="52298" y="119583"/>
                </a:lnTo>
                <a:lnTo>
                  <a:pt x="56362" y="119278"/>
                </a:lnTo>
                <a:lnTo>
                  <a:pt x="59855" y="118973"/>
                </a:lnTo>
                <a:lnTo>
                  <a:pt x="76218" y="118973"/>
                </a:lnTo>
                <a:lnTo>
                  <a:pt x="74371" y="115316"/>
                </a:lnTo>
                <a:lnTo>
                  <a:pt x="90700" y="106776"/>
                </a:lnTo>
                <a:lnTo>
                  <a:pt x="91359" y="106159"/>
                </a:lnTo>
                <a:lnTo>
                  <a:pt x="14236" y="106159"/>
                </a:lnTo>
                <a:lnTo>
                  <a:pt x="14236" y="12814"/>
                </a:lnTo>
                <a:lnTo>
                  <a:pt x="94778" y="12814"/>
                </a:lnTo>
                <a:lnTo>
                  <a:pt x="73914" y="3131"/>
                </a:lnTo>
                <a:lnTo>
                  <a:pt x="47358" y="0"/>
                </a:lnTo>
                <a:close/>
              </a:path>
              <a:path w="120650" h="206375">
                <a:moveTo>
                  <a:pt x="76218" y="118973"/>
                </a:moveTo>
                <a:lnTo>
                  <a:pt x="59855" y="118973"/>
                </a:lnTo>
                <a:lnTo>
                  <a:pt x="103136" y="206222"/>
                </a:lnTo>
                <a:lnTo>
                  <a:pt x="120281" y="206222"/>
                </a:lnTo>
                <a:lnTo>
                  <a:pt x="76218" y="118973"/>
                </a:lnTo>
                <a:close/>
              </a:path>
              <a:path w="120650" h="206375">
                <a:moveTo>
                  <a:pt x="94778" y="12814"/>
                </a:moveTo>
                <a:lnTo>
                  <a:pt x="45618" y="12814"/>
                </a:lnTo>
                <a:lnTo>
                  <a:pt x="68319" y="15288"/>
                </a:lnTo>
                <a:lnTo>
                  <a:pt x="85412" y="23225"/>
                </a:lnTo>
                <a:lnTo>
                  <a:pt x="96187" y="37395"/>
                </a:lnTo>
                <a:lnTo>
                  <a:pt x="99936" y="58572"/>
                </a:lnTo>
                <a:lnTo>
                  <a:pt x="96141" y="79391"/>
                </a:lnTo>
                <a:lnTo>
                  <a:pt x="85266" y="94262"/>
                </a:lnTo>
                <a:lnTo>
                  <a:pt x="68073" y="103185"/>
                </a:lnTo>
                <a:lnTo>
                  <a:pt x="45326" y="106159"/>
                </a:lnTo>
                <a:lnTo>
                  <a:pt x="91359" y="106159"/>
                </a:lnTo>
                <a:lnTo>
                  <a:pt x="103681" y="94607"/>
                </a:lnTo>
                <a:lnTo>
                  <a:pt x="112249" y="78377"/>
                </a:lnTo>
                <a:lnTo>
                  <a:pt x="115341" y="57658"/>
                </a:lnTo>
                <a:lnTo>
                  <a:pt x="110030" y="31016"/>
                </a:lnTo>
                <a:lnTo>
                  <a:pt x="95513" y="13155"/>
                </a:lnTo>
                <a:lnTo>
                  <a:pt x="94778" y="12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704079" y="437574"/>
            <a:ext cx="113664" cy="155575"/>
          </a:xfrm>
          <a:custGeom>
            <a:avLst/>
            <a:gdLst/>
            <a:ahLst/>
            <a:cxnLst/>
            <a:rect l="l" t="t" r="r" b="b"/>
            <a:pathLst>
              <a:path w="113665" h="155575">
                <a:moveTo>
                  <a:pt x="58686" y="0"/>
                </a:moveTo>
                <a:lnTo>
                  <a:pt x="33952" y="5186"/>
                </a:lnTo>
                <a:lnTo>
                  <a:pt x="15508" y="20212"/>
                </a:lnTo>
                <a:lnTo>
                  <a:pt x="3981" y="44276"/>
                </a:lnTo>
                <a:lnTo>
                  <a:pt x="0" y="76580"/>
                </a:lnTo>
                <a:lnTo>
                  <a:pt x="4571" y="111058"/>
                </a:lnTo>
                <a:lnTo>
                  <a:pt x="17394" y="135758"/>
                </a:lnTo>
                <a:lnTo>
                  <a:pt x="37134" y="150620"/>
                </a:lnTo>
                <a:lnTo>
                  <a:pt x="62458" y="155587"/>
                </a:lnTo>
                <a:lnTo>
                  <a:pt x="77680" y="153939"/>
                </a:lnTo>
                <a:lnTo>
                  <a:pt x="91406" y="149718"/>
                </a:lnTo>
                <a:lnTo>
                  <a:pt x="103444" y="144009"/>
                </a:lnTo>
                <a:lnTo>
                  <a:pt x="103978" y="143687"/>
                </a:lnTo>
                <a:lnTo>
                  <a:pt x="63334" y="143687"/>
                </a:lnTo>
                <a:lnTo>
                  <a:pt x="43482" y="140151"/>
                </a:lnTo>
                <a:lnTo>
                  <a:pt x="27852" y="129122"/>
                </a:lnTo>
                <a:lnTo>
                  <a:pt x="17616" y="109971"/>
                </a:lnTo>
                <a:lnTo>
                  <a:pt x="13944" y="82067"/>
                </a:lnTo>
                <a:lnTo>
                  <a:pt x="113601" y="82067"/>
                </a:lnTo>
                <a:lnTo>
                  <a:pt x="113601" y="71386"/>
                </a:lnTo>
                <a:lnTo>
                  <a:pt x="113459" y="70167"/>
                </a:lnTo>
                <a:lnTo>
                  <a:pt x="13944" y="70167"/>
                </a:lnTo>
                <a:lnTo>
                  <a:pt x="16428" y="48660"/>
                </a:lnTo>
                <a:lnTo>
                  <a:pt x="24223" y="29898"/>
                </a:lnTo>
                <a:lnTo>
                  <a:pt x="37845" y="16628"/>
                </a:lnTo>
                <a:lnTo>
                  <a:pt x="57810" y="11595"/>
                </a:lnTo>
                <a:lnTo>
                  <a:pt x="89766" y="11595"/>
                </a:lnTo>
                <a:lnTo>
                  <a:pt x="83570" y="5878"/>
                </a:lnTo>
                <a:lnTo>
                  <a:pt x="58686" y="0"/>
                </a:lnTo>
                <a:close/>
              </a:path>
              <a:path w="113665" h="155575">
                <a:moveTo>
                  <a:pt x="108953" y="126911"/>
                </a:moveTo>
                <a:lnTo>
                  <a:pt x="101127" y="132109"/>
                </a:lnTo>
                <a:lnTo>
                  <a:pt x="90606" y="137590"/>
                </a:lnTo>
                <a:lnTo>
                  <a:pt x="77854" y="141925"/>
                </a:lnTo>
                <a:lnTo>
                  <a:pt x="63334" y="143687"/>
                </a:lnTo>
                <a:lnTo>
                  <a:pt x="103978" y="143687"/>
                </a:lnTo>
                <a:lnTo>
                  <a:pt x="113601" y="137896"/>
                </a:lnTo>
                <a:lnTo>
                  <a:pt x="108953" y="126911"/>
                </a:lnTo>
                <a:close/>
              </a:path>
              <a:path w="113665" h="155575">
                <a:moveTo>
                  <a:pt x="89766" y="11595"/>
                </a:moveTo>
                <a:lnTo>
                  <a:pt x="57810" y="11595"/>
                </a:lnTo>
                <a:lnTo>
                  <a:pt x="77834" y="16628"/>
                </a:lnTo>
                <a:lnTo>
                  <a:pt x="90720" y="29898"/>
                </a:lnTo>
                <a:lnTo>
                  <a:pt x="97613" y="48660"/>
                </a:lnTo>
                <a:lnTo>
                  <a:pt x="99656" y="70167"/>
                </a:lnTo>
                <a:lnTo>
                  <a:pt x="113459" y="70167"/>
                </a:lnTo>
                <a:lnTo>
                  <a:pt x="110455" y="44405"/>
                </a:lnTo>
                <a:lnTo>
                  <a:pt x="100636" y="21624"/>
                </a:lnTo>
                <a:lnTo>
                  <a:pt x="89766" y="11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828706" y="374430"/>
            <a:ext cx="88900" cy="215900"/>
          </a:xfrm>
          <a:custGeom>
            <a:avLst/>
            <a:gdLst/>
            <a:ahLst/>
            <a:cxnLst/>
            <a:rect l="l" t="t" r="r" b="b"/>
            <a:pathLst>
              <a:path w="88900" h="215900">
                <a:moveTo>
                  <a:pt x="38353" y="78397"/>
                </a:moveTo>
                <a:lnTo>
                  <a:pt x="23825" y="78397"/>
                </a:lnTo>
                <a:lnTo>
                  <a:pt x="23825" y="215684"/>
                </a:lnTo>
                <a:lnTo>
                  <a:pt x="38353" y="215684"/>
                </a:lnTo>
                <a:lnTo>
                  <a:pt x="38353" y="78397"/>
                </a:lnTo>
                <a:close/>
              </a:path>
              <a:path w="88900" h="215900">
                <a:moveTo>
                  <a:pt x="72351" y="66205"/>
                </a:moveTo>
                <a:lnTo>
                  <a:pt x="0" y="66205"/>
                </a:lnTo>
                <a:lnTo>
                  <a:pt x="0" y="78397"/>
                </a:lnTo>
                <a:lnTo>
                  <a:pt x="72351" y="78397"/>
                </a:lnTo>
                <a:lnTo>
                  <a:pt x="72351" y="66205"/>
                </a:lnTo>
                <a:close/>
              </a:path>
              <a:path w="88900" h="215900">
                <a:moveTo>
                  <a:pt x="74383" y="0"/>
                </a:moveTo>
                <a:lnTo>
                  <a:pt x="67690" y="0"/>
                </a:lnTo>
                <a:lnTo>
                  <a:pt x="48460" y="3431"/>
                </a:lnTo>
                <a:lnTo>
                  <a:pt x="34756" y="13498"/>
                </a:lnTo>
                <a:lnTo>
                  <a:pt x="26553" y="29859"/>
                </a:lnTo>
                <a:lnTo>
                  <a:pt x="23825" y="52171"/>
                </a:lnTo>
                <a:lnTo>
                  <a:pt x="23825" y="66205"/>
                </a:lnTo>
                <a:lnTo>
                  <a:pt x="38353" y="66205"/>
                </a:lnTo>
                <a:lnTo>
                  <a:pt x="38463" y="52171"/>
                </a:lnTo>
                <a:lnTo>
                  <a:pt x="39973" y="35419"/>
                </a:lnTo>
                <a:lnTo>
                  <a:pt x="45215" y="22653"/>
                </a:lnTo>
                <a:lnTo>
                  <a:pt x="54652" y="15036"/>
                </a:lnTo>
                <a:lnTo>
                  <a:pt x="68859" y="12509"/>
                </a:lnTo>
                <a:lnTo>
                  <a:pt x="87714" y="12509"/>
                </a:lnTo>
                <a:lnTo>
                  <a:pt x="88620" y="3048"/>
                </a:lnTo>
                <a:lnTo>
                  <a:pt x="81064" y="914"/>
                </a:lnTo>
                <a:lnTo>
                  <a:pt x="74383" y="0"/>
                </a:lnTo>
                <a:close/>
              </a:path>
              <a:path w="88900" h="215900">
                <a:moveTo>
                  <a:pt x="87714" y="12509"/>
                </a:moveTo>
                <a:lnTo>
                  <a:pt x="75247" y="12509"/>
                </a:lnTo>
                <a:lnTo>
                  <a:pt x="83096" y="13728"/>
                </a:lnTo>
                <a:lnTo>
                  <a:pt x="87452" y="15252"/>
                </a:lnTo>
                <a:lnTo>
                  <a:pt x="87714" y="12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09762" y="437577"/>
            <a:ext cx="116205" cy="155575"/>
          </a:xfrm>
          <a:custGeom>
            <a:avLst/>
            <a:gdLst/>
            <a:ahLst/>
            <a:cxnLst/>
            <a:rect l="l" t="t" r="r" b="b"/>
            <a:pathLst>
              <a:path w="116205" h="155575">
                <a:moveTo>
                  <a:pt x="57823" y="0"/>
                </a:moveTo>
                <a:lnTo>
                  <a:pt x="31996" y="5924"/>
                </a:lnTo>
                <a:lnTo>
                  <a:pt x="13985" y="22229"/>
                </a:lnTo>
                <a:lnTo>
                  <a:pt x="3437" y="46714"/>
                </a:lnTo>
                <a:lnTo>
                  <a:pt x="0" y="77177"/>
                </a:lnTo>
                <a:lnTo>
                  <a:pt x="3886" y="110924"/>
                </a:lnTo>
                <a:lnTo>
                  <a:pt x="15181" y="135489"/>
                </a:lnTo>
                <a:lnTo>
                  <a:pt x="33341" y="150501"/>
                </a:lnTo>
                <a:lnTo>
                  <a:pt x="57823" y="155587"/>
                </a:lnTo>
                <a:lnTo>
                  <a:pt x="82024" y="150415"/>
                </a:lnTo>
                <a:lnTo>
                  <a:pt x="89821" y="143992"/>
                </a:lnTo>
                <a:lnTo>
                  <a:pt x="57823" y="143992"/>
                </a:lnTo>
                <a:lnTo>
                  <a:pt x="37039" y="138873"/>
                </a:lnTo>
                <a:lnTo>
                  <a:pt x="23609" y="124772"/>
                </a:lnTo>
                <a:lnTo>
                  <a:pt x="16389" y="103578"/>
                </a:lnTo>
                <a:lnTo>
                  <a:pt x="14236" y="77177"/>
                </a:lnTo>
                <a:lnTo>
                  <a:pt x="16675" y="50460"/>
                </a:lnTo>
                <a:lnTo>
                  <a:pt x="24371" y="29746"/>
                </a:lnTo>
                <a:lnTo>
                  <a:pt x="37896" y="16352"/>
                </a:lnTo>
                <a:lnTo>
                  <a:pt x="57823" y="11595"/>
                </a:lnTo>
                <a:lnTo>
                  <a:pt x="89477" y="11595"/>
                </a:lnTo>
                <a:lnTo>
                  <a:pt x="82881" y="5795"/>
                </a:lnTo>
                <a:lnTo>
                  <a:pt x="57823" y="0"/>
                </a:lnTo>
                <a:close/>
              </a:path>
              <a:path w="116205" h="155575">
                <a:moveTo>
                  <a:pt x="89477" y="11595"/>
                </a:moveTo>
                <a:lnTo>
                  <a:pt x="57823" y="11595"/>
                </a:lnTo>
                <a:lnTo>
                  <a:pt x="77546" y="16180"/>
                </a:lnTo>
                <a:lnTo>
                  <a:pt x="91195" y="29289"/>
                </a:lnTo>
                <a:lnTo>
                  <a:pt x="99124" y="49946"/>
                </a:lnTo>
                <a:lnTo>
                  <a:pt x="101688" y="77177"/>
                </a:lnTo>
                <a:lnTo>
                  <a:pt x="99328" y="105378"/>
                </a:lnTo>
                <a:lnTo>
                  <a:pt x="91738" y="126372"/>
                </a:lnTo>
                <a:lnTo>
                  <a:pt x="78157" y="139473"/>
                </a:lnTo>
                <a:lnTo>
                  <a:pt x="57823" y="143992"/>
                </a:lnTo>
                <a:lnTo>
                  <a:pt x="89821" y="143992"/>
                </a:lnTo>
                <a:lnTo>
                  <a:pt x="100422" y="135261"/>
                </a:lnTo>
                <a:lnTo>
                  <a:pt x="112119" y="110667"/>
                </a:lnTo>
                <a:lnTo>
                  <a:pt x="116217" y="77177"/>
                </a:lnTo>
                <a:lnTo>
                  <a:pt x="112404" y="46329"/>
                </a:lnTo>
                <a:lnTo>
                  <a:pt x="101184" y="21886"/>
                </a:lnTo>
                <a:lnTo>
                  <a:pt x="89477" y="11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052702" y="438494"/>
            <a:ext cx="69850" cy="151765"/>
          </a:xfrm>
          <a:custGeom>
            <a:avLst/>
            <a:gdLst/>
            <a:ahLst/>
            <a:cxnLst/>
            <a:rect l="l" t="t" r="r" b="b"/>
            <a:pathLst>
              <a:path w="69850" h="151765">
                <a:moveTo>
                  <a:pt x="9296" y="2133"/>
                </a:moveTo>
                <a:lnTo>
                  <a:pt x="0" y="2133"/>
                </a:lnTo>
                <a:lnTo>
                  <a:pt x="0" y="151625"/>
                </a:lnTo>
                <a:lnTo>
                  <a:pt x="14236" y="151625"/>
                </a:lnTo>
                <a:lnTo>
                  <a:pt x="14236" y="32029"/>
                </a:lnTo>
                <a:lnTo>
                  <a:pt x="21040" y="25164"/>
                </a:lnTo>
                <a:lnTo>
                  <a:pt x="27292" y="20434"/>
                </a:lnTo>
                <a:lnTo>
                  <a:pt x="13081" y="20434"/>
                </a:lnTo>
                <a:lnTo>
                  <a:pt x="9296" y="2133"/>
                </a:lnTo>
                <a:close/>
              </a:path>
              <a:path w="69850" h="151765">
                <a:moveTo>
                  <a:pt x="62750" y="0"/>
                </a:moveTo>
                <a:lnTo>
                  <a:pt x="50838" y="0"/>
                </a:lnTo>
                <a:lnTo>
                  <a:pt x="38116" y="2078"/>
                </a:lnTo>
                <a:lnTo>
                  <a:pt x="27492" y="7245"/>
                </a:lnTo>
                <a:lnTo>
                  <a:pt x="19101" y="13898"/>
                </a:lnTo>
                <a:lnTo>
                  <a:pt x="13081" y="20434"/>
                </a:lnTo>
                <a:lnTo>
                  <a:pt x="27292" y="20434"/>
                </a:lnTo>
                <a:lnTo>
                  <a:pt x="29203" y="18988"/>
                </a:lnTo>
                <a:lnTo>
                  <a:pt x="38671" y="14528"/>
                </a:lnTo>
                <a:lnTo>
                  <a:pt x="49390" y="12814"/>
                </a:lnTo>
                <a:lnTo>
                  <a:pt x="68355" y="12814"/>
                </a:lnTo>
                <a:lnTo>
                  <a:pt x="69723" y="2743"/>
                </a:lnTo>
                <a:lnTo>
                  <a:pt x="62750" y="0"/>
                </a:lnTo>
                <a:close/>
              </a:path>
              <a:path w="69850" h="151765">
                <a:moveTo>
                  <a:pt x="68355" y="12814"/>
                </a:moveTo>
                <a:lnTo>
                  <a:pt x="57810" y="12814"/>
                </a:lnTo>
                <a:lnTo>
                  <a:pt x="64503" y="14033"/>
                </a:lnTo>
                <a:lnTo>
                  <a:pt x="67983" y="15557"/>
                </a:lnTo>
                <a:lnTo>
                  <a:pt x="68355" y="12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141021" y="437575"/>
            <a:ext cx="191770" cy="153035"/>
          </a:xfrm>
          <a:custGeom>
            <a:avLst/>
            <a:gdLst/>
            <a:ahLst/>
            <a:cxnLst/>
            <a:rect l="l" t="t" r="r" b="b"/>
            <a:pathLst>
              <a:path w="191769" h="153034">
                <a:moveTo>
                  <a:pt x="9296" y="3060"/>
                </a:moveTo>
                <a:lnTo>
                  <a:pt x="0" y="3060"/>
                </a:lnTo>
                <a:lnTo>
                  <a:pt x="0" y="152539"/>
                </a:lnTo>
                <a:lnTo>
                  <a:pt x="14236" y="152539"/>
                </a:lnTo>
                <a:lnTo>
                  <a:pt x="14236" y="32956"/>
                </a:lnTo>
                <a:lnTo>
                  <a:pt x="21959" y="25465"/>
                </a:lnTo>
                <a:lnTo>
                  <a:pt x="27471" y="21361"/>
                </a:lnTo>
                <a:lnTo>
                  <a:pt x="13068" y="21361"/>
                </a:lnTo>
                <a:lnTo>
                  <a:pt x="9296" y="3060"/>
                </a:lnTo>
                <a:close/>
              </a:path>
              <a:path w="191769" h="153034">
                <a:moveTo>
                  <a:pt x="89318" y="12204"/>
                </a:moveTo>
                <a:lnTo>
                  <a:pt x="53454" y="12204"/>
                </a:lnTo>
                <a:lnTo>
                  <a:pt x="70466" y="15460"/>
                </a:lnTo>
                <a:lnTo>
                  <a:pt x="81270" y="24979"/>
                </a:lnTo>
                <a:lnTo>
                  <a:pt x="86954" y="40392"/>
                </a:lnTo>
                <a:lnTo>
                  <a:pt x="88607" y="61328"/>
                </a:lnTo>
                <a:lnTo>
                  <a:pt x="88607" y="152539"/>
                </a:lnTo>
                <a:lnTo>
                  <a:pt x="103136" y="152539"/>
                </a:lnTo>
                <a:lnTo>
                  <a:pt x="103136" y="47904"/>
                </a:lnTo>
                <a:lnTo>
                  <a:pt x="102260" y="39966"/>
                </a:lnTo>
                <a:lnTo>
                  <a:pt x="100520" y="32956"/>
                </a:lnTo>
                <a:lnTo>
                  <a:pt x="108478" y="25208"/>
                </a:lnTo>
                <a:lnTo>
                  <a:pt x="110451" y="23799"/>
                </a:lnTo>
                <a:lnTo>
                  <a:pt x="97320" y="23799"/>
                </a:lnTo>
                <a:lnTo>
                  <a:pt x="90883" y="13517"/>
                </a:lnTo>
                <a:lnTo>
                  <a:pt x="89318" y="12204"/>
                </a:lnTo>
                <a:close/>
              </a:path>
              <a:path w="191769" h="153034">
                <a:moveTo>
                  <a:pt x="175810" y="12204"/>
                </a:moveTo>
                <a:lnTo>
                  <a:pt x="139166" y="12204"/>
                </a:lnTo>
                <a:lnTo>
                  <a:pt x="156631" y="15417"/>
                </a:lnTo>
                <a:lnTo>
                  <a:pt x="168430" y="24865"/>
                </a:lnTo>
                <a:lnTo>
                  <a:pt x="175110" y="40263"/>
                </a:lnTo>
                <a:lnTo>
                  <a:pt x="177215" y="61328"/>
                </a:lnTo>
                <a:lnTo>
                  <a:pt x="177215" y="152539"/>
                </a:lnTo>
                <a:lnTo>
                  <a:pt x="191744" y="152539"/>
                </a:lnTo>
                <a:lnTo>
                  <a:pt x="191744" y="57048"/>
                </a:lnTo>
                <a:lnTo>
                  <a:pt x="188520" y="32307"/>
                </a:lnTo>
                <a:lnTo>
                  <a:pt x="179031" y="14455"/>
                </a:lnTo>
                <a:lnTo>
                  <a:pt x="175810" y="12204"/>
                </a:lnTo>
                <a:close/>
              </a:path>
              <a:path w="191769" h="153034">
                <a:moveTo>
                  <a:pt x="142354" y="0"/>
                </a:moveTo>
                <a:lnTo>
                  <a:pt x="127514" y="2473"/>
                </a:lnTo>
                <a:lnTo>
                  <a:pt x="114936" y="8580"/>
                </a:lnTo>
                <a:lnTo>
                  <a:pt x="104808" y="16346"/>
                </a:lnTo>
                <a:lnTo>
                  <a:pt x="97320" y="23799"/>
                </a:lnTo>
                <a:lnTo>
                  <a:pt x="110451" y="23799"/>
                </a:lnTo>
                <a:lnTo>
                  <a:pt x="117771" y="18575"/>
                </a:lnTo>
                <a:lnTo>
                  <a:pt x="128100" y="13945"/>
                </a:lnTo>
                <a:lnTo>
                  <a:pt x="139166" y="12204"/>
                </a:lnTo>
                <a:lnTo>
                  <a:pt x="175810" y="12204"/>
                </a:lnTo>
                <a:lnTo>
                  <a:pt x="163551" y="3638"/>
                </a:lnTo>
                <a:lnTo>
                  <a:pt x="142354" y="0"/>
                </a:lnTo>
                <a:close/>
              </a:path>
              <a:path w="191769" h="153034">
                <a:moveTo>
                  <a:pt x="56654" y="0"/>
                </a:moveTo>
                <a:lnTo>
                  <a:pt x="42000" y="2178"/>
                </a:lnTo>
                <a:lnTo>
                  <a:pt x="29851" y="7589"/>
                </a:lnTo>
                <a:lnTo>
                  <a:pt x="20207" y="14546"/>
                </a:lnTo>
                <a:lnTo>
                  <a:pt x="13068" y="21361"/>
                </a:lnTo>
                <a:lnTo>
                  <a:pt x="27471" y="21361"/>
                </a:lnTo>
                <a:lnTo>
                  <a:pt x="30907" y="18803"/>
                </a:lnTo>
                <a:lnTo>
                  <a:pt x="41324" y="14030"/>
                </a:lnTo>
                <a:lnTo>
                  <a:pt x="53454" y="12204"/>
                </a:lnTo>
                <a:lnTo>
                  <a:pt x="89318" y="12204"/>
                </a:lnTo>
                <a:lnTo>
                  <a:pt x="81997" y="6065"/>
                </a:lnTo>
                <a:lnTo>
                  <a:pt x="70606" y="1530"/>
                </a:lnTo>
                <a:lnTo>
                  <a:pt x="56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354265" y="437575"/>
            <a:ext cx="102870" cy="155575"/>
          </a:xfrm>
          <a:custGeom>
            <a:avLst/>
            <a:gdLst/>
            <a:ahLst/>
            <a:cxnLst/>
            <a:rect l="l" t="t" r="r" b="b"/>
            <a:pathLst>
              <a:path w="102869" h="155575">
                <a:moveTo>
                  <a:pt x="89371" y="12204"/>
                </a:moveTo>
                <a:lnTo>
                  <a:pt x="53746" y="12204"/>
                </a:lnTo>
                <a:lnTo>
                  <a:pt x="69698" y="14716"/>
                </a:lnTo>
                <a:lnTo>
                  <a:pt x="80721" y="22463"/>
                </a:lnTo>
                <a:lnTo>
                  <a:pt x="87114" y="35757"/>
                </a:lnTo>
                <a:lnTo>
                  <a:pt x="89179" y="54914"/>
                </a:lnTo>
                <a:lnTo>
                  <a:pt x="89179" y="68948"/>
                </a:lnTo>
                <a:lnTo>
                  <a:pt x="48806" y="68948"/>
                </a:lnTo>
                <a:lnTo>
                  <a:pt x="27940" y="71960"/>
                </a:lnTo>
                <a:lnTo>
                  <a:pt x="12634" y="80464"/>
                </a:lnTo>
                <a:lnTo>
                  <a:pt x="3212" y="93658"/>
                </a:lnTo>
                <a:lnTo>
                  <a:pt x="0" y="110743"/>
                </a:lnTo>
                <a:lnTo>
                  <a:pt x="2909" y="127791"/>
                </a:lnTo>
                <a:lnTo>
                  <a:pt x="11509" y="142090"/>
                </a:lnTo>
                <a:lnTo>
                  <a:pt x="25610" y="151927"/>
                </a:lnTo>
                <a:lnTo>
                  <a:pt x="45021" y="155587"/>
                </a:lnTo>
                <a:lnTo>
                  <a:pt x="59252" y="153594"/>
                </a:lnTo>
                <a:lnTo>
                  <a:pt x="71683" y="148342"/>
                </a:lnTo>
                <a:lnTo>
                  <a:pt x="77754" y="143992"/>
                </a:lnTo>
                <a:lnTo>
                  <a:pt x="47929" y="143992"/>
                </a:lnTo>
                <a:lnTo>
                  <a:pt x="32522" y="141490"/>
                </a:lnTo>
                <a:lnTo>
                  <a:pt x="21856" y="134497"/>
                </a:lnTo>
                <a:lnTo>
                  <a:pt x="15657" y="123788"/>
                </a:lnTo>
                <a:lnTo>
                  <a:pt x="13652" y="110134"/>
                </a:lnTo>
                <a:lnTo>
                  <a:pt x="15454" y="98433"/>
                </a:lnTo>
                <a:lnTo>
                  <a:pt x="21531" y="89047"/>
                </a:lnTo>
                <a:lnTo>
                  <a:pt x="32892" y="82807"/>
                </a:lnTo>
                <a:lnTo>
                  <a:pt x="50546" y="80543"/>
                </a:lnTo>
                <a:lnTo>
                  <a:pt x="102844" y="80543"/>
                </a:lnTo>
                <a:lnTo>
                  <a:pt x="102844" y="52171"/>
                </a:lnTo>
                <a:lnTo>
                  <a:pt x="99739" y="29350"/>
                </a:lnTo>
                <a:lnTo>
                  <a:pt x="90641" y="13046"/>
                </a:lnTo>
                <a:lnTo>
                  <a:pt x="89371" y="12204"/>
                </a:lnTo>
                <a:close/>
              </a:path>
              <a:path w="102869" h="155575">
                <a:moveTo>
                  <a:pt x="102844" y="132410"/>
                </a:moveTo>
                <a:lnTo>
                  <a:pt x="90068" y="132410"/>
                </a:lnTo>
                <a:lnTo>
                  <a:pt x="93256" y="152539"/>
                </a:lnTo>
                <a:lnTo>
                  <a:pt x="102844" y="152539"/>
                </a:lnTo>
                <a:lnTo>
                  <a:pt x="102844" y="132410"/>
                </a:lnTo>
                <a:close/>
              </a:path>
              <a:path w="102869" h="155575">
                <a:moveTo>
                  <a:pt x="102844" y="80543"/>
                </a:moveTo>
                <a:lnTo>
                  <a:pt x="89179" y="80543"/>
                </a:lnTo>
                <a:lnTo>
                  <a:pt x="89179" y="121119"/>
                </a:lnTo>
                <a:lnTo>
                  <a:pt x="81146" y="129842"/>
                </a:lnTo>
                <a:lnTo>
                  <a:pt x="71283" y="137133"/>
                </a:lnTo>
                <a:lnTo>
                  <a:pt x="60056" y="142135"/>
                </a:lnTo>
                <a:lnTo>
                  <a:pt x="47929" y="143992"/>
                </a:lnTo>
                <a:lnTo>
                  <a:pt x="77754" y="143992"/>
                </a:lnTo>
                <a:lnTo>
                  <a:pt x="82045" y="140918"/>
                </a:lnTo>
                <a:lnTo>
                  <a:pt x="90068" y="132410"/>
                </a:lnTo>
                <a:lnTo>
                  <a:pt x="102844" y="132410"/>
                </a:lnTo>
                <a:lnTo>
                  <a:pt x="102844" y="80543"/>
                </a:lnTo>
                <a:close/>
              </a:path>
              <a:path w="102869" h="155575">
                <a:moveTo>
                  <a:pt x="55778" y="0"/>
                </a:moveTo>
                <a:lnTo>
                  <a:pt x="39230" y="1073"/>
                </a:lnTo>
                <a:lnTo>
                  <a:pt x="25598" y="3778"/>
                </a:lnTo>
                <a:lnTo>
                  <a:pt x="14635" y="7340"/>
                </a:lnTo>
                <a:lnTo>
                  <a:pt x="6096" y="10985"/>
                </a:lnTo>
                <a:lnTo>
                  <a:pt x="10160" y="22275"/>
                </a:lnTo>
                <a:lnTo>
                  <a:pt x="18399" y="18773"/>
                </a:lnTo>
                <a:lnTo>
                  <a:pt x="28571" y="15525"/>
                </a:lnTo>
                <a:lnTo>
                  <a:pt x="40435" y="13135"/>
                </a:lnTo>
                <a:lnTo>
                  <a:pt x="53746" y="12204"/>
                </a:lnTo>
                <a:lnTo>
                  <a:pt x="89371" y="12204"/>
                </a:lnTo>
                <a:lnTo>
                  <a:pt x="75878" y="3261"/>
                </a:lnTo>
                <a:lnTo>
                  <a:pt x="557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522780" y="384197"/>
            <a:ext cx="120650" cy="206375"/>
          </a:xfrm>
          <a:custGeom>
            <a:avLst/>
            <a:gdLst/>
            <a:ahLst/>
            <a:cxnLst/>
            <a:rect l="l" t="t" r="r" b="b"/>
            <a:pathLst>
              <a:path w="120650" h="206375">
                <a:moveTo>
                  <a:pt x="120573" y="0"/>
                </a:moveTo>
                <a:lnTo>
                  <a:pt x="0" y="0"/>
                </a:lnTo>
                <a:lnTo>
                  <a:pt x="0" y="205917"/>
                </a:lnTo>
                <a:lnTo>
                  <a:pt x="120573" y="205917"/>
                </a:lnTo>
                <a:lnTo>
                  <a:pt x="120573" y="172669"/>
                </a:lnTo>
                <a:lnTo>
                  <a:pt x="38061" y="172669"/>
                </a:lnTo>
                <a:lnTo>
                  <a:pt x="38061" y="119887"/>
                </a:lnTo>
                <a:lnTo>
                  <a:pt x="98196" y="119887"/>
                </a:lnTo>
                <a:lnTo>
                  <a:pt x="101104" y="84493"/>
                </a:lnTo>
                <a:lnTo>
                  <a:pt x="38061" y="84493"/>
                </a:lnTo>
                <a:lnTo>
                  <a:pt x="38061" y="33858"/>
                </a:lnTo>
                <a:lnTo>
                  <a:pt x="120573" y="33858"/>
                </a:lnTo>
                <a:lnTo>
                  <a:pt x="1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654668" y="379619"/>
            <a:ext cx="131445" cy="213995"/>
          </a:xfrm>
          <a:custGeom>
            <a:avLst/>
            <a:gdLst/>
            <a:ahLst/>
            <a:cxnLst/>
            <a:rect l="l" t="t" r="r" b="b"/>
            <a:pathLst>
              <a:path w="131444" h="213995">
                <a:moveTo>
                  <a:pt x="61302" y="57962"/>
                </a:moveTo>
                <a:lnTo>
                  <a:pt x="37140" y="63168"/>
                </a:lnTo>
                <a:lnTo>
                  <a:pt x="17687" y="78325"/>
                </a:lnTo>
                <a:lnTo>
                  <a:pt x="4717" y="102748"/>
                </a:lnTo>
                <a:lnTo>
                  <a:pt x="0" y="135750"/>
                </a:lnTo>
                <a:lnTo>
                  <a:pt x="4544" y="170430"/>
                </a:lnTo>
                <a:lnTo>
                  <a:pt x="16959" y="194671"/>
                </a:lnTo>
                <a:lnTo>
                  <a:pt x="35420" y="208902"/>
                </a:lnTo>
                <a:lnTo>
                  <a:pt x="58102" y="213550"/>
                </a:lnTo>
                <a:lnTo>
                  <a:pt x="70914" y="211786"/>
                </a:lnTo>
                <a:lnTo>
                  <a:pt x="81680" y="207217"/>
                </a:lnTo>
                <a:lnTo>
                  <a:pt x="90102" y="200932"/>
                </a:lnTo>
                <a:lnTo>
                  <a:pt x="95884" y="194017"/>
                </a:lnTo>
                <a:lnTo>
                  <a:pt x="131025" y="194017"/>
                </a:lnTo>
                <a:lnTo>
                  <a:pt x="131025" y="184569"/>
                </a:lnTo>
                <a:lnTo>
                  <a:pt x="66827" y="184569"/>
                </a:lnTo>
                <a:lnTo>
                  <a:pt x="54730" y="181913"/>
                </a:lnTo>
                <a:lnTo>
                  <a:pt x="45686" y="173394"/>
                </a:lnTo>
                <a:lnTo>
                  <a:pt x="40022" y="158181"/>
                </a:lnTo>
                <a:lnTo>
                  <a:pt x="38061" y="135445"/>
                </a:lnTo>
                <a:lnTo>
                  <a:pt x="40113" y="113340"/>
                </a:lnTo>
                <a:lnTo>
                  <a:pt x="45977" y="98612"/>
                </a:lnTo>
                <a:lnTo>
                  <a:pt x="55217" y="90404"/>
                </a:lnTo>
                <a:lnTo>
                  <a:pt x="67398" y="87858"/>
                </a:lnTo>
                <a:lnTo>
                  <a:pt x="131025" y="87858"/>
                </a:lnTo>
                <a:lnTo>
                  <a:pt x="131025" y="72605"/>
                </a:lnTo>
                <a:lnTo>
                  <a:pt x="96748" y="72605"/>
                </a:lnTo>
                <a:lnTo>
                  <a:pt x="90065" y="66454"/>
                </a:lnTo>
                <a:lnTo>
                  <a:pt x="81859" y="61850"/>
                </a:lnTo>
                <a:lnTo>
                  <a:pt x="72236" y="58963"/>
                </a:lnTo>
                <a:lnTo>
                  <a:pt x="61302" y="57962"/>
                </a:lnTo>
                <a:close/>
              </a:path>
              <a:path w="131444" h="213995">
                <a:moveTo>
                  <a:pt x="131025" y="194017"/>
                </a:moveTo>
                <a:lnTo>
                  <a:pt x="95884" y="194017"/>
                </a:lnTo>
                <a:lnTo>
                  <a:pt x="100241" y="210489"/>
                </a:lnTo>
                <a:lnTo>
                  <a:pt x="131025" y="210489"/>
                </a:lnTo>
                <a:lnTo>
                  <a:pt x="131025" y="194017"/>
                </a:lnTo>
                <a:close/>
              </a:path>
              <a:path w="131444" h="213995">
                <a:moveTo>
                  <a:pt x="131025" y="87858"/>
                </a:moveTo>
                <a:lnTo>
                  <a:pt x="67398" y="87858"/>
                </a:lnTo>
                <a:lnTo>
                  <a:pt x="75284" y="88487"/>
                </a:lnTo>
                <a:lnTo>
                  <a:pt x="82294" y="90144"/>
                </a:lnTo>
                <a:lnTo>
                  <a:pt x="88321" y="92487"/>
                </a:lnTo>
                <a:lnTo>
                  <a:pt x="93256" y="95173"/>
                </a:lnTo>
                <a:lnTo>
                  <a:pt x="93256" y="171754"/>
                </a:lnTo>
                <a:lnTo>
                  <a:pt x="87410" y="177100"/>
                </a:lnTo>
                <a:lnTo>
                  <a:pt x="80913" y="181133"/>
                </a:lnTo>
                <a:lnTo>
                  <a:pt x="73980" y="183681"/>
                </a:lnTo>
                <a:lnTo>
                  <a:pt x="66827" y="184569"/>
                </a:lnTo>
                <a:lnTo>
                  <a:pt x="131025" y="184569"/>
                </a:lnTo>
                <a:lnTo>
                  <a:pt x="131025" y="87858"/>
                </a:lnTo>
                <a:close/>
              </a:path>
              <a:path w="131444" h="213995">
                <a:moveTo>
                  <a:pt x="131025" y="0"/>
                </a:moveTo>
                <a:lnTo>
                  <a:pt x="93256" y="0"/>
                </a:lnTo>
                <a:lnTo>
                  <a:pt x="93256" y="45148"/>
                </a:lnTo>
                <a:lnTo>
                  <a:pt x="131025" y="72605"/>
                </a:lnTo>
                <a:lnTo>
                  <a:pt x="1310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809240" y="440636"/>
            <a:ext cx="127000" cy="153035"/>
          </a:xfrm>
          <a:custGeom>
            <a:avLst/>
            <a:gdLst/>
            <a:ahLst/>
            <a:cxnLst/>
            <a:rect l="l" t="t" r="r" b="b"/>
            <a:pathLst>
              <a:path w="127000" h="153034">
                <a:moveTo>
                  <a:pt x="37757" y="0"/>
                </a:moveTo>
                <a:lnTo>
                  <a:pt x="0" y="0"/>
                </a:lnTo>
                <a:lnTo>
                  <a:pt x="34" y="90906"/>
                </a:lnTo>
                <a:lnTo>
                  <a:pt x="3093" y="117652"/>
                </a:lnTo>
                <a:lnTo>
                  <a:pt x="12558" y="137009"/>
                </a:lnTo>
                <a:lnTo>
                  <a:pt x="28669" y="148642"/>
                </a:lnTo>
                <a:lnTo>
                  <a:pt x="51701" y="152526"/>
                </a:lnTo>
                <a:lnTo>
                  <a:pt x="67271" y="150477"/>
                </a:lnTo>
                <a:lnTo>
                  <a:pt x="79922" y="145281"/>
                </a:lnTo>
                <a:lnTo>
                  <a:pt x="89576" y="138371"/>
                </a:lnTo>
                <a:lnTo>
                  <a:pt x="96151" y="131178"/>
                </a:lnTo>
                <a:lnTo>
                  <a:pt x="126949" y="131178"/>
                </a:lnTo>
                <a:lnTo>
                  <a:pt x="126949" y="122021"/>
                </a:lnTo>
                <a:lnTo>
                  <a:pt x="62750" y="122021"/>
                </a:lnTo>
                <a:lnTo>
                  <a:pt x="51612" y="120376"/>
                </a:lnTo>
                <a:lnTo>
                  <a:pt x="43824" y="115041"/>
                </a:lnTo>
                <a:lnTo>
                  <a:pt x="39251" y="105417"/>
                </a:lnTo>
                <a:lnTo>
                  <a:pt x="37757" y="90906"/>
                </a:lnTo>
                <a:lnTo>
                  <a:pt x="37757" y="0"/>
                </a:lnTo>
                <a:close/>
              </a:path>
              <a:path w="127000" h="153034">
                <a:moveTo>
                  <a:pt x="126949" y="131178"/>
                </a:moveTo>
                <a:lnTo>
                  <a:pt x="96151" y="131178"/>
                </a:lnTo>
                <a:lnTo>
                  <a:pt x="101968" y="149478"/>
                </a:lnTo>
                <a:lnTo>
                  <a:pt x="126949" y="149478"/>
                </a:lnTo>
                <a:lnTo>
                  <a:pt x="126949" y="131178"/>
                </a:lnTo>
                <a:close/>
              </a:path>
              <a:path w="127000" h="153034">
                <a:moveTo>
                  <a:pt x="126949" y="0"/>
                </a:moveTo>
                <a:lnTo>
                  <a:pt x="88315" y="0"/>
                </a:lnTo>
                <a:lnTo>
                  <a:pt x="88315" y="113169"/>
                </a:lnTo>
                <a:lnTo>
                  <a:pt x="82885" y="116615"/>
                </a:lnTo>
                <a:lnTo>
                  <a:pt x="76723" y="119429"/>
                </a:lnTo>
                <a:lnTo>
                  <a:pt x="69967" y="121326"/>
                </a:lnTo>
                <a:lnTo>
                  <a:pt x="62750" y="122021"/>
                </a:lnTo>
                <a:lnTo>
                  <a:pt x="126949" y="122021"/>
                </a:lnTo>
                <a:lnTo>
                  <a:pt x="1269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955652" y="437579"/>
            <a:ext cx="116839" cy="155575"/>
          </a:xfrm>
          <a:custGeom>
            <a:avLst/>
            <a:gdLst/>
            <a:ahLst/>
            <a:cxnLst/>
            <a:rect l="l" t="t" r="r" b="b"/>
            <a:pathLst>
              <a:path w="116840" h="155575">
                <a:moveTo>
                  <a:pt x="67690" y="0"/>
                </a:moveTo>
                <a:lnTo>
                  <a:pt x="39342" y="5290"/>
                </a:lnTo>
                <a:lnTo>
                  <a:pt x="18048" y="20591"/>
                </a:lnTo>
                <a:lnTo>
                  <a:pt x="4652" y="45043"/>
                </a:lnTo>
                <a:lnTo>
                  <a:pt x="0" y="77787"/>
                </a:lnTo>
                <a:lnTo>
                  <a:pt x="4657" y="112082"/>
                </a:lnTo>
                <a:lnTo>
                  <a:pt x="18084" y="136366"/>
                </a:lnTo>
                <a:lnTo>
                  <a:pt x="39465" y="150810"/>
                </a:lnTo>
                <a:lnTo>
                  <a:pt x="67983" y="155587"/>
                </a:lnTo>
                <a:lnTo>
                  <a:pt x="83535" y="154180"/>
                </a:lnTo>
                <a:lnTo>
                  <a:pt x="97396" y="150742"/>
                </a:lnTo>
                <a:lnTo>
                  <a:pt x="108752" y="146447"/>
                </a:lnTo>
                <a:lnTo>
                  <a:pt x="116789" y="142468"/>
                </a:lnTo>
                <a:lnTo>
                  <a:pt x="112591" y="125387"/>
                </a:lnTo>
                <a:lnTo>
                  <a:pt x="71183" y="125387"/>
                </a:lnTo>
                <a:lnTo>
                  <a:pt x="57391" y="122712"/>
                </a:lnTo>
                <a:lnTo>
                  <a:pt x="47169" y="114288"/>
                </a:lnTo>
                <a:lnTo>
                  <a:pt x="40817" y="99514"/>
                </a:lnTo>
                <a:lnTo>
                  <a:pt x="38633" y="77787"/>
                </a:lnTo>
                <a:lnTo>
                  <a:pt x="40894" y="56196"/>
                </a:lnTo>
                <a:lnTo>
                  <a:pt x="47351" y="41411"/>
                </a:lnTo>
                <a:lnTo>
                  <a:pt x="57514" y="32917"/>
                </a:lnTo>
                <a:lnTo>
                  <a:pt x="70891" y="30200"/>
                </a:lnTo>
                <a:lnTo>
                  <a:pt x="109956" y="30200"/>
                </a:lnTo>
                <a:lnTo>
                  <a:pt x="116497" y="12204"/>
                </a:lnTo>
                <a:lnTo>
                  <a:pt x="105767" y="6820"/>
                </a:lnTo>
                <a:lnTo>
                  <a:pt x="94056" y="3011"/>
                </a:lnTo>
                <a:lnTo>
                  <a:pt x="81364" y="747"/>
                </a:lnTo>
                <a:lnTo>
                  <a:pt x="67690" y="0"/>
                </a:lnTo>
                <a:close/>
              </a:path>
              <a:path w="116840" h="155575">
                <a:moveTo>
                  <a:pt x="109816" y="114096"/>
                </a:moveTo>
                <a:lnTo>
                  <a:pt x="101940" y="118175"/>
                </a:lnTo>
                <a:lnTo>
                  <a:pt x="92567" y="121799"/>
                </a:lnTo>
                <a:lnTo>
                  <a:pt x="82159" y="124394"/>
                </a:lnTo>
                <a:lnTo>
                  <a:pt x="71183" y="125387"/>
                </a:lnTo>
                <a:lnTo>
                  <a:pt x="112591" y="125387"/>
                </a:lnTo>
                <a:lnTo>
                  <a:pt x="109816" y="114096"/>
                </a:lnTo>
                <a:close/>
              </a:path>
              <a:path w="116840" h="155575">
                <a:moveTo>
                  <a:pt x="109956" y="30200"/>
                </a:moveTo>
                <a:lnTo>
                  <a:pt x="70891" y="30200"/>
                </a:lnTo>
                <a:lnTo>
                  <a:pt x="80311" y="30729"/>
                </a:lnTo>
                <a:lnTo>
                  <a:pt x="89627" y="32373"/>
                </a:lnTo>
                <a:lnTo>
                  <a:pt x="98509" y="35220"/>
                </a:lnTo>
                <a:lnTo>
                  <a:pt x="106629" y="39357"/>
                </a:lnTo>
                <a:lnTo>
                  <a:pt x="109956" y="30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080863" y="437575"/>
            <a:ext cx="120650" cy="155575"/>
          </a:xfrm>
          <a:custGeom>
            <a:avLst/>
            <a:gdLst/>
            <a:ahLst/>
            <a:cxnLst/>
            <a:rect l="l" t="t" r="r" b="b"/>
            <a:pathLst>
              <a:path w="120650" h="155575">
                <a:moveTo>
                  <a:pt x="115737" y="30505"/>
                </a:moveTo>
                <a:lnTo>
                  <a:pt x="58686" y="30505"/>
                </a:lnTo>
                <a:lnTo>
                  <a:pt x="68721" y="31760"/>
                </a:lnTo>
                <a:lnTo>
                  <a:pt x="76631" y="35961"/>
                </a:lnTo>
                <a:lnTo>
                  <a:pt x="81818" y="43765"/>
                </a:lnTo>
                <a:lnTo>
                  <a:pt x="83680" y="55829"/>
                </a:lnTo>
                <a:lnTo>
                  <a:pt x="83680" y="63461"/>
                </a:lnTo>
                <a:lnTo>
                  <a:pt x="53746" y="63461"/>
                </a:lnTo>
                <a:lnTo>
                  <a:pt x="30887" y="66469"/>
                </a:lnTo>
                <a:lnTo>
                  <a:pt x="14019" y="75168"/>
                </a:lnTo>
                <a:lnTo>
                  <a:pt x="3577" y="89072"/>
                </a:lnTo>
                <a:lnTo>
                  <a:pt x="0" y="107695"/>
                </a:lnTo>
                <a:lnTo>
                  <a:pt x="3441" y="127277"/>
                </a:lnTo>
                <a:lnTo>
                  <a:pt x="13147" y="142395"/>
                </a:lnTo>
                <a:lnTo>
                  <a:pt x="28192" y="152137"/>
                </a:lnTo>
                <a:lnTo>
                  <a:pt x="47650" y="155587"/>
                </a:lnTo>
                <a:lnTo>
                  <a:pt x="61574" y="153804"/>
                </a:lnTo>
                <a:lnTo>
                  <a:pt x="73212" y="149104"/>
                </a:lnTo>
                <a:lnTo>
                  <a:pt x="82454" y="142461"/>
                </a:lnTo>
                <a:lnTo>
                  <a:pt x="89192" y="134848"/>
                </a:lnTo>
                <a:lnTo>
                  <a:pt x="120281" y="134848"/>
                </a:lnTo>
                <a:lnTo>
                  <a:pt x="120281" y="128435"/>
                </a:lnTo>
                <a:lnTo>
                  <a:pt x="58407" y="128435"/>
                </a:lnTo>
                <a:lnTo>
                  <a:pt x="49079" y="126934"/>
                </a:lnTo>
                <a:lnTo>
                  <a:pt x="42452" y="122604"/>
                </a:lnTo>
                <a:lnTo>
                  <a:pt x="38497" y="115699"/>
                </a:lnTo>
                <a:lnTo>
                  <a:pt x="37185" y="106476"/>
                </a:lnTo>
                <a:lnTo>
                  <a:pt x="38565" y="98709"/>
                </a:lnTo>
                <a:lnTo>
                  <a:pt x="42779" y="92629"/>
                </a:lnTo>
                <a:lnTo>
                  <a:pt x="49937" y="88665"/>
                </a:lnTo>
                <a:lnTo>
                  <a:pt x="60147" y="87248"/>
                </a:lnTo>
                <a:lnTo>
                  <a:pt x="120281" y="87248"/>
                </a:lnTo>
                <a:lnTo>
                  <a:pt x="120281" y="57657"/>
                </a:lnTo>
                <a:lnTo>
                  <a:pt x="116926" y="32564"/>
                </a:lnTo>
                <a:lnTo>
                  <a:pt x="115737" y="30505"/>
                </a:lnTo>
                <a:close/>
              </a:path>
              <a:path w="120650" h="155575">
                <a:moveTo>
                  <a:pt x="120281" y="134848"/>
                </a:moveTo>
                <a:lnTo>
                  <a:pt x="89192" y="134848"/>
                </a:lnTo>
                <a:lnTo>
                  <a:pt x="94424" y="152539"/>
                </a:lnTo>
                <a:lnTo>
                  <a:pt x="120281" y="152539"/>
                </a:lnTo>
                <a:lnTo>
                  <a:pt x="120281" y="134848"/>
                </a:lnTo>
                <a:close/>
              </a:path>
              <a:path w="120650" h="155575">
                <a:moveTo>
                  <a:pt x="120281" y="87248"/>
                </a:moveTo>
                <a:lnTo>
                  <a:pt x="83680" y="87248"/>
                </a:lnTo>
                <a:lnTo>
                  <a:pt x="83680" y="118376"/>
                </a:lnTo>
                <a:lnTo>
                  <a:pt x="78050" y="122391"/>
                </a:lnTo>
                <a:lnTo>
                  <a:pt x="71801" y="125577"/>
                </a:lnTo>
                <a:lnTo>
                  <a:pt x="65172" y="127677"/>
                </a:lnTo>
                <a:lnTo>
                  <a:pt x="58407" y="128435"/>
                </a:lnTo>
                <a:lnTo>
                  <a:pt x="120281" y="128435"/>
                </a:lnTo>
                <a:lnTo>
                  <a:pt x="120281" y="87248"/>
                </a:lnTo>
                <a:close/>
              </a:path>
              <a:path w="120650" h="155575">
                <a:moveTo>
                  <a:pt x="62471" y="0"/>
                </a:moveTo>
                <a:lnTo>
                  <a:pt x="46270" y="1006"/>
                </a:lnTo>
                <a:lnTo>
                  <a:pt x="31378" y="3702"/>
                </a:lnTo>
                <a:lnTo>
                  <a:pt x="18015" y="7597"/>
                </a:lnTo>
                <a:lnTo>
                  <a:pt x="6400" y="12204"/>
                </a:lnTo>
                <a:lnTo>
                  <a:pt x="15989" y="40576"/>
                </a:lnTo>
                <a:lnTo>
                  <a:pt x="25187" y="36688"/>
                </a:lnTo>
                <a:lnTo>
                  <a:pt x="35371" y="33483"/>
                </a:lnTo>
                <a:lnTo>
                  <a:pt x="46537" y="31307"/>
                </a:lnTo>
                <a:lnTo>
                  <a:pt x="58686" y="30505"/>
                </a:lnTo>
                <a:lnTo>
                  <a:pt x="115737" y="30505"/>
                </a:lnTo>
                <a:lnTo>
                  <a:pt x="106516" y="14531"/>
                </a:lnTo>
                <a:lnTo>
                  <a:pt x="88536" y="3647"/>
                </a:lnTo>
                <a:lnTo>
                  <a:pt x="62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220314" y="437579"/>
            <a:ext cx="116839" cy="155575"/>
          </a:xfrm>
          <a:custGeom>
            <a:avLst/>
            <a:gdLst/>
            <a:ahLst/>
            <a:cxnLst/>
            <a:rect l="l" t="t" r="r" b="b"/>
            <a:pathLst>
              <a:path w="116840" h="155575">
                <a:moveTo>
                  <a:pt x="67690" y="0"/>
                </a:moveTo>
                <a:lnTo>
                  <a:pt x="39342" y="5290"/>
                </a:lnTo>
                <a:lnTo>
                  <a:pt x="18048" y="20591"/>
                </a:lnTo>
                <a:lnTo>
                  <a:pt x="4652" y="45043"/>
                </a:lnTo>
                <a:lnTo>
                  <a:pt x="0" y="77787"/>
                </a:lnTo>
                <a:lnTo>
                  <a:pt x="4657" y="112082"/>
                </a:lnTo>
                <a:lnTo>
                  <a:pt x="18084" y="136366"/>
                </a:lnTo>
                <a:lnTo>
                  <a:pt x="39465" y="150810"/>
                </a:lnTo>
                <a:lnTo>
                  <a:pt x="67983" y="155587"/>
                </a:lnTo>
                <a:lnTo>
                  <a:pt x="83535" y="154180"/>
                </a:lnTo>
                <a:lnTo>
                  <a:pt x="97396" y="150742"/>
                </a:lnTo>
                <a:lnTo>
                  <a:pt x="108752" y="146447"/>
                </a:lnTo>
                <a:lnTo>
                  <a:pt x="116789" y="142468"/>
                </a:lnTo>
                <a:lnTo>
                  <a:pt x="112591" y="125387"/>
                </a:lnTo>
                <a:lnTo>
                  <a:pt x="71183" y="125387"/>
                </a:lnTo>
                <a:lnTo>
                  <a:pt x="57391" y="122712"/>
                </a:lnTo>
                <a:lnTo>
                  <a:pt x="47169" y="114288"/>
                </a:lnTo>
                <a:lnTo>
                  <a:pt x="40817" y="99514"/>
                </a:lnTo>
                <a:lnTo>
                  <a:pt x="38633" y="77787"/>
                </a:lnTo>
                <a:lnTo>
                  <a:pt x="40894" y="56196"/>
                </a:lnTo>
                <a:lnTo>
                  <a:pt x="47351" y="41411"/>
                </a:lnTo>
                <a:lnTo>
                  <a:pt x="57514" y="32917"/>
                </a:lnTo>
                <a:lnTo>
                  <a:pt x="70891" y="30200"/>
                </a:lnTo>
                <a:lnTo>
                  <a:pt x="109956" y="30200"/>
                </a:lnTo>
                <a:lnTo>
                  <a:pt x="116497" y="12204"/>
                </a:lnTo>
                <a:lnTo>
                  <a:pt x="105767" y="6820"/>
                </a:lnTo>
                <a:lnTo>
                  <a:pt x="94056" y="3011"/>
                </a:lnTo>
                <a:lnTo>
                  <a:pt x="81364" y="747"/>
                </a:lnTo>
                <a:lnTo>
                  <a:pt x="67690" y="0"/>
                </a:lnTo>
                <a:close/>
              </a:path>
              <a:path w="116840" h="155575">
                <a:moveTo>
                  <a:pt x="109816" y="114096"/>
                </a:moveTo>
                <a:lnTo>
                  <a:pt x="101940" y="118175"/>
                </a:lnTo>
                <a:lnTo>
                  <a:pt x="92567" y="121799"/>
                </a:lnTo>
                <a:lnTo>
                  <a:pt x="82159" y="124394"/>
                </a:lnTo>
                <a:lnTo>
                  <a:pt x="71183" y="125387"/>
                </a:lnTo>
                <a:lnTo>
                  <a:pt x="112591" y="125387"/>
                </a:lnTo>
                <a:lnTo>
                  <a:pt x="109816" y="114096"/>
                </a:lnTo>
                <a:close/>
              </a:path>
              <a:path w="116840" h="155575">
                <a:moveTo>
                  <a:pt x="109956" y="30200"/>
                </a:moveTo>
                <a:lnTo>
                  <a:pt x="70891" y="30200"/>
                </a:lnTo>
                <a:lnTo>
                  <a:pt x="80311" y="30729"/>
                </a:lnTo>
                <a:lnTo>
                  <a:pt x="89627" y="32373"/>
                </a:lnTo>
                <a:lnTo>
                  <a:pt x="98509" y="35220"/>
                </a:lnTo>
                <a:lnTo>
                  <a:pt x="106629" y="39357"/>
                </a:lnTo>
                <a:lnTo>
                  <a:pt x="109956" y="30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348724" y="379613"/>
            <a:ext cx="54610" cy="210820"/>
          </a:xfrm>
          <a:custGeom>
            <a:avLst/>
            <a:gdLst/>
            <a:ahLst/>
            <a:cxnLst/>
            <a:rect l="l" t="t" r="r" b="b"/>
            <a:pathLst>
              <a:path w="54609" h="210820">
                <a:moveTo>
                  <a:pt x="54330" y="61023"/>
                </a:moveTo>
                <a:lnTo>
                  <a:pt x="0" y="61023"/>
                </a:lnTo>
                <a:lnTo>
                  <a:pt x="0" y="86029"/>
                </a:lnTo>
                <a:lnTo>
                  <a:pt x="16560" y="89687"/>
                </a:lnTo>
                <a:lnTo>
                  <a:pt x="16560" y="210502"/>
                </a:lnTo>
                <a:lnTo>
                  <a:pt x="54330" y="210502"/>
                </a:lnTo>
                <a:lnTo>
                  <a:pt x="54330" y="61023"/>
                </a:lnTo>
                <a:close/>
              </a:path>
              <a:path w="54609" h="210820">
                <a:moveTo>
                  <a:pt x="53746" y="0"/>
                </a:moveTo>
                <a:lnTo>
                  <a:pt x="15392" y="0"/>
                </a:lnTo>
                <a:lnTo>
                  <a:pt x="15392" y="36309"/>
                </a:lnTo>
                <a:lnTo>
                  <a:pt x="53746" y="36309"/>
                </a:lnTo>
                <a:lnTo>
                  <a:pt x="53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422511" y="437583"/>
            <a:ext cx="133985" cy="155575"/>
          </a:xfrm>
          <a:custGeom>
            <a:avLst/>
            <a:gdLst/>
            <a:ahLst/>
            <a:cxnLst/>
            <a:rect l="l" t="t" r="r" b="b"/>
            <a:pathLst>
              <a:path w="133984" h="155575">
                <a:moveTo>
                  <a:pt x="66814" y="0"/>
                </a:moveTo>
                <a:lnTo>
                  <a:pt x="37992" y="5929"/>
                </a:lnTo>
                <a:lnTo>
                  <a:pt x="17067" y="22267"/>
                </a:lnTo>
                <a:lnTo>
                  <a:pt x="4312" y="46843"/>
                </a:lnTo>
                <a:lnTo>
                  <a:pt x="0" y="77482"/>
                </a:lnTo>
                <a:lnTo>
                  <a:pt x="4435" y="111310"/>
                </a:lnTo>
                <a:lnTo>
                  <a:pt x="17395" y="135756"/>
                </a:lnTo>
                <a:lnTo>
                  <a:pt x="38361" y="150591"/>
                </a:lnTo>
                <a:lnTo>
                  <a:pt x="66814" y="155587"/>
                </a:lnTo>
                <a:lnTo>
                  <a:pt x="95151" y="150548"/>
                </a:lnTo>
                <a:lnTo>
                  <a:pt x="116135" y="135642"/>
                </a:lnTo>
                <a:lnTo>
                  <a:pt x="121117" y="126288"/>
                </a:lnTo>
                <a:lnTo>
                  <a:pt x="66814" y="126288"/>
                </a:lnTo>
                <a:lnTo>
                  <a:pt x="54658" y="123554"/>
                </a:lnTo>
                <a:lnTo>
                  <a:pt x="46043" y="114930"/>
                </a:lnTo>
                <a:lnTo>
                  <a:pt x="40915" y="99783"/>
                </a:lnTo>
                <a:lnTo>
                  <a:pt x="39217" y="77482"/>
                </a:lnTo>
                <a:lnTo>
                  <a:pt x="41038" y="54848"/>
                </a:lnTo>
                <a:lnTo>
                  <a:pt x="46372" y="39849"/>
                </a:lnTo>
                <a:lnTo>
                  <a:pt x="55028" y="31541"/>
                </a:lnTo>
                <a:lnTo>
                  <a:pt x="66814" y="28981"/>
                </a:lnTo>
                <a:lnTo>
                  <a:pt x="119876" y="28981"/>
                </a:lnTo>
                <a:lnTo>
                  <a:pt x="116354" y="22267"/>
                </a:lnTo>
                <a:lnTo>
                  <a:pt x="95398" y="5929"/>
                </a:lnTo>
                <a:lnTo>
                  <a:pt x="66814" y="0"/>
                </a:lnTo>
                <a:close/>
              </a:path>
              <a:path w="133984" h="155575">
                <a:moveTo>
                  <a:pt x="119876" y="28981"/>
                </a:moveTo>
                <a:lnTo>
                  <a:pt x="66814" y="28981"/>
                </a:lnTo>
                <a:lnTo>
                  <a:pt x="78653" y="31496"/>
                </a:lnTo>
                <a:lnTo>
                  <a:pt x="87414" y="39730"/>
                </a:lnTo>
                <a:lnTo>
                  <a:pt x="92850" y="54714"/>
                </a:lnTo>
                <a:lnTo>
                  <a:pt x="94716" y="77482"/>
                </a:lnTo>
                <a:lnTo>
                  <a:pt x="92971" y="100169"/>
                </a:lnTo>
                <a:lnTo>
                  <a:pt x="87737" y="115273"/>
                </a:lnTo>
                <a:lnTo>
                  <a:pt x="79018" y="123683"/>
                </a:lnTo>
                <a:lnTo>
                  <a:pt x="66814" y="126288"/>
                </a:lnTo>
                <a:lnTo>
                  <a:pt x="121117" y="126288"/>
                </a:lnTo>
                <a:lnTo>
                  <a:pt x="129165" y="111182"/>
                </a:lnTo>
                <a:lnTo>
                  <a:pt x="133642" y="77482"/>
                </a:lnTo>
                <a:lnTo>
                  <a:pt x="129247" y="46843"/>
                </a:lnTo>
                <a:lnTo>
                  <a:pt x="119876" y="289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574749" y="437575"/>
            <a:ext cx="127635" cy="153035"/>
          </a:xfrm>
          <a:custGeom>
            <a:avLst/>
            <a:gdLst/>
            <a:ahLst/>
            <a:cxnLst/>
            <a:rect l="l" t="t" r="r" b="b"/>
            <a:pathLst>
              <a:path w="127634" h="153034">
                <a:moveTo>
                  <a:pt x="26149" y="3060"/>
                </a:moveTo>
                <a:lnTo>
                  <a:pt x="0" y="3060"/>
                </a:lnTo>
                <a:lnTo>
                  <a:pt x="0" y="152539"/>
                </a:lnTo>
                <a:lnTo>
                  <a:pt x="38061" y="152539"/>
                </a:lnTo>
                <a:lnTo>
                  <a:pt x="38061" y="39662"/>
                </a:lnTo>
                <a:lnTo>
                  <a:pt x="43393" y="36302"/>
                </a:lnTo>
                <a:lnTo>
                  <a:pt x="49352" y="33369"/>
                </a:lnTo>
                <a:lnTo>
                  <a:pt x="55910" y="31293"/>
                </a:lnTo>
                <a:lnTo>
                  <a:pt x="63042" y="30505"/>
                </a:lnTo>
                <a:lnTo>
                  <a:pt x="122480" y="30505"/>
                </a:lnTo>
                <a:lnTo>
                  <a:pt x="117632" y="20142"/>
                </a:lnTo>
                <a:lnTo>
                  <a:pt x="31953" y="20142"/>
                </a:lnTo>
                <a:lnTo>
                  <a:pt x="26149" y="3060"/>
                </a:lnTo>
                <a:close/>
              </a:path>
              <a:path w="127634" h="153034">
                <a:moveTo>
                  <a:pt x="122480" y="30505"/>
                </a:moveTo>
                <a:lnTo>
                  <a:pt x="63042" y="30505"/>
                </a:lnTo>
                <a:lnTo>
                  <a:pt x="74388" y="32527"/>
                </a:lnTo>
                <a:lnTo>
                  <a:pt x="82359" y="38668"/>
                </a:lnTo>
                <a:lnTo>
                  <a:pt x="87063" y="49043"/>
                </a:lnTo>
                <a:lnTo>
                  <a:pt x="88607" y="63766"/>
                </a:lnTo>
                <a:lnTo>
                  <a:pt x="88607" y="152539"/>
                </a:lnTo>
                <a:lnTo>
                  <a:pt x="127254" y="152539"/>
                </a:lnTo>
                <a:lnTo>
                  <a:pt x="127254" y="60096"/>
                </a:lnTo>
                <a:lnTo>
                  <a:pt x="124466" y="34750"/>
                </a:lnTo>
                <a:lnTo>
                  <a:pt x="122480" y="30505"/>
                </a:lnTo>
                <a:close/>
              </a:path>
              <a:path w="127634" h="153034">
                <a:moveTo>
                  <a:pt x="76987" y="0"/>
                </a:moveTo>
                <a:lnTo>
                  <a:pt x="62148" y="1730"/>
                </a:lnTo>
                <a:lnTo>
                  <a:pt x="49569" y="6294"/>
                </a:lnTo>
                <a:lnTo>
                  <a:pt x="39441" y="12746"/>
                </a:lnTo>
                <a:lnTo>
                  <a:pt x="31953" y="20142"/>
                </a:lnTo>
                <a:lnTo>
                  <a:pt x="117632" y="20142"/>
                </a:lnTo>
                <a:lnTo>
                  <a:pt x="115631" y="15865"/>
                </a:lnTo>
                <a:lnTo>
                  <a:pt x="100041" y="4071"/>
                </a:lnTo>
                <a:lnTo>
                  <a:pt x="769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717675" y="437575"/>
            <a:ext cx="120650" cy="155575"/>
          </a:xfrm>
          <a:custGeom>
            <a:avLst/>
            <a:gdLst/>
            <a:ahLst/>
            <a:cxnLst/>
            <a:rect l="l" t="t" r="r" b="b"/>
            <a:pathLst>
              <a:path w="120650" h="155575">
                <a:moveTo>
                  <a:pt x="115737" y="30505"/>
                </a:moveTo>
                <a:lnTo>
                  <a:pt x="58686" y="30505"/>
                </a:lnTo>
                <a:lnTo>
                  <a:pt x="68721" y="31760"/>
                </a:lnTo>
                <a:lnTo>
                  <a:pt x="76631" y="35961"/>
                </a:lnTo>
                <a:lnTo>
                  <a:pt x="81818" y="43765"/>
                </a:lnTo>
                <a:lnTo>
                  <a:pt x="83680" y="55829"/>
                </a:lnTo>
                <a:lnTo>
                  <a:pt x="83680" y="63461"/>
                </a:lnTo>
                <a:lnTo>
                  <a:pt x="53746" y="63461"/>
                </a:lnTo>
                <a:lnTo>
                  <a:pt x="30887" y="66469"/>
                </a:lnTo>
                <a:lnTo>
                  <a:pt x="14019" y="75168"/>
                </a:lnTo>
                <a:lnTo>
                  <a:pt x="3577" y="89072"/>
                </a:lnTo>
                <a:lnTo>
                  <a:pt x="0" y="107695"/>
                </a:lnTo>
                <a:lnTo>
                  <a:pt x="3441" y="127277"/>
                </a:lnTo>
                <a:lnTo>
                  <a:pt x="13147" y="142395"/>
                </a:lnTo>
                <a:lnTo>
                  <a:pt x="28192" y="152137"/>
                </a:lnTo>
                <a:lnTo>
                  <a:pt x="47650" y="155587"/>
                </a:lnTo>
                <a:lnTo>
                  <a:pt x="61574" y="153804"/>
                </a:lnTo>
                <a:lnTo>
                  <a:pt x="73212" y="149104"/>
                </a:lnTo>
                <a:lnTo>
                  <a:pt x="82454" y="142461"/>
                </a:lnTo>
                <a:lnTo>
                  <a:pt x="89192" y="134848"/>
                </a:lnTo>
                <a:lnTo>
                  <a:pt x="120281" y="134848"/>
                </a:lnTo>
                <a:lnTo>
                  <a:pt x="120281" y="128435"/>
                </a:lnTo>
                <a:lnTo>
                  <a:pt x="58407" y="128435"/>
                </a:lnTo>
                <a:lnTo>
                  <a:pt x="49079" y="126934"/>
                </a:lnTo>
                <a:lnTo>
                  <a:pt x="42452" y="122604"/>
                </a:lnTo>
                <a:lnTo>
                  <a:pt x="38497" y="115699"/>
                </a:lnTo>
                <a:lnTo>
                  <a:pt x="37185" y="106476"/>
                </a:lnTo>
                <a:lnTo>
                  <a:pt x="38565" y="98709"/>
                </a:lnTo>
                <a:lnTo>
                  <a:pt x="42779" y="92629"/>
                </a:lnTo>
                <a:lnTo>
                  <a:pt x="49937" y="88665"/>
                </a:lnTo>
                <a:lnTo>
                  <a:pt x="60147" y="87248"/>
                </a:lnTo>
                <a:lnTo>
                  <a:pt x="120281" y="87248"/>
                </a:lnTo>
                <a:lnTo>
                  <a:pt x="120281" y="57657"/>
                </a:lnTo>
                <a:lnTo>
                  <a:pt x="116926" y="32564"/>
                </a:lnTo>
                <a:lnTo>
                  <a:pt x="115737" y="30505"/>
                </a:lnTo>
                <a:close/>
              </a:path>
              <a:path w="120650" h="155575">
                <a:moveTo>
                  <a:pt x="120281" y="134848"/>
                </a:moveTo>
                <a:lnTo>
                  <a:pt x="89192" y="134848"/>
                </a:lnTo>
                <a:lnTo>
                  <a:pt x="94424" y="152539"/>
                </a:lnTo>
                <a:lnTo>
                  <a:pt x="120281" y="152539"/>
                </a:lnTo>
                <a:lnTo>
                  <a:pt x="120281" y="134848"/>
                </a:lnTo>
                <a:close/>
              </a:path>
              <a:path w="120650" h="155575">
                <a:moveTo>
                  <a:pt x="120281" y="87248"/>
                </a:moveTo>
                <a:lnTo>
                  <a:pt x="83680" y="87248"/>
                </a:lnTo>
                <a:lnTo>
                  <a:pt x="83680" y="118376"/>
                </a:lnTo>
                <a:lnTo>
                  <a:pt x="78050" y="122391"/>
                </a:lnTo>
                <a:lnTo>
                  <a:pt x="71801" y="125577"/>
                </a:lnTo>
                <a:lnTo>
                  <a:pt x="65172" y="127677"/>
                </a:lnTo>
                <a:lnTo>
                  <a:pt x="58407" y="128435"/>
                </a:lnTo>
                <a:lnTo>
                  <a:pt x="120281" y="128435"/>
                </a:lnTo>
                <a:lnTo>
                  <a:pt x="120281" y="87248"/>
                </a:lnTo>
                <a:close/>
              </a:path>
              <a:path w="120650" h="155575">
                <a:moveTo>
                  <a:pt x="62471" y="0"/>
                </a:moveTo>
                <a:lnTo>
                  <a:pt x="46271" y="1006"/>
                </a:lnTo>
                <a:lnTo>
                  <a:pt x="31383" y="3702"/>
                </a:lnTo>
                <a:lnTo>
                  <a:pt x="18021" y="7597"/>
                </a:lnTo>
                <a:lnTo>
                  <a:pt x="6400" y="12204"/>
                </a:lnTo>
                <a:lnTo>
                  <a:pt x="15989" y="40576"/>
                </a:lnTo>
                <a:lnTo>
                  <a:pt x="25187" y="36688"/>
                </a:lnTo>
                <a:lnTo>
                  <a:pt x="35371" y="33483"/>
                </a:lnTo>
                <a:lnTo>
                  <a:pt x="46537" y="31307"/>
                </a:lnTo>
                <a:lnTo>
                  <a:pt x="58686" y="30505"/>
                </a:lnTo>
                <a:lnTo>
                  <a:pt x="115737" y="30505"/>
                </a:lnTo>
                <a:lnTo>
                  <a:pt x="106516" y="14531"/>
                </a:lnTo>
                <a:lnTo>
                  <a:pt x="88536" y="3647"/>
                </a:lnTo>
                <a:lnTo>
                  <a:pt x="62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862063" y="379615"/>
            <a:ext cx="60960" cy="213995"/>
          </a:xfrm>
          <a:custGeom>
            <a:avLst/>
            <a:gdLst/>
            <a:ahLst/>
            <a:cxnLst/>
            <a:rect l="l" t="t" r="r" b="b"/>
            <a:pathLst>
              <a:path w="60959" h="213995">
                <a:moveTo>
                  <a:pt x="37477" y="0"/>
                </a:moveTo>
                <a:lnTo>
                  <a:pt x="0" y="0"/>
                </a:lnTo>
                <a:lnTo>
                  <a:pt x="0" y="170840"/>
                </a:lnTo>
                <a:lnTo>
                  <a:pt x="2089" y="188711"/>
                </a:lnTo>
                <a:lnTo>
                  <a:pt x="8864" y="202149"/>
                </a:lnTo>
                <a:lnTo>
                  <a:pt x="21088" y="210609"/>
                </a:lnTo>
                <a:lnTo>
                  <a:pt x="39522" y="213550"/>
                </a:lnTo>
                <a:lnTo>
                  <a:pt x="49390" y="213550"/>
                </a:lnTo>
                <a:lnTo>
                  <a:pt x="60439" y="211112"/>
                </a:lnTo>
                <a:lnTo>
                  <a:pt x="60439" y="183045"/>
                </a:lnTo>
                <a:lnTo>
                  <a:pt x="50229" y="182563"/>
                </a:lnTo>
                <a:lnTo>
                  <a:pt x="43072" y="180567"/>
                </a:lnTo>
                <a:lnTo>
                  <a:pt x="38858" y="176224"/>
                </a:lnTo>
                <a:lnTo>
                  <a:pt x="37477" y="168706"/>
                </a:lnTo>
                <a:lnTo>
                  <a:pt x="37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572555" y="691151"/>
            <a:ext cx="88265" cy="103505"/>
          </a:xfrm>
          <a:custGeom>
            <a:avLst/>
            <a:gdLst/>
            <a:ahLst/>
            <a:cxnLst/>
            <a:rect l="l" t="t" r="r" b="b"/>
            <a:pathLst>
              <a:path w="88265" h="103504">
                <a:moveTo>
                  <a:pt x="46520" y="0"/>
                </a:moveTo>
                <a:lnTo>
                  <a:pt x="25856" y="3731"/>
                </a:lnTo>
                <a:lnTo>
                  <a:pt x="11352" y="14235"/>
                </a:lnTo>
                <a:lnTo>
                  <a:pt x="2803" y="30459"/>
                </a:lnTo>
                <a:lnTo>
                  <a:pt x="0" y="51371"/>
                </a:lnTo>
                <a:lnTo>
                  <a:pt x="3320" y="73282"/>
                </a:lnTo>
                <a:lnTo>
                  <a:pt x="12917" y="89541"/>
                </a:lnTo>
                <a:lnTo>
                  <a:pt x="28241" y="99656"/>
                </a:lnTo>
                <a:lnTo>
                  <a:pt x="48742" y="103136"/>
                </a:lnTo>
                <a:lnTo>
                  <a:pt x="59991" y="102245"/>
                </a:lnTo>
                <a:lnTo>
                  <a:pt x="70178" y="99952"/>
                </a:lnTo>
                <a:lnTo>
                  <a:pt x="79001" y="96825"/>
                </a:lnTo>
                <a:lnTo>
                  <a:pt x="86156" y="93433"/>
                </a:lnTo>
                <a:lnTo>
                  <a:pt x="83348" y="83121"/>
                </a:lnTo>
                <a:lnTo>
                  <a:pt x="51981" y="83121"/>
                </a:lnTo>
                <a:lnTo>
                  <a:pt x="41001" y="81515"/>
                </a:lnTo>
                <a:lnTo>
                  <a:pt x="33016" y="76800"/>
                </a:lnTo>
                <a:lnTo>
                  <a:pt x="28142" y="69126"/>
                </a:lnTo>
                <a:lnTo>
                  <a:pt x="26492" y="58648"/>
                </a:lnTo>
                <a:lnTo>
                  <a:pt x="88176" y="58648"/>
                </a:lnTo>
                <a:lnTo>
                  <a:pt x="88176" y="47129"/>
                </a:lnTo>
                <a:lnTo>
                  <a:pt x="87654" y="43078"/>
                </a:lnTo>
                <a:lnTo>
                  <a:pt x="26492" y="43078"/>
                </a:lnTo>
                <a:lnTo>
                  <a:pt x="27550" y="34430"/>
                </a:lnTo>
                <a:lnTo>
                  <a:pt x="30865" y="26847"/>
                </a:lnTo>
                <a:lnTo>
                  <a:pt x="36645" y="21464"/>
                </a:lnTo>
                <a:lnTo>
                  <a:pt x="45097" y="19418"/>
                </a:lnTo>
                <a:lnTo>
                  <a:pt x="81087" y="19418"/>
                </a:lnTo>
                <a:lnTo>
                  <a:pt x="78564" y="14231"/>
                </a:lnTo>
                <a:lnTo>
                  <a:pt x="65651" y="3865"/>
                </a:lnTo>
                <a:lnTo>
                  <a:pt x="46520" y="0"/>
                </a:lnTo>
                <a:close/>
              </a:path>
              <a:path w="88265" h="103504">
                <a:moveTo>
                  <a:pt x="81089" y="74828"/>
                </a:moveTo>
                <a:lnTo>
                  <a:pt x="74298" y="77999"/>
                </a:lnTo>
                <a:lnTo>
                  <a:pt x="67068" y="80641"/>
                </a:lnTo>
                <a:lnTo>
                  <a:pt x="59572" y="82450"/>
                </a:lnTo>
                <a:lnTo>
                  <a:pt x="51981" y="83121"/>
                </a:lnTo>
                <a:lnTo>
                  <a:pt x="83348" y="83121"/>
                </a:lnTo>
                <a:lnTo>
                  <a:pt x="81089" y="74828"/>
                </a:lnTo>
                <a:close/>
              </a:path>
              <a:path w="88265" h="103504">
                <a:moveTo>
                  <a:pt x="81087" y="19418"/>
                </a:moveTo>
                <a:lnTo>
                  <a:pt x="45097" y="19418"/>
                </a:lnTo>
                <a:lnTo>
                  <a:pt x="53648" y="21323"/>
                </a:lnTo>
                <a:lnTo>
                  <a:pt x="59050" y="26471"/>
                </a:lnTo>
                <a:lnTo>
                  <a:pt x="61873" y="34007"/>
                </a:lnTo>
                <a:lnTo>
                  <a:pt x="62687" y="43078"/>
                </a:lnTo>
                <a:lnTo>
                  <a:pt x="87654" y="43078"/>
                </a:lnTo>
                <a:lnTo>
                  <a:pt x="85875" y="29269"/>
                </a:lnTo>
                <a:lnTo>
                  <a:pt x="81087" y="194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680367" y="691153"/>
            <a:ext cx="88900" cy="101600"/>
          </a:xfrm>
          <a:custGeom>
            <a:avLst/>
            <a:gdLst/>
            <a:ahLst/>
            <a:cxnLst/>
            <a:rect l="l" t="t" r="r" b="b"/>
            <a:pathLst>
              <a:path w="88900" h="101600">
                <a:moveTo>
                  <a:pt x="18199" y="2019"/>
                </a:moveTo>
                <a:lnTo>
                  <a:pt x="0" y="2019"/>
                </a:lnTo>
                <a:lnTo>
                  <a:pt x="0" y="101117"/>
                </a:lnTo>
                <a:lnTo>
                  <a:pt x="26479" y="101117"/>
                </a:lnTo>
                <a:lnTo>
                  <a:pt x="26479" y="26288"/>
                </a:lnTo>
                <a:lnTo>
                  <a:pt x="31140" y="23266"/>
                </a:lnTo>
                <a:lnTo>
                  <a:pt x="36995" y="20231"/>
                </a:lnTo>
                <a:lnTo>
                  <a:pt x="85253" y="20231"/>
                </a:lnTo>
                <a:lnTo>
                  <a:pt x="81873" y="13347"/>
                </a:lnTo>
                <a:lnTo>
                  <a:pt x="22237" y="13347"/>
                </a:lnTo>
                <a:lnTo>
                  <a:pt x="18199" y="2019"/>
                </a:lnTo>
                <a:close/>
              </a:path>
              <a:path w="88900" h="101600">
                <a:moveTo>
                  <a:pt x="85253" y="20231"/>
                </a:moveTo>
                <a:lnTo>
                  <a:pt x="43878" y="20231"/>
                </a:lnTo>
                <a:lnTo>
                  <a:pt x="51775" y="21570"/>
                </a:lnTo>
                <a:lnTo>
                  <a:pt x="57323" y="25638"/>
                </a:lnTo>
                <a:lnTo>
                  <a:pt x="60596" y="32511"/>
                </a:lnTo>
                <a:lnTo>
                  <a:pt x="61671" y="42265"/>
                </a:lnTo>
                <a:lnTo>
                  <a:pt x="61671" y="101117"/>
                </a:lnTo>
                <a:lnTo>
                  <a:pt x="88569" y="101117"/>
                </a:lnTo>
                <a:lnTo>
                  <a:pt x="88569" y="39839"/>
                </a:lnTo>
                <a:lnTo>
                  <a:pt x="86630" y="23033"/>
                </a:lnTo>
                <a:lnTo>
                  <a:pt x="85253" y="20231"/>
                </a:lnTo>
                <a:close/>
              </a:path>
              <a:path w="88900" h="101600">
                <a:moveTo>
                  <a:pt x="53581" y="0"/>
                </a:moveTo>
                <a:lnTo>
                  <a:pt x="43254" y="1147"/>
                </a:lnTo>
                <a:lnTo>
                  <a:pt x="34499" y="4173"/>
                </a:lnTo>
                <a:lnTo>
                  <a:pt x="27449" y="8449"/>
                </a:lnTo>
                <a:lnTo>
                  <a:pt x="22237" y="13347"/>
                </a:lnTo>
                <a:lnTo>
                  <a:pt x="81873" y="13347"/>
                </a:lnTo>
                <a:lnTo>
                  <a:pt x="80481" y="10514"/>
                </a:lnTo>
                <a:lnTo>
                  <a:pt x="69629" y="2697"/>
                </a:lnTo>
                <a:lnTo>
                  <a:pt x="535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834880" y="691153"/>
            <a:ext cx="149225" cy="101600"/>
          </a:xfrm>
          <a:custGeom>
            <a:avLst/>
            <a:gdLst/>
            <a:ahLst/>
            <a:cxnLst/>
            <a:rect l="l" t="t" r="r" b="b"/>
            <a:pathLst>
              <a:path w="149225" h="101600">
                <a:moveTo>
                  <a:pt x="17792" y="2019"/>
                </a:moveTo>
                <a:lnTo>
                  <a:pt x="0" y="2019"/>
                </a:lnTo>
                <a:lnTo>
                  <a:pt x="0" y="101117"/>
                </a:lnTo>
                <a:lnTo>
                  <a:pt x="26492" y="101117"/>
                </a:lnTo>
                <a:lnTo>
                  <a:pt x="26492" y="26288"/>
                </a:lnTo>
                <a:lnTo>
                  <a:pt x="31140" y="23266"/>
                </a:lnTo>
                <a:lnTo>
                  <a:pt x="36398" y="20231"/>
                </a:lnTo>
                <a:lnTo>
                  <a:pt x="145975" y="20231"/>
                </a:lnTo>
                <a:lnTo>
                  <a:pt x="142995" y="13957"/>
                </a:lnTo>
                <a:lnTo>
                  <a:pt x="82511" y="13957"/>
                </a:lnTo>
                <a:lnTo>
                  <a:pt x="82195" y="13550"/>
                </a:lnTo>
                <a:lnTo>
                  <a:pt x="22250" y="13550"/>
                </a:lnTo>
                <a:lnTo>
                  <a:pt x="17792" y="2019"/>
                </a:lnTo>
                <a:close/>
              </a:path>
              <a:path w="149225" h="101600">
                <a:moveTo>
                  <a:pt x="97078" y="20231"/>
                </a:moveTo>
                <a:lnTo>
                  <a:pt x="43281" y="20231"/>
                </a:lnTo>
                <a:lnTo>
                  <a:pt x="51264" y="21570"/>
                </a:lnTo>
                <a:lnTo>
                  <a:pt x="56802" y="25638"/>
                </a:lnTo>
                <a:lnTo>
                  <a:pt x="60028" y="32511"/>
                </a:lnTo>
                <a:lnTo>
                  <a:pt x="61074" y="42265"/>
                </a:lnTo>
                <a:lnTo>
                  <a:pt x="61074" y="101117"/>
                </a:lnTo>
                <a:lnTo>
                  <a:pt x="87769" y="101117"/>
                </a:lnTo>
                <a:lnTo>
                  <a:pt x="87661" y="32511"/>
                </a:lnTo>
                <a:lnTo>
                  <a:pt x="87566" y="30340"/>
                </a:lnTo>
                <a:lnTo>
                  <a:pt x="86753" y="26288"/>
                </a:lnTo>
                <a:lnTo>
                  <a:pt x="91211" y="23266"/>
                </a:lnTo>
                <a:lnTo>
                  <a:pt x="97078" y="20231"/>
                </a:lnTo>
                <a:close/>
              </a:path>
              <a:path w="149225" h="101600">
                <a:moveTo>
                  <a:pt x="145975" y="20231"/>
                </a:moveTo>
                <a:lnTo>
                  <a:pt x="103543" y="20231"/>
                </a:lnTo>
                <a:lnTo>
                  <a:pt x="111652" y="21570"/>
                </a:lnTo>
                <a:lnTo>
                  <a:pt x="117470" y="25638"/>
                </a:lnTo>
                <a:lnTo>
                  <a:pt x="120975" y="32511"/>
                </a:lnTo>
                <a:lnTo>
                  <a:pt x="122148" y="42265"/>
                </a:lnTo>
                <a:lnTo>
                  <a:pt x="122148" y="101117"/>
                </a:lnTo>
                <a:lnTo>
                  <a:pt x="149047" y="101117"/>
                </a:lnTo>
                <a:lnTo>
                  <a:pt x="149047" y="39839"/>
                </a:lnTo>
                <a:lnTo>
                  <a:pt x="147309" y="23038"/>
                </a:lnTo>
                <a:lnTo>
                  <a:pt x="145975" y="20231"/>
                </a:lnTo>
                <a:close/>
              </a:path>
              <a:path w="149225" h="101600">
                <a:moveTo>
                  <a:pt x="112445" y="0"/>
                </a:moveTo>
                <a:lnTo>
                  <a:pt x="102791" y="1184"/>
                </a:lnTo>
                <a:lnTo>
                  <a:pt x="94521" y="4321"/>
                </a:lnTo>
                <a:lnTo>
                  <a:pt x="87730" y="8786"/>
                </a:lnTo>
                <a:lnTo>
                  <a:pt x="82511" y="13957"/>
                </a:lnTo>
                <a:lnTo>
                  <a:pt x="142995" y="13957"/>
                </a:lnTo>
                <a:lnTo>
                  <a:pt x="141362" y="10518"/>
                </a:lnTo>
                <a:lnTo>
                  <a:pt x="130107" y="2699"/>
                </a:lnTo>
                <a:lnTo>
                  <a:pt x="112445" y="0"/>
                </a:lnTo>
                <a:close/>
              </a:path>
              <a:path w="149225" h="101600">
                <a:moveTo>
                  <a:pt x="51574" y="0"/>
                </a:moveTo>
                <a:lnTo>
                  <a:pt x="41901" y="1151"/>
                </a:lnTo>
                <a:lnTo>
                  <a:pt x="33802" y="4198"/>
                </a:lnTo>
                <a:lnTo>
                  <a:pt x="27259" y="8534"/>
                </a:lnTo>
                <a:lnTo>
                  <a:pt x="22250" y="13550"/>
                </a:lnTo>
                <a:lnTo>
                  <a:pt x="82195" y="13550"/>
                </a:lnTo>
                <a:lnTo>
                  <a:pt x="77820" y="7934"/>
                </a:lnTo>
                <a:lnTo>
                  <a:pt x="71215" y="3563"/>
                </a:lnTo>
                <a:lnTo>
                  <a:pt x="62523" y="900"/>
                </a:lnTo>
                <a:lnTo>
                  <a:pt x="5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000734" y="691153"/>
            <a:ext cx="83820" cy="103505"/>
          </a:xfrm>
          <a:custGeom>
            <a:avLst/>
            <a:gdLst/>
            <a:ahLst/>
            <a:cxnLst/>
            <a:rect l="l" t="t" r="r" b="b"/>
            <a:pathLst>
              <a:path w="83819" h="103504">
                <a:moveTo>
                  <a:pt x="80562" y="20231"/>
                </a:moveTo>
                <a:lnTo>
                  <a:pt x="50965" y="20231"/>
                </a:lnTo>
                <a:lnTo>
                  <a:pt x="58242" y="24269"/>
                </a:lnTo>
                <a:lnTo>
                  <a:pt x="58242" y="42062"/>
                </a:lnTo>
                <a:lnTo>
                  <a:pt x="37414" y="42062"/>
                </a:lnTo>
                <a:lnTo>
                  <a:pt x="21500" y="44056"/>
                </a:lnTo>
                <a:lnTo>
                  <a:pt x="9758" y="49823"/>
                </a:lnTo>
                <a:lnTo>
                  <a:pt x="2490" y="59041"/>
                </a:lnTo>
                <a:lnTo>
                  <a:pt x="0" y="71386"/>
                </a:lnTo>
                <a:lnTo>
                  <a:pt x="2395" y="84368"/>
                </a:lnTo>
                <a:lnTo>
                  <a:pt x="9150" y="94391"/>
                </a:lnTo>
                <a:lnTo>
                  <a:pt x="19620" y="100849"/>
                </a:lnTo>
                <a:lnTo>
                  <a:pt x="33159" y="103136"/>
                </a:lnTo>
                <a:lnTo>
                  <a:pt x="42855" y="101955"/>
                </a:lnTo>
                <a:lnTo>
                  <a:pt x="50957" y="98840"/>
                </a:lnTo>
                <a:lnTo>
                  <a:pt x="57389" y="94435"/>
                </a:lnTo>
                <a:lnTo>
                  <a:pt x="62077" y="89382"/>
                </a:lnTo>
                <a:lnTo>
                  <a:pt x="83718" y="89382"/>
                </a:lnTo>
                <a:lnTo>
                  <a:pt x="83718" y="85140"/>
                </a:lnTo>
                <a:lnTo>
                  <a:pt x="30733" y="85140"/>
                </a:lnTo>
                <a:lnTo>
                  <a:pt x="25882" y="79679"/>
                </a:lnTo>
                <a:lnTo>
                  <a:pt x="25882" y="63093"/>
                </a:lnTo>
                <a:lnTo>
                  <a:pt x="30937" y="57848"/>
                </a:lnTo>
                <a:lnTo>
                  <a:pt x="83718" y="57848"/>
                </a:lnTo>
                <a:lnTo>
                  <a:pt x="83718" y="38226"/>
                </a:lnTo>
                <a:lnTo>
                  <a:pt x="81383" y="21586"/>
                </a:lnTo>
                <a:lnTo>
                  <a:pt x="80562" y="20231"/>
                </a:lnTo>
                <a:close/>
              </a:path>
              <a:path w="83819" h="103504">
                <a:moveTo>
                  <a:pt x="83718" y="89382"/>
                </a:moveTo>
                <a:lnTo>
                  <a:pt x="62077" y="89382"/>
                </a:lnTo>
                <a:lnTo>
                  <a:pt x="65722" y="101117"/>
                </a:lnTo>
                <a:lnTo>
                  <a:pt x="83718" y="101117"/>
                </a:lnTo>
                <a:lnTo>
                  <a:pt x="83718" y="89382"/>
                </a:lnTo>
                <a:close/>
              </a:path>
              <a:path w="83819" h="103504">
                <a:moveTo>
                  <a:pt x="83718" y="57848"/>
                </a:moveTo>
                <a:lnTo>
                  <a:pt x="58242" y="57848"/>
                </a:lnTo>
                <a:lnTo>
                  <a:pt x="58242" y="78460"/>
                </a:lnTo>
                <a:lnTo>
                  <a:pt x="53390" y="82308"/>
                </a:lnTo>
                <a:lnTo>
                  <a:pt x="46913" y="85140"/>
                </a:lnTo>
                <a:lnTo>
                  <a:pt x="83718" y="85140"/>
                </a:lnTo>
                <a:lnTo>
                  <a:pt x="83718" y="57848"/>
                </a:lnTo>
                <a:close/>
              </a:path>
              <a:path w="83819" h="103504">
                <a:moveTo>
                  <a:pt x="43472" y="0"/>
                </a:moveTo>
                <a:lnTo>
                  <a:pt x="32198" y="667"/>
                </a:lnTo>
                <a:lnTo>
                  <a:pt x="21834" y="2454"/>
                </a:lnTo>
                <a:lnTo>
                  <a:pt x="12532" y="5036"/>
                </a:lnTo>
                <a:lnTo>
                  <a:pt x="4444" y="8089"/>
                </a:lnTo>
                <a:lnTo>
                  <a:pt x="11125" y="26898"/>
                </a:lnTo>
                <a:lnTo>
                  <a:pt x="17527" y="24324"/>
                </a:lnTo>
                <a:lnTo>
                  <a:pt x="24617" y="22202"/>
                </a:lnTo>
                <a:lnTo>
                  <a:pt x="32390" y="20762"/>
                </a:lnTo>
                <a:lnTo>
                  <a:pt x="40843" y="20231"/>
                </a:lnTo>
                <a:lnTo>
                  <a:pt x="80562" y="20231"/>
                </a:lnTo>
                <a:lnTo>
                  <a:pt x="74139" y="9631"/>
                </a:lnTo>
                <a:lnTo>
                  <a:pt x="61622" y="2417"/>
                </a:lnTo>
                <a:lnTo>
                  <a:pt x="43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107114" y="691361"/>
            <a:ext cx="57150" cy="100965"/>
          </a:xfrm>
          <a:custGeom>
            <a:avLst/>
            <a:gdLst/>
            <a:ahLst/>
            <a:cxnLst/>
            <a:rect l="l" t="t" r="r" b="b"/>
            <a:pathLst>
              <a:path w="57150" h="100965">
                <a:moveTo>
                  <a:pt x="18402" y="1816"/>
                </a:moveTo>
                <a:lnTo>
                  <a:pt x="0" y="1816"/>
                </a:lnTo>
                <a:lnTo>
                  <a:pt x="0" y="100914"/>
                </a:lnTo>
                <a:lnTo>
                  <a:pt x="26288" y="100914"/>
                </a:lnTo>
                <a:lnTo>
                  <a:pt x="26288" y="28917"/>
                </a:lnTo>
                <a:lnTo>
                  <a:pt x="30746" y="25273"/>
                </a:lnTo>
                <a:lnTo>
                  <a:pt x="37007" y="22237"/>
                </a:lnTo>
                <a:lnTo>
                  <a:pt x="56470" y="22237"/>
                </a:lnTo>
                <a:lnTo>
                  <a:pt x="56662" y="15163"/>
                </a:lnTo>
                <a:lnTo>
                  <a:pt x="21234" y="15163"/>
                </a:lnTo>
                <a:lnTo>
                  <a:pt x="18402" y="1816"/>
                </a:lnTo>
                <a:close/>
              </a:path>
              <a:path w="57150" h="100965">
                <a:moveTo>
                  <a:pt x="56470" y="22237"/>
                </a:moveTo>
                <a:lnTo>
                  <a:pt x="48539" y="22237"/>
                </a:lnTo>
                <a:lnTo>
                  <a:pt x="53187" y="22847"/>
                </a:lnTo>
                <a:lnTo>
                  <a:pt x="56426" y="23863"/>
                </a:lnTo>
                <a:lnTo>
                  <a:pt x="56470" y="22237"/>
                </a:lnTo>
                <a:close/>
              </a:path>
              <a:path w="57150" h="100965">
                <a:moveTo>
                  <a:pt x="50761" y="0"/>
                </a:moveTo>
                <a:lnTo>
                  <a:pt x="45504" y="0"/>
                </a:lnTo>
                <a:lnTo>
                  <a:pt x="37283" y="1374"/>
                </a:lnTo>
                <a:lnTo>
                  <a:pt x="30411" y="4929"/>
                </a:lnTo>
                <a:lnTo>
                  <a:pt x="25171" y="9810"/>
                </a:lnTo>
                <a:lnTo>
                  <a:pt x="21843" y="15163"/>
                </a:lnTo>
                <a:lnTo>
                  <a:pt x="56662" y="15163"/>
                </a:lnTo>
                <a:lnTo>
                  <a:pt x="57035" y="1409"/>
                </a:lnTo>
                <a:lnTo>
                  <a:pt x="54813" y="800"/>
                </a:lnTo>
                <a:lnTo>
                  <a:pt x="50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174876" y="691158"/>
            <a:ext cx="81915" cy="103505"/>
          </a:xfrm>
          <a:custGeom>
            <a:avLst/>
            <a:gdLst/>
            <a:ahLst/>
            <a:cxnLst/>
            <a:rect l="l" t="t" r="r" b="b"/>
            <a:pathLst>
              <a:path w="81915" h="103504">
                <a:moveTo>
                  <a:pt x="47117" y="0"/>
                </a:moveTo>
                <a:lnTo>
                  <a:pt x="27383" y="3507"/>
                </a:lnTo>
                <a:lnTo>
                  <a:pt x="12561" y="13650"/>
                </a:lnTo>
                <a:lnTo>
                  <a:pt x="3238" y="29859"/>
                </a:lnTo>
                <a:lnTo>
                  <a:pt x="0" y="51562"/>
                </a:lnTo>
                <a:lnTo>
                  <a:pt x="3241" y="74295"/>
                </a:lnTo>
                <a:lnTo>
                  <a:pt x="12587" y="90393"/>
                </a:lnTo>
                <a:lnTo>
                  <a:pt x="27469" y="99969"/>
                </a:lnTo>
                <a:lnTo>
                  <a:pt x="47320" y="103136"/>
                </a:lnTo>
                <a:lnTo>
                  <a:pt x="58143" y="102204"/>
                </a:lnTo>
                <a:lnTo>
                  <a:pt x="67792" y="99925"/>
                </a:lnTo>
                <a:lnTo>
                  <a:pt x="75698" y="97077"/>
                </a:lnTo>
                <a:lnTo>
                  <a:pt x="81292" y="94437"/>
                </a:lnTo>
                <a:lnTo>
                  <a:pt x="78373" y="83121"/>
                </a:lnTo>
                <a:lnTo>
                  <a:pt x="49542" y="83121"/>
                </a:lnTo>
                <a:lnTo>
                  <a:pt x="39950" y="81347"/>
                </a:lnTo>
                <a:lnTo>
                  <a:pt x="32839" y="75761"/>
                </a:lnTo>
                <a:lnTo>
                  <a:pt x="28418" y="65965"/>
                </a:lnTo>
                <a:lnTo>
                  <a:pt x="26898" y="51562"/>
                </a:lnTo>
                <a:lnTo>
                  <a:pt x="28470" y="37253"/>
                </a:lnTo>
                <a:lnTo>
                  <a:pt x="32961" y="27455"/>
                </a:lnTo>
                <a:lnTo>
                  <a:pt x="40030" y="21827"/>
                </a:lnTo>
                <a:lnTo>
                  <a:pt x="49339" y="20027"/>
                </a:lnTo>
                <a:lnTo>
                  <a:pt x="76531" y="20027"/>
                </a:lnTo>
                <a:lnTo>
                  <a:pt x="81089" y="8089"/>
                </a:lnTo>
                <a:lnTo>
                  <a:pt x="73622" y="4521"/>
                </a:lnTo>
                <a:lnTo>
                  <a:pt x="65470" y="1997"/>
                </a:lnTo>
                <a:lnTo>
                  <a:pt x="56634" y="496"/>
                </a:lnTo>
                <a:lnTo>
                  <a:pt x="47117" y="0"/>
                </a:lnTo>
                <a:close/>
              </a:path>
              <a:path w="81915" h="103504">
                <a:moveTo>
                  <a:pt x="76441" y="75628"/>
                </a:moveTo>
                <a:lnTo>
                  <a:pt x="70956" y="78336"/>
                </a:lnTo>
                <a:lnTo>
                  <a:pt x="64430" y="80741"/>
                </a:lnTo>
                <a:lnTo>
                  <a:pt x="57185" y="82463"/>
                </a:lnTo>
                <a:lnTo>
                  <a:pt x="49542" y="83121"/>
                </a:lnTo>
                <a:lnTo>
                  <a:pt x="78373" y="83121"/>
                </a:lnTo>
                <a:lnTo>
                  <a:pt x="76441" y="75628"/>
                </a:lnTo>
                <a:close/>
              </a:path>
              <a:path w="81915" h="103504">
                <a:moveTo>
                  <a:pt x="76531" y="20027"/>
                </a:moveTo>
                <a:lnTo>
                  <a:pt x="49339" y="20027"/>
                </a:lnTo>
                <a:lnTo>
                  <a:pt x="55900" y="20376"/>
                </a:lnTo>
                <a:lnTo>
                  <a:pt x="62383" y="21461"/>
                </a:lnTo>
                <a:lnTo>
                  <a:pt x="68565" y="23344"/>
                </a:lnTo>
                <a:lnTo>
                  <a:pt x="74218" y="26085"/>
                </a:lnTo>
                <a:lnTo>
                  <a:pt x="76531" y="20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272563" y="652735"/>
            <a:ext cx="88900" cy="139700"/>
          </a:xfrm>
          <a:custGeom>
            <a:avLst/>
            <a:gdLst/>
            <a:ahLst/>
            <a:cxnLst/>
            <a:rect l="l" t="t" r="r" b="b"/>
            <a:pathLst>
              <a:path w="88900" h="139700">
                <a:moveTo>
                  <a:pt x="26492" y="0"/>
                </a:moveTo>
                <a:lnTo>
                  <a:pt x="0" y="0"/>
                </a:lnTo>
                <a:lnTo>
                  <a:pt x="0" y="139534"/>
                </a:lnTo>
                <a:lnTo>
                  <a:pt x="26492" y="139534"/>
                </a:lnTo>
                <a:lnTo>
                  <a:pt x="26492" y="64706"/>
                </a:lnTo>
                <a:lnTo>
                  <a:pt x="30937" y="61480"/>
                </a:lnTo>
                <a:lnTo>
                  <a:pt x="37211" y="58648"/>
                </a:lnTo>
                <a:lnTo>
                  <a:pt x="85607" y="58648"/>
                </a:lnTo>
                <a:lnTo>
                  <a:pt x="82508" y="51968"/>
                </a:lnTo>
                <a:lnTo>
                  <a:pt x="23863" y="51968"/>
                </a:lnTo>
                <a:lnTo>
                  <a:pt x="25070" y="48931"/>
                </a:lnTo>
                <a:lnTo>
                  <a:pt x="26492" y="43484"/>
                </a:lnTo>
                <a:lnTo>
                  <a:pt x="26492" y="0"/>
                </a:lnTo>
                <a:close/>
              </a:path>
              <a:path w="88900" h="139700">
                <a:moveTo>
                  <a:pt x="85607" y="58648"/>
                </a:moveTo>
                <a:lnTo>
                  <a:pt x="44081" y="58648"/>
                </a:lnTo>
                <a:lnTo>
                  <a:pt x="51866" y="60068"/>
                </a:lnTo>
                <a:lnTo>
                  <a:pt x="57353" y="64254"/>
                </a:lnTo>
                <a:lnTo>
                  <a:pt x="60601" y="71094"/>
                </a:lnTo>
                <a:lnTo>
                  <a:pt x="61671" y="80479"/>
                </a:lnTo>
                <a:lnTo>
                  <a:pt x="61671" y="139534"/>
                </a:lnTo>
                <a:lnTo>
                  <a:pt x="88582" y="139534"/>
                </a:lnTo>
                <a:lnTo>
                  <a:pt x="88582" y="78257"/>
                </a:lnTo>
                <a:lnTo>
                  <a:pt x="86907" y="61450"/>
                </a:lnTo>
                <a:lnTo>
                  <a:pt x="85607" y="58648"/>
                </a:lnTo>
                <a:close/>
              </a:path>
              <a:path w="88900" h="139700">
                <a:moveTo>
                  <a:pt x="52374" y="38417"/>
                </a:moveTo>
                <a:lnTo>
                  <a:pt x="42799" y="39568"/>
                </a:lnTo>
                <a:lnTo>
                  <a:pt x="34932" y="42616"/>
                </a:lnTo>
                <a:lnTo>
                  <a:pt x="28659" y="46952"/>
                </a:lnTo>
                <a:lnTo>
                  <a:pt x="23863" y="51968"/>
                </a:lnTo>
                <a:lnTo>
                  <a:pt x="82508" y="51968"/>
                </a:lnTo>
                <a:lnTo>
                  <a:pt x="81099" y="48931"/>
                </a:lnTo>
                <a:lnTo>
                  <a:pt x="69980" y="41115"/>
                </a:lnTo>
                <a:lnTo>
                  <a:pt x="52374" y="38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377541" y="691153"/>
            <a:ext cx="83820" cy="103505"/>
          </a:xfrm>
          <a:custGeom>
            <a:avLst/>
            <a:gdLst/>
            <a:ahLst/>
            <a:cxnLst/>
            <a:rect l="l" t="t" r="r" b="b"/>
            <a:pathLst>
              <a:path w="83819" h="103504">
                <a:moveTo>
                  <a:pt x="80562" y="20231"/>
                </a:moveTo>
                <a:lnTo>
                  <a:pt x="50965" y="20231"/>
                </a:lnTo>
                <a:lnTo>
                  <a:pt x="58242" y="24269"/>
                </a:lnTo>
                <a:lnTo>
                  <a:pt x="58242" y="42062"/>
                </a:lnTo>
                <a:lnTo>
                  <a:pt x="37414" y="42062"/>
                </a:lnTo>
                <a:lnTo>
                  <a:pt x="21500" y="44056"/>
                </a:lnTo>
                <a:lnTo>
                  <a:pt x="9758" y="49823"/>
                </a:lnTo>
                <a:lnTo>
                  <a:pt x="2490" y="59041"/>
                </a:lnTo>
                <a:lnTo>
                  <a:pt x="0" y="71386"/>
                </a:lnTo>
                <a:lnTo>
                  <a:pt x="2393" y="84368"/>
                </a:lnTo>
                <a:lnTo>
                  <a:pt x="9145" y="94391"/>
                </a:lnTo>
                <a:lnTo>
                  <a:pt x="19614" y="100849"/>
                </a:lnTo>
                <a:lnTo>
                  <a:pt x="33159" y="103136"/>
                </a:lnTo>
                <a:lnTo>
                  <a:pt x="42855" y="101955"/>
                </a:lnTo>
                <a:lnTo>
                  <a:pt x="50957" y="98840"/>
                </a:lnTo>
                <a:lnTo>
                  <a:pt x="57389" y="94435"/>
                </a:lnTo>
                <a:lnTo>
                  <a:pt x="62077" y="89382"/>
                </a:lnTo>
                <a:lnTo>
                  <a:pt x="83718" y="89382"/>
                </a:lnTo>
                <a:lnTo>
                  <a:pt x="83718" y="85140"/>
                </a:lnTo>
                <a:lnTo>
                  <a:pt x="30733" y="85140"/>
                </a:lnTo>
                <a:lnTo>
                  <a:pt x="25882" y="79679"/>
                </a:lnTo>
                <a:lnTo>
                  <a:pt x="25882" y="63093"/>
                </a:lnTo>
                <a:lnTo>
                  <a:pt x="30937" y="57848"/>
                </a:lnTo>
                <a:lnTo>
                  <a:pt x="83718" y="57848"/>
                </a:lnTo>
                <a:lnTo>
                  <a:pt x="83718" y="38226"/>
                </a:lnTo>
                <a:lnTo>
                  <a:pt x="81383" y="21586"/>
                </a:lnTo>
                <a:lnTo>
                  <a:pt x="80562" y="20231"/>
                </a:lnTo>
                <a:close/>
              </a:path>
              <a:path w="83819" h="103504">
                <a:moveTo>
                  <a:pt x="83718" y="89382"/>
                </a:moveTo>
                <a:lnTo>
                  <a:pt x="62077" y="89382"/>
                </a:lnTo>
                <a:lnTo>
                  <a:pt x="65722" y="101117"/>
                </a:lnTo>
                <a:lnTo>
                  <a:pt x="83718" y="101117"/>
                </a:lnTo>
                <a:lnTo>
                  <a:pt x="83718" y="89382"/>
                </a:lnTo>
                <a:close/>
              </a:path>
              <a:path w="83819" h="103504">
                <a:moveTo>
                  <a:pt x="83718" y="57848"/>
                </a:moveTo>
                <a:lnTo>
                  <a:pt x="58242" y="57848"/>
                </a:lnTo>
                <a:lnTo>
                  <a:pt x="58242" y="78460"/>
                </a:lnTo>
                <a:lnTo>
                  <a:pt x="53390" y="82308"/>
                </a:lnTo>
                <a:lnTo>
                  <a:pt x="46913" y="85140"/>
                </a:lnTo>
                <a:lnTo>
                  <a:pt x="83718" y="85140"/>
                </a:lnTo>
                <a:lnTo>
                  <a:pt x="83718" y="57848"/>
                </a:lnTo>
                <a:close/>
              </a:path>
              <a:path w="83819" h="103504">
                <a:moveTo>
                  <a:pt x="43472" y="0"/>
                </a:moveTo>
                <a:lnTo>
                  <a:pt x="32198" y="667"/>
                </a:lnTo>
                <a:lnTo>
                  <a:pt x="21834" y="2454"/>
                </a:lnTo>
                <a:lnTo>
                  <a:pt x="12532" y="5036"/>
                </a:lnTo>
                <a:lnTo>
                  <a:pt x="4444" y="8089"/>
                </a:lnTo>
                <a:lnTo>
                  <a:pt x="11112" y="26898"/>
                </a:lnTo>
                <a:lnTo>
                  <a:pt x="17522" y="24324"/>
                </a:lnTo>
                <a:lnTo>
                  <a:pt x="24615" y="22202"/>
                </a:lnTo>
                <a:lnTo>
                  <a:pt x="32390" y="20762"/>
                </a:lnTo>
                <a:lnTo>
                  <a:pt x="40843" y="20231"/>
                </a:lnTo>
                <a:lnTo>
                  <a:pt x="80562" y="20231"/>
                </a:lnTo>
                <a:lnTo>
                  <a:pt x="74139" y="9631"/>
                </a:lnTo>
                <a:lnTo>
                  <a:pt x="61622" y="2417"/>
                </a:lnTo>
                <a:lnTo>
                  <a:pt x="43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697180" y="11225250"/>
            <a:ext cx="911860" cy="205104"/>
          </a:xfrm>
          <a:custGeom>
            <a:avLst/>
            <a:gdLst/>
            <a:ahLst/>
            <a:cxnLst/>
            <a:rect l="l" t="t" r="r" b="b"/>
            <a:pathLst>
              <a:path w="911859" h="205104">
                <a:moveTo>
                  <a:pt x="911631" y="204749"/>
                </a:moveTo>
                <a:lnTo>
                  <a:pt x="0" y="204749"/>
                </a:lnTo>
                <a:lnTo>
                  <a:pt x="0" y="0"/>
                </a:lnTo>
                <a:lnTo>
                  <a:pt x="911631" y="0"/>
                </a:lnTo>
                <a:lnTo>
                  <a:pt x="911631" y="204749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608812" y="11225250"/>
            <a:ext cx="1313815" cy="205104"/>
          </a:xfrm>
          <a:custGeom>
            <a:avLst/>
            <a:gdLst/>
            <a:ahLst/>
            <a:cxnLst/>
            <a:rect l="l" t="t" r="r" b="b"/>
            <a:pathLst>
              <a:path w="1313815" h="205104">
                <a:moveTo>
                  <a:pt x="1313688" y="204749"/>
                </a:moveTo>
                <a:lnTo>
                  <a:pt x="0" y="204749"/>
                </a:lnTo>
                <a:lnTo>
                  <a:pt x="0" y="0"/>
                </a:lnTo>
                <a:lnTo>
                  <a:pt x="1313688" y="0"/>
                </a:lnTo>
                <a:lnTo>
                  <a:pt x="1313688" y="204749"/>
                </a:lnTo>
                <a:close/>
              </a:path>
            </a:pathLst>
          </a:custGeom>
          <a:solidFill>
            <a:srgbClr val="EF4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709100" y="10968254"/>
            <a:ext cx="168275" cy="151765"/>
          </a:xfrm>
          <a:custGeom>
            <a:avLst/>
            <a:gdLst/>
            <a:ahLst/>
            <a:cxnLst/>
            <a:rect l="l" t="t" r="r" b="b"/>
            <a:pathLst>
              <a:path w="168275" h="151765">
                <a:moveTo>
                  <a:pt x="56413" y="0"/>
                </a:moveTo>
                <a:lnTo>
                  <a:pt x="5841" y="0"/>
                </a:lnTo>
                <a:lnTo>
                  <a:pt x="0" y="151726"/>
                </a:lnTo>
                <a:lnTo>
                  <a:pt x="26962" y="151726"/>
                </a:lnTo>
                <a:lnTo>
                  <a:pt x="28994" y="23596"/>
                </a:lnTo>
                <a:lnTo>
                  <a:pt x="61535" y="23596"/>
                </a:lnTo>
                <a:lnTo>
                  <a:pt x="56413" y="0"/>
                </a:lnTo>
                <a:close/>
              </a:path>
              <a:path w="168275" h="151765">
                <a:moveTo>
                  <a:pt x="61535" y="23596"/>
                </a:moveTo>
                <a:lnTo>
                  <a:pt x="29883" y="23596"/>
                </a:lnTo>
                <a:lnTo>
                  <a:pt x="32031" y="34920"/>
                </a:lnTo>
                <a:lnTo>
                  <a:pt x="34101" y="44943"/>
                </a:lnTo>
                <a:lnTo>
                  <a:pt x="35894" y="53091"/>
                </a:lnTo>
                <a:lnTo>
                  <a:pt x="37528" y="60236"/>
                </a:lnTo>
                <a:lnTo>
                  <a:pt x="58216" y="151726"/>
                </a:lnTo>
                <a:lnTo>
                  <a:pt x="101599" y="151726"/>
                </a:lnTo>
                <a:lnTo>
                  <a:pt x="107803" y="125425"/>
                </a:lnTo>
                <a:lnTo>
                  <a:pt x="81813" y="125425"/>
                </a:lnTo>
                <a:lnTo>
                  <a:pt x="76487" y="95897"/>
                </a:lnTo>
                <a:lnTo>
                  <a:pt x="72066" y="72990"/>
                </a:lnTo>
                <a:lnTo>
                  <a:pt x="66055" y="44424"/>
                </a:lnTo>
                <a:lnTo>
                  <a:pt x="61535" y="23596"/>
                </a:lnTo>
                <a:close/>
              </a:path>
              <a:path w="168275" h="151765">
                <a:moveTo>
                  <a:pt x="162985" y="23596"/>
                </a:moveTo>
                <a:lnTo>
                  <a:pt x="131495" y="23596"/>
                </a:lnTo>
                <a:lnTo>
                  <a:pt x="134645" y="151726"/>
                </a:lnTo>
                <a:lnTo>
                  <a:pt x="167919" y="151726"/>
                </a:lnTo>
                <a:lnTo>
                  <a:pt x="162985" y="23596"/>
                </a:lnTo>
                <a:close/>
              </a:path>
              <a:path w="168275" h="151765">
                <a:moveTo>
                  <a:pt x="162077" y="0"/>
                </a:moveTo>
                <a:lnTo>
                  <a:pt x="112394" y="0"/>
                </a:lnTo>
                <a:lnTo>
                  <a:pt x="109145" y="12739"/>
                </a:lnTo>
                <a:lnTo>
                  <a:pt x="101113" y="44943"/>
                </a:lnTo>
                <a:lnTo>
                  <a:pt x="91435" y="85253"/>
                </a:lnTo>
                <a:lnTo>
                  <a:pt x="82499" y="125425"/>
                </a:lnTo>
                <a:lnTo>
                  <a:pt x="107803" y="125425"/>
                </a:lnTo>
                <a:lnTo>
                  <a:pt x="123177" y="60236"/>
                </a:lnTo>
                <a:lnTo>
                  <a:pt x="130606" y="23596"/>
                </a:lnTo>
                <a:lnTo>
                  <a:pt x="162985" y="23596"/>
                </a:lnTo>
                <a:lnTo>
                  <a:pt x="16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891327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5" h="155575">
                <a:moveTo>
                  <a:pt x="42049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26" y="66090"/>
                </a:lnTo>
                <a:lnTo>
                  <a:pt x="12826" y="155105"/>
                </a:lnTo>
                <a:lnTo>
                  <a:pt x="42049" y="155105"/>
                </a:lnTo>
                <a:lnTo>
                  <a:pt x="42049" y="44970"/>
                </a:lnTo>
                <a:close/>
              </a:path>
              <a:path w="42545" h="155575">
                <a:moveTo>
                  <a:pt x="41605" y="0"/>
                </a:moveTo>
                <a:lnTo>
                  <a:pt x="11925" y="0"/>
                </a:lnTo>
                <a:lnTo>
                  <a:pt x="11925" y="26746"/>
                </a:lnTo>
                <a:lnTo>
                  <a:pt x="41605" y="26746"/>
                </a:lnTo>
                <a:lnTo>
                  <a:pt x="4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954735" y="11007586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59" h="112395">
                <a:moveTo>
                  <a:pt x="20231" y="2260"/>
                </a:moveTo>
                <a:lnTo>
                  <a:pt x="0" y="2260"/>
                </a:lnTo>
                <a:lnTo>
                  <a:pt x="0" y="112394"/>
                </a:lnTo>
                <a:lnTo>
                  <a:pt x="29438" y="112394"/>
                </a:lnTo>
                <a:lnTo>
                  <a:pt x="29438" y="29222"/>
                </a:lnTo>
                <a:lnTo>
                  <a:pt x="34620" y="25857"/>
                </a:lnTo>
                <a:lnTo>
                  <a:pt x="41135" y="22478"/>
                </a:lnTo>
                <a:lnTo>
                  <a:pt x="94769" y="22478"/>
                </a:lnTo>
                <a:lnTo>
                  <a:pt x="91019" y="14846"/>
                </a:lnTo>
                <a:lnTo>
                  <a:pt x="24726" y="14846"/>
                </a:lnTo>
                <a:lnTo>
                  <a:pt x="20231" y="2260"/>
                </a:lnTo>
                <a:close/>
              </a:path>
              <a:path w="99059" h="112395">
                <a:moveTo>
                  <a:pt x="94769" y="22478"/>
                </a:moveTo>
                <a:lnTo>
                  <a:pt x="48780" y="22478"/>
                </a:lnTo>
                <a:lnTo>
                  <a:pt x="57560" y="23967"/>
                </a:lnTo>
                <a:lnTo>
                  <a:pt x="63725" y="28490"/>
                </a:lnTo>
                <a:lnTo>
                  <a:pt x="67361" y="36136"/>
                </a:lnTo>
                <a:lnTo>
                  <a:pt x="68554" y="46989"/>
                </a:lnTo>
                <a:lnTo>
                  <a:pt x="68554" y="112394"/>
                </a:lnTo>
                <a:lnTo>
                  <a:pt x="98463" y="112394"/>
                </a:lnTo>
                <a:lnTo>
                  <a:pt x="98463" y="44284"/>
                </a:lnTo>
                <a:lnTo>
                  <a:pt x="96305" y="25604"/>
                </a:lnTo>
                <a:lnTo>
                  <a:pt x="94769" y="22478"/>
                </a:lnTo>
                <a:close/>
              </a:path>
              <a:path w="99059" h="112395">
                <a:moveTo>
                  <a:pt x="59575" y="0"/>
                </a:moveTo>
                <a:lnTo>
                  <a:pt x="48088" y="1274"/>
                </a:lnTo>
                <a:lnTo>
                  <a:pt x="38355" y="4637"/>
                </a:lnTo>
                <a:lnTo>
                  <a:pt x="30520" y="9392"/>
                </a:lnTo>
                <a:lnTo>
                  <a:pt x="24726" y="14846"/>
                </a:lnTo>
                <a:lnTo>
                  <a:pt x="91019" y="14846"/>
                </a:lnTo>
                <a:lnTo>
                  <a:pt x="89468" y="11688"/>
                </a:lnTo>
                <a:lnTo>
                  <a:pt x="77406" y="2999"/>
                </a:lnTo>
                <a:lnTo>
                  <a:pt x="59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065610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49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26" y="66090"/>
                </a:lnTo>
                <a:lnTo>
                  <a:pt x="12826" y="155105"/>
                </a:lnTo>
                <a:lnTo>
                  <a:pt x="42049" y="155105"/>
                </a:lnTo>
                <a:lnTo>
                  <a:pt x="42049" y="44970"/>
                </a:lnTo>
                <a:close/>
              </a:path>
              <a:path w="42544" h="155575">
                <a:moveTo>
                  <a:pt x="41605" y="0"/>
                </a:moveTo>
                <a:lnTo>
                  <a:pt x="11925" y="0"/>
                </a:lnTo>
                <a:lnTo>
                  <a:pt x="11925" y="26746"/>
                </a:lnTo>
                <a:lnTo>
                  <a:pt x="41605" y="26746"/>
                </a:lnTo>
                <a:lnTo>
                  <a:pt x="4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24552" y="11007593"/>
            <a:ext cx="76835" cy="114935"/>
          </a:xfrm>
          <a:custGeom>
            <a:avLst/>
            <a:gdLst/>
            <a:ahLst/>
            <a:cxnLst/>
            <a:rect l="l" t="t" r="r" b="b"/>
            <a:pathLst>
              <a:path w="76834" h="114934">
                <a:moveTo>
                  <a:pt x="6070" y="86080"/>
                </a:moveTo>
                <a:lnTo>
                  <a:pt x="33032" y="114642"/>
                </a:lnTo>
                <a:lnTo>
                  <a:pt x="51857" y="111907"/>
                </a:lnTo>
                <a:lnTo>
                  <a:pt x="65436" y="104387"/>
                </a:lnTo>
                <a:lnTo>
                  <a:pt x="73217" y="93726"/>
                </a:lnTo>
                <a:lnTo>
                  <a:pt x="32143" y="93726"/>
                </a:lnTo>
                <a:lnTo>
                  <a:pt x="24526" y="93038"/>
                </a:lnTo>
                <a:lnTo>
                  <a:pt x="17249" y="91255"/>
                </a:lnTo>
                <a:lnTo>
                  <a:pt x="10901" y="88796"/>
                </a:lnTo>
                <a:lnTo>
                  <a:pt x="6070" y="86080"/>
                </a:lnTo>
                <a:close/>
              </a:path>
              <a:path w="76834" h="114934">
                <a:moveTo>
                  <a:pt x="43383" y="0"/>
                </a:moveTo>
                <a:lnTo>
                  <a:pt x="24293" y="2534"/>
                </a:lnTo>
                <a:lnTo>
                  <a:pt x="11234" y="9324"/>
                </a:lnTo>
                <a:lnTo>
                  <a:pt x="3740" y="19148"/>
                </a:lnTo>
                <a:lnTo>
                  <a:pt x="1346" y="30784"/>
                </a:lnTo>
                <a:lnTo>
                  <a:pt x="8686" y="51779"/>
                </a:lnTo>
                <a:lnTo>
                  <a:pt x="24834" y="62849"/>
                </a:lnTo>
                <a:lnTo>
                  <a:pt x="40983" y="70589"/>
                </a:lnTo>
                <a:lnTo>
                  <a:pt x="48323" y="81597"/>
                </a:lnTo>
                <a:lnTo>
                  <a:pt x="48323" y="88341"/>
                </a:lnTo>
                <a:lnTo>
                  <a:pt x="41808" y="93726"/>
                </a:lnTo>
                <a:lnTo>
                  <a:pt x="73217" y="93726"/>
                </a:lnTo>
                <a:lnTo>
                  <a:pt x="73662" y="93115"/>
                </a:lnTo>
                <a:lnTo>
                  <a:pt x="76428" y="79121"/>
                </a:lnTo>
                <a:lnTo>
                  <a:pt x="68981" y="58870"/>
                </a:lnTo>
                <a:lnTo>
                  <a:pt x="52597" y="48104"/>
                </a:lnTo>
                <a:lnTo>
                  <a:pt x="36212" y="40876"/>
                </a:lnTo>
                <a:lnTo>
                  <a:pt x="28765" y="31242"/>
                </a:lnTo>
                <a:lnTo>
                  <a:pt x="28765" y="24942"/>
                </a:lnTo>
                <a:lnTo>
                  <a:pt x="33718" y="21132"/>
                </a:lnTo>
                <a:lnTo>
                  <a:pt x="71422" y="21132"/>
                </a:lnTo>
                <a:lnTo>
                  <a:pt x="74409" y="5384"/>
                </a:lnTo>
                <a:lnTo>
                  <a:pt x="67946" y="3220"/>
                </a:lnTo>
                <a:lnTo>
                  <a:pt x="60325" y="1516"/>
                </a:lnTo>
                <a:lnTo>
                  <a:pt x="51988" y="400"/>
                </a:lnTo>
                <a:lnTo>
                  <a:pt x="43383" y="0"/>
                </a:lnTo>
                <a:close/>
              </a:path>
              <a:path w="76834" h="114934">
                <a:moveTo>
                  <a:pt x="71422" y="21132"/>
                </a:moveTo>
                <a:lnTo>
                  <a:pt x="43827" y="21132"/>
                </a:lnTo>
                <a:lnTo>
                  <a:pt x="51007" y="21536"/>
                </a:lnTo>
                <a:lnTo>
                  <a:pt x="57935" y="22677"/>
                </a:lnTo>
                <a:lnTo>
                  <a:pt x="64442" y="24449"/>
                </a:lnTo>
                <a:lnTo>
                  <a:pt x="70358" y="26746"/>
                </a:lnTo>
                <a:lnTo>
                  <a:pt x="71422" y="21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210762" y="10981288"/>
            <a:ext cx="78740" cy="140970"/>
          </a:xfrm>
          <a:custGeom>
            <a:avLst/>
            <a:gdLst/>
            <a:ahLst/>
            <a:cxnLst/>
            <a:rect l="l" t="t" r="r" b="b"/>
            <a:pathLst>
              <a:path w="78740" h="140970">
                <a:moveTo>
                  <a:pt x="45415" y="49453"/>
                </a:moveTo>
                <a:lnTo>
                  <a:pt x="16408" y="49453"/>
                </a:lnTo>
                <a:lnTo>
                  <a:pt x="16408" y="104076"/>
                </a:lnTo>
                <a:lnTo>
                  <a:pt x="18716" y="121506"/>
                </a:lnTo>
                <a:lnTo>
                  <a:pt x="25260" y="132883"/>
                </a:lnTo>
                <a:lnTo>
                  <a:pt x="35471" y="139073"/>
                </a:lnTo>
                <a:lnTo>
                  <a:pt x="48780" y="140944"/>
                </a:lnTo>
                <a:lnTo>
                  <a:pt x="57436" y="140321"/>
                </a:lnTo>
                <a:lnTo>
                  <a:pt x="65563" y="138663"/>
                </a:lnTo>
                <a:lnTo>
                  <a:pt x="72719" y="136288"/>
                </a:lnTo>
                <a:lnTo>
                  <a:pt x="78460" y="133515"/>
                </a:lnTo>
                <a:lnTo>
                  <a:pt x="74808" y="115989"/>
                </a:lnTo>
                <a:lnTo>
                  <a:pt x="49237" y="115989"/>
                </a:lnTo>
                <a:lnTo>
                  <a:pt x="45415" y="111048"/>
                </a:lnTo>
                <a:lnTo>
                  <a:pt x="45415" y="49453"/>
                </a:lnTo>
                <a:close/>
              </a:path>
              <a:path w="78740" h="140970">
                <a:moveTo>
                  <a:pt x="73964" y="111937"/>
                </a:moveTo>
                <a:lnTo>
                  <a:pt x="69468" y="114198"/>
                </a:lnTo>
                <a:lnTo>
                  <a:pt x="63169" y="115989"/>
                </a:lnTo>
                <a:lnTo>
                  <a:pt x="74808" y="115989"/>
                </a:lnTo>
                <a:lnTo>
                  <a:pt x="73964" y="111937"/>
                </a:lnTo>
                <a:close/>
              </a:path>
              <a:path w="78740" h="140970">
                <a:moveTo>
                  <a:pt x="74866" y="28549"/>
                </a:moveTo>
                <a:lnTo>
                  <a:pt x="0" y="28549"/>
                </a:lnTo>
                <a:lnTo>
                  <a:pt x="0" y="49453"/>
                </a:lnTo>
                <a:lnTo>
                  <a:pt x="74866" y="49453"/>
                </a:lnTo>
                <a:lnTo>
                  <a:pt x="74866" y="28549"/>
                </a:lnTo>
                <a:close/>
              </a:path>
              <a:path w="78740" h="140970">
                <a:moveTo>
                  <a:pt x="45415" y="0"/>
                </a:moveTo>
                <a:lnTo>
                  <a:pt x="16408" y="9448"/>
                </a:lnTo>
                <a:lnTo>
                  <a:pt x="16408" y="28549"/>
                </a:lnTo>
                <a:lnTo>
                  <a:pt x="45415" y="28549"/>
                </a:lnTo>
                <a:lnTo>
                  <a:pt x="45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295548" y="11007587"/>
            <a:ext cx="98425" cy="114935"/>
          </a:xfrm>
          <a:custGeom>
            <a:avLst/>
            <a:gdLst/>
            <a:ahLst/>
            <a:cxnLst/>
            <a:rect l="l" t="t" r="r" b="b"/>
            <a:pathLst>
              <a:path w="98425" h="114934">
                <a:moveTo>
                  <a:pt x="51701" y="0"/>
                </a:moveTo>
                <a:lnTo>
                  <a:pt x="28733" y="4147"/>
                </a:lnTo>
                <a:lnTo>
                  <a:pt x="12615" y="15819"/>
                </a:lnTo>
                <a:lnTo>
                  <a:pt x="3115" y="33856"/>
                </a:lnTo>
                <a:lnTo>
                  <a:pt x="0" y="57099"/>
                </a:lnTo>
                <a:lnTo>
                  <a:pt x="3691" y="81451"/>
                </a:lnTo>
                <a:lnTo>
                  <a:pt x="14358" y="99525"/>
                </a:lnTo>
                <a:lnTo>
                  <a:pt x="31391" y="110771"/>
                </a:lnTo>
                <a:lnTo>
                  <a:pt x="54178" y="114642"/>
                </a:lnTo>
                <a:lnTo>
                  <a:pt x="66681" y="113652"/>
                </a:lnTo>
                <a:lnTo>
                  <a:pt x="78001" y="111102"/>
                </a:lnTo>
                <a:lnTo>
                  <a:pt x="87805" y="107624"/>
                </a:lnTo>
                <a:lnTo>
                  <a:pt x="95757" y="103847"/>
                </a:lnTo>
                <a:lnTo>
                  <a:pt x="92640" y="92392"/>
                </a:lnTo>
                <a:lnTo>
                  <a:pt x="57759" y="92392"/>
                </a:lnTo>
                <a:lnTo>
                  <a:pt x="45565" y="90606"/>
                </a:lnTo>
                <a:lnTo>
                  <a:pt x="36693" y="85363"/>
                </a:lnTo>
                <a:lnTo>
                  <a:pt x="31274" y="76833"/>
                </a:lnTo>
                <a:lnTo>
                  <a:pt x="29438" y="65189"/>
                </a:lnTo>
                <a:lnTo>
                  <a:pt x="98005" y="65189"/>
                </a:lnTo>
                <a:lnTo>
                  <a:pt x="98005" y="52374"/>
                </a:lnTo>
                <a:lnTo>
                  <a:pt x="97427" y="47879"/>
                </a:lnTo>
                <a:lnTo>
                  <a:pt x="29438" y="47879"/>
                </a:lnTo>
                <a:lnTo>
                  <a:pt x="30617" y="38272"/>
                </a:lnTo>
                <a:lnTo>
                  <a:pt x="34307" y="29841"/>
                </a:lnTo>
                <a:lnTo>
                  <a:pt x="40738" y="23854"/>
                </a:lnTo>
                <a:lnTo>
                  <a:pt x="50139" y="21577"/>
                </a:lnTo>
                <a:lnTo>
                  <a:pt x="90131" y="21577"/>
                </a:lnTo>
                <a:lnTo>
                  <a:pt x="87331" y="15814"/>
                </a:lnTo>
                <a:lnTo>
                  <a:pt x="72974" y="4293"/>
                </a:lnTo>
                <a:lnTo>
                  <a:pt x="51701" y="0"/>
                </a:lnTo>
                <a:close/>
              </a:path>
              <a:path w="98425" h="114934">
                <a:moveTo>
                  <a:pt x="90131" y="83172"/>
                </a:moveTo>
                <a:lnTo>
                  <a:pt x="82578" y="86702"/>
                </a:lnTo>
                <a:lnTo>
                  <a:pt x="74541" y="89639"/>
                </a:lnTo>
                <a:lnTo>
                  <a:pt x="66205" y="91648"/>
                </a:lnTo>
                <a:lnTo>
                  <a:pt x="57759" y="92392"/>
                </a:lnTo>
                <a:lnTo>
                  <a:pt x="92640" y="92392"/>
                </a:lnTo>
                <a:lnTo>
                  <a:pt x="90131" y="83172"/>
                </a:lnTo>
                <a:close/>
              </a:path>
              <a:path w="98425" h="114934">
                <a:moveTo>
                  <a:pt x="90131" y="21577"/>
                </a:moveTo>
                <a:lnTo>
                  <a:pt x="50139" y="21577"/>
                </a:lnTo>
                <a:lnTo>
                  <a:pt x="59633" y="23695"/>
                </a:lnTo>
                <a:lnTo>
                  <a:pt x="65636" y="29417"/>
                </a:lnTo>
                <a:lnTo>
                  <a:pt x="68777" y="37795"/>
                </a:lnTo>
                <a:lnTo>
                  <a:pt x="69684" y="47879"/>
                </a:lnTo>
                <a:lnTo>
                  <a:pt x="97427" y="47879"/>
                </a:lnTo>
                <a:lnTo>
                  <a:pt x="95450" y="32521"/>
                </a:lnTo>
                <a:lnTo>
                  <a:pt x="90131" y="2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411027" y="11007811"/>
            <a:ext cx="63500" cy="112395"/>
          </a:xfrm>
          <a:custGeom>
            <a:avLst/>
            <a:gdLst/>
            <a:ahLst/>
            <a:cxnLst/>
            <a:rect l="l" t="t" r="r" b="b"/>
            <a:pathLst>
              <a:path w="63500" h="112395">
                <a:moveTo>
                  <a:pt x="20459" y="2032"/>
                </a:moveTo>
                <a:lnTo>
                  <a:pt x="0" y="2032"/>
                </a:lnTo>
                <a:lnTo>
                  <a:pt x="0" y="112166"/>
                </a:lnTo>
                <a:lnTo>
                  <a:pt x="29235" y="112166"/>
                </a:lnTo>
                <a:lnTo>
                  <a:pt x="29235" y="32143"/>
                </a:lnTo>
                <a:lnTo>
                  <a:pt x="34175" y="28105"/>
                </a:lnTo>
                <a:lnTo>
                  <a:pt x="41148" y="24726"/>
                </a:lnTo>
                <a:lnTo>
                  <a:pt x="62773" y="24726"/>
                </a:lnTo>
                <a:lnTo>
                  <a:pt x="62985" y="16865"/>
                </a:lnTo>
                <a:lnTo>
                  <a:pt x="23609" y="16865"/>
                </a:lnTo>
                <a:lnTo>
                  <a:pt x="20459" y="2032"/>
                </a:lnTo>
                <a:close/>
              </a:path>
              <a:path w="63500" h="112395">
                <a:moveTo>
                  <a:pt x="62773" y="24726"/>
                </a:moveTo>
                <a:lnTo>
                  <a:pt x="53962" y="24726"/>
                </a:lnTo>
                <a:lnTo>
                  <a:pt x="59131" y="25400"/>
                </a:lnTo>
                <a:lnTo>
                  <a:pt x="62725" y="26530"/>
                </a:lnTo>
                <a:lnTo>
                  <a:pt x="62773" y="24726"/>
                </a:lnTo>
                <a:close/>
              </a:path>
              <a:path w="63500" h="112395">
                <a:moveTo>
                  <a:pt x="56438" y="0"/>
                </a:moveTo>
                <a:lnTo>
                  <a:pt x="50584" y="0"/>
                </a:lnTo>
                <a:lnTo>
                  <a:pt x="41447" y="1527"/>
                </a:lnTo>
                <a:lnTo>
                  <a:pt x="33808" y="5480"/>
                </a:lnTo>
                <a:lnTo>
                  <a:pt x="27983" y="10908"/>
                </a:lnTo>
                <a:lnTo>
                  <a:pt x="24282" y="16865"/>
                </a:lnTo>
                <a:lnTo>
                  <a:pt x="62985" y="16865"/>
                </a:lnTo>
                <a:lnTo>
                  <a:pt x="63398" y="1574"/>
                </a:lnTo>
                <a:lnTo>
                  <a:pt x="60921" y="889"/>
                </a:lnTo>
                <a:lnTo>
                  <a:pt x="564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484380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37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14" y="66090"/>
                </a:lnTo>
                <a:lnTo>
                  <a:pt x="12814" y="155105"/>
                </a:lnTo>
                <a:lnTo>
                  <a:pt x="42037" y="155105"/>
                </a:lnTo>
                <a:lnTo>
                  <a:pt x="42037" y="44970"/>
                </a:lnTo>
                <a:close/>
              </a:path>
              <a:path w="42544" h="155575">
                <a:moveTo>
                  <a:pt x="41592" y="0"/>
                </a:moveTo>
                <a:lnTo>
                  <a:pt x="11912" y="0"/>
                </a:lnTo>
                <a:lnTo>
                  <a:pt x="11912" y="26746"/>
                </a:lnTo>
                <a:lnTo>
                  <a:pt x="41592" y="26746"/>
                </a:lnTo>
                <a:lnTo>
                  <a:pt x="41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543460" y="11007585"/>
            <a:ext cx="103505" cy="114935"/>
          </a:xfrm>
          <a:custGeom>
            <a:avLst/>
            <a:gdLst/>
            <a:ahLst/>
            <a:cxnLst/>
            <a:rect l="l" t="t" r="r" b="b"/>
            <a:pathLst>
              <a:path w="103505" h="114934">
                <a:moveTo>
                  <a:pt x="51701" y="0"/>
                </a:moveTo>
                <a:lnTo>
                  <a:pt x="29398" y="4369"/>
                </a:lnTo>
                <a:lnTo>
                  <a:pt x="13206" y="16409"/>
                </a:lnTo>
                <a:lnTo>
                  <a:pt x="3336" y="34520"/>
                </a:lnTo>
                <a:lnTo>
                  <a:pt x="0" y="57099"/>
                </a:lnTo>
                <a:lnTo>
                  <a:pt x="3431" y="82024"/>
                </a:lnTo>
                <a:lnTo>
                  <a:pt x="13458" y="100034"/>
                </a:lnTo>
                <a:lnTo>
                  <a:pt x="29682" y="110963"/>
                </a:lnTo>
                <a:lnTo>
                  <a:pt x="51701" y="114642"/>
                </a:lnTo>
                <a:lnTo>
                  <a:pt x="73624" y="110930"/>
                </a:lnTo>
                <a:lnTo>
                  <a:pt x="89858" y="99948"/>
                </a:lnTo>
                <a:lnTo>
                  <a:pt x="93709" y="93065"/>
                </a:lnTo>
                <a:lnTo>
                  <a:pt x="51701" y="93065"/>
                </a:lnTo>
                <a:lnTo>
                  <a:pt x="42293" y="91048"/>
                </a:lnTo>
                <a:lnTo>
                  <a:pt x="35625" y="84688"/>
                </a:lnTo>
                <a:lnTo>
                  <a:pt x="31654" y="73525"/>
                </a:lnTo>
                <a:lnTo>
                  <a:pt x="30340" y="57099"/>
                </a:lnTo>
                <a:lnTo>
                  <a:pt x="31749" y="40417"/>
                </a:lnTo>
                <a:lnTo>
                  <a:pt x="35877" y="29360"/>
                </a:lnTo>
                <a:lnTo>
                  <a:pt x="42577" y="23236"/>
                </a:lnTo>
                <a:lnTo>
                  <a:pt x="51701" y="21348"/>
                </a:lnTo>
                <a:lnTo>
                  <a:pt x="92746" y="21348"/>
                </a:lnTo>
                <a:lnTo>
                  <a:pt x="90025" y="16409"/>
                </a:lnTo>
                <a:lnTo>
                  <a:pt x="73812" y="4369"/>
                </a:lnTo>
                <a:lnTo>
                  <a:pt x="51701" y="0"/>
                </a:lnTo>
                <a:close/>
              </a:path>
              <a:path w="103505" h="114934">
                <a:moveTo>
                  <a:pt x="92746" y="21348"/>
                </a:moveTo>
                <a:lnTo>
                  <a:pt x="51701" y="21348"/>
                </a:lnTo>
                <a:lnTo>
                  <a:pt x="60854" y="23205"/>
                </a:lnTo>
                <a:lnTo>
                  <a:pt x="67629" y="29279"/>
                </a:lnTo>
                <a:lnTo>
                  <a:pt x="71834" y="40326"/>
                </a:lnTo>
                <a:lnTo>
                  <a:pt x="73279" y="57099"/>
                </a:lnTo>
                <a:lnTo>
                  <a:pt x="71931" y="73814"/>
                </a:lnTo>
                <a:lnTo>
                  <a:pt x="67886" y="84945"/>
                </a:lnTo>
                <a:lnTo>
                  <a:pt x="61143" y="91144"/>
                </a:lnTo>
                <a:lnTo>
                  <a:pt x="51701" y="93065"/>
                </a:lnTo>
                <a:lnTo>
                  <a:pt x="93709" y="93065"/>
                </a:lnTo>
                <a:lnTo>
                  <a:pt x="99939" y="81928"/>
                </a:lnTo>
                <a:lnTo>
                  <a:pt x="103403" y="57099"/>
                </a:lnTo>
                <a:lnTo>
                  <a:pt x="100002" y="34520"/>
                </a:lnTo>
                <a:lnTo>
                  <a:pt x="92746" y="21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706226" y="10964878"/>
            <a:ext cx="101600" cy="157480"/>
          </a:xfrm>
          <a:custGeom>
            <a:avLst/>
            <a:gdLst/>
            <a:ahLst/>
            <a:cxnLst/>
            <a:rect l="l" t="t" r="r" b="b"/>
            <a:pathLst>
              <a:path w="101600" h="157479">
                <a:moveTo>
                  <a:pt x="47434" y="42710"/>
                </a:moveTo>
                <a:lnTo>
                  <a:pt x="28739" y="46545"/>
                </a:lnTo>
                <a:lnTo>
                  <a:pt x="13687" y="57713"/>
                </a:lnTo>
                <a:lnTo>
                  <a:pt x="3650" y="75708"/>
                </a:lnTo>
                <a:lnTo>
                  <a:pt x="0" y="100025"/>
                </a:lnTo>
                <a:lnTo>
                  <a:pt x="3517" y="125581"/>
                </a:lnTo>
                <a:lnTo>
                  <a:pt x="13127" y="143443"/>
                </a:lnTo>
                <a:lnTo>
                  <a:pt x="27415" y="153928"/>
                </a:lnTo>
                <a:lnTo>
                  <a:pt x="44970" y="157352"/>
                </a:lnTo>
                <a:lnTo>
                  <a:pt x="54878" y="156053"/>
                </a:lnTo>
                <a:lnTo>
                  <a:pt x="63206" y="152687"/>
                </a:lnTo>
                <a:lnTo>
                  <a:pt x="69722" y="148057"/>
                </a:lnTo>
                <a:lnTo>
                  <a:pt x="74193" y="142963"/>
                </a:lnTo>
                <a:lnTo>
                  <a:pt x="101384" y="142963"/>
                </a:lnTo>
                <a:lnTo>
                  <a:pt x="101384" y="135991"/>
                </a:lnTo>
                <a:lnTo>
                  <a:pt x="51701" y="135991"/>
                </a:lnTo>
                <a:lnTo>
                  <a:pt x="42347" y="134036"/>
                </a:lnTo>
                <a:lnTo>
                  <a:pt x="35352" y="127763"/>
                </a:lnTo>
                <a:lnTo>
                  <a:pt x="30968" y="116558"/>
                </a:lnTo>
                <a:lnTo>
                  <a:pt x="29451" y="99809"/>
                </a:lnTo>
                <a:lnTo>
                  <a:pt x="31038" y="83523"/>
                </a:lnTo>
                <a:lnTo>
                  <a:pt x="35575" y="72670"/>
                </a:lnTo>
                <a:lnTo>
                  <a:pt x="42727" y="66621"/>
                </a:lnTo>
                <a:lnTo>
                  <a:pt x="52158" y="64744"/>
                </a:lnTo>
                <a:lnTo>
                  <a:pt x="101384" y="64744"/>
                </a:lnTo>
                <a:lnTo>
                  <a:pt x="101384" y="53492"/>
                </a:lnTo>
                <a:lnTo>
                  <a:pt x="74853" y="53492"/>
                </a:lnTo>
                <a:lnTo>
                  <a:pt x="69683" y="48962"/>
                </a:lnTo>
                <a:lnTo>
                  <a:pt x="63334" y="45572"/>
                </a:lnTo>
                <a:lnTo>
                  <a:pt x="55890" y="43446"/>
                </a:lnTo>
                <a:lnTo>
                  <a:pt x="47434" y="42710"/>
                </a:lnTo>
                <a:close/>
              </a:path>
              <a:path w="101600" h="157479">
                <a:moveTo>
                  <a:pt x="101384" y="142963"/>
                </a:moveTo>
                <a:lnTo>
                  <a:pt x="74193" y="142963"/>
                </a:lnTo>
                <a:lnTo>
                  <a:pt x="77558" y="155105"/>
                </a:lnTo>
                <a:lnTo>
                  <a:pt x="101384" y="155105"/>
                </a:lnTo>
                <a:lnTo>
                  <a:pt x="101384" y="142963"/>
                </a:lnTo>
                <a:close/>
              </a:path>
              <a:path w="101600" h="157479">
                <a:moveTo>
                  <a:pt x="101384" y="64744"/>
                </a:moveTo>
                <a:lnTo>
                  <a:pt x="60693" y="64744"/>
                </a:lnTo>
                <a:lnTo>
                  <a:pt x="67665" y="67424"/>
                </a:lnTo>
                <a:lnTo>
                  <a:pt x="72161" y="70129"/>
                </a:lnTo>
                <a:lnTo>
                  <a:pt x="72161" y="126555"/>
                </a:lnTo>
                <a:lnTo>
                  <a:pt x="66548" y="132397"/>
                </a:lnTo>
                <a:lnTo>
                  <a:pt x="59131" y="135991"/>
                </a:lnTo>
                <a:lnTo>
                  <a:pt x="101384" y="135991"/>
                </a:lnTo>
                <a:lnTo>
                  <a:pt x="101384" y="64744"/>
                </a:lnTo>
                <a:close/>
              </a:path>
              <a:path w="101600" h="157479">
                <a:moveTo>
                  <a:pt x="101384" y="0"/>
                </a:moveTo>
                <a:lnTo>
                  <a:pt x="72161" y="0"/>
                </a:lnTo>
                <a:lnTo>
                  <a:pt x="72161" y="41592"/>
                </a:lnTo>
                <a:lnTo>
                  <a:pt x="73063" y="47205"/>
                </a:lnTo>
                <a:lnTo>
                  <a:pt x="74853" y="53492"/>
                </a:lnTo>
                <a:lnTo>
                  <a:pt x="101384" y="53492"/>
                </a:lnTo>
                <a:lnTo>
                  <a:pt x="101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824900" y="11007587"/>
            <a:ext cx="98425" cy="114935"/>
          </a:xfrm>
          <a:custGeom>
            <a:avLst/>
            <a:gdLst/>
            <a:ahLst/>
            <a:cxnLst/>
            <a:rect l="l" t="t" r="r" b="b"/>
            <a:pathLst>
              <a:path w="98425" h="114934">
                <a:moveTo>
                  <a:pt x="51688" y="0"/>
                </a:moveTo>
                <a:lnTo>
                  <a:pt x="28723" y="4147"/>
                </a:lnTo>
                <a:lnTo>
                  <a:pt x="12609" y="15819"/>
                </a:lnTo>
                <a:lnTo>
                  <a:pt x="3113" y="33856"/>
                </a:lnTo>
                <a:lnTo>
                  <a:pt x="0" y="57099"/>
                </a:lnTo>
                <a:lnTo>
                  <a:pt x="3691" y="81451"/>
                </a:lnTo>
                <a:lnTo>
                  <a:pt x="14357" y="99525"/>
                </a:lnTo>
                <a:lnTo>
                  <a:pt x="31386" y="110771"/>
                </a:lnTo>
                <a:lnTo>
                  <a:pt x="54165" y="114642"/>
                </a:lnTo>
                <a:lnTo>
                  <a:pt x="66675" y="113652"/>
                </a:lnTo>
                <a:lnTo>
                  <a:pt x="78000" y="111102"/>
                </a:lnTo>
                <a:lnTo>
                  <a:pt x="87805" y="107624"/>
                </a:lnTo>
                <a:lnTo>
                  <a:pt x="95757" y="103847"/>
                </a:lnTo>
                <a:lnTo>
                  <a:pt x="92640" y="92392"/>
                </a:lnTo>
                <a:lnTo>
                  <a:pt x="57759" y="92392"/>
                </a:lnTo>
                <a:lnTo>
                  <a:pt x="45565" y="90606"/>
                </a:lnTo>
                <a:lnTo>
                  <a:pt x="36693" y="85363"/>
                </a:lnTo>
                <a:lnTo>
                  <a:pt x="31274" y="76833"/>
                </a:lnTo>
                <a:lnTo>
                  <a:pt x="29438" y="65189"/>
                </a:lnTo>
                <a:lnTo>
                  <a:pt x="97993" y="65189"/>
                </a:lnTo>
                <a:lnTo>
                  <a:pt x="97993" y="52374"/>
                </a:lnTo>
                <a:lnTo>
                  <a:pt x="97414" y="47879"/>
                </a:lnTo>
                <a:lnTo>
                  <a:pt x="29438" y="47879"/>
                </a:lnTo>
                <a:lnTo>
                  <a:pt x="30617" y="38272"/>
                </a:lnTo>
                <a:lnTo>
                  <a:pt x="34305" y="29841"/>
                </a:lnTo>
                <a:lnTo>
                  <a:pt x="40732" y="23854"/>
                </a:lnTo>
                <a:lnTo>
                  <a:pt x="50126" y="21577"/>
                </a:lnTo>
                <a:lnTo>
                  <a:pt x="90119" y="21577"/>
                </a:lnTo>
                <a:lnTo>
                  <a:pt x="87318" y="15814"/>
                </a:lnTo>
                <a:lnTo>
                  <a:pt x="72961" y="4293"/>
                </a:lnTo>
                <a:lnTo>
                  <a:pt x="51688" y="0"/>
                </a:lnTo>
                <a:close/>
              </a:path>
              <a:path w="98425" h="114934">
                <a:moveTo>
                  <a:pt x="90131" y="83172"/>
                </a:moveTo>
                <a:lnTo>
                  <a:pt x="82576" y="86702"/>
                </a:lnTo>
                <a:lnTo>
                  <a:pt x="74536" y="89639"/>
                </a:lnTo>
                <a:lnTo>
                  <a:pt x="66200" y="91648"/>
                </a:lnTo>
                <a:lnTo>
                  <a:pt x="57759" y="92392"/>
                </a:lnTo>
                <a:lnTo>
                  <a:pt x="92640" y="92392"/>
                </a:lnTo>
                <a:lnTo>
                  <a:pt x="90131" y="83172"/>
                </a:lnTo>
                <a:close/>
              </a:path>
              <a:path w="98425" h="114934">
                <a:moveTo>
                  <a:pt x="90119" y="21577"/>
                </a:moveTo>
                <a:lnTo>
                  <a:pt x="50126" y="21577"/>
                </a:lnTo>
                <a:lnTo>
                  <a:pt x="59628" y="23695"/>
                </a:lnTo>
                <a:lnTo>
                  <a:pt x="65635" y="29417"/>
                </a:lnTo>
                <a:lnTo>
                  <a:pt x="68777" y="37795"/>
                </a:lnTo>
                <a:lnTo>
                  <a:pt x="69684" y="47879"/>
                </a:lnTo>
                <a:lnTo>
                  <a:pt x="97414" y="47879"/>
                </a:lnTo>
                <a:lnTo>
                  <a:pt x="95437" y="32521"/>
                </a:lnTo>
                <a:lnTo>
                  <a:pt x="90119" y="2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987667" y="10968254"/>
            <a:ext cx="93345" cy="151765"/>
          </a:xfrm>
          <a:custGeom>
            <a:avLst/>
            <a:gdLst/>
            <a:ahLst/>
            <a:cxnLst/>
            <a:rect l="l" t="t" r="r" b="b"/>
            <a:pathLst>
              <a:path w="93344" h="151765">
                <a:moveTo>
                  <a:pt x="93294" y="0"/>
                </a:moveTo>
                <a:lnTo>
                  <a:pt x="0" y="0"/>
                </a:lnTo>
                <a:lnTo>
                  <a:pt x="0" y="151726"/>
                </a:lnTo>
                <a:lnTo>
                  <a:pt x="93294" y="151726"/>
                </a:lnTo>
                <a:lnTo>
                  <a:pt x="93294" y="127228"/>
                </a:lnTo>
                <a:lnTo>
                  <a:pt x="29451" y="127228"/>
                </a:lnTo>
                <a:lnTo>
                  <a:pt x="29451" y="88328"/>
                </a:lnTo>
                <a:lnTo>
                  <a:pt x="75984" y="88328"/>
                </a:lnTo>
                <a:lnTo>
                  <a:pt x="78232" y="62268"/>
                </a:lnTo>
                <a:lnTo>
                  <a:pt x="29451" y="62268"/>
                </a:lnTo>
                <a:lnTo>
                  <a:pt x="29451" y="24942"/>
                </a:lnTo>
                <a:lnTo>
                  <a:pt x="93294" y="24942"/>
                </a:lnTo>
                <a:lnTo>
                  <a:pt x="932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091930" y="10964878"/>
            <a:ext cx="101600" cy="157480"/>
          </a:xfrm>
          <a:custGeom>
            <a:avLst/>
            <a:gdLst/>
            <a:ahLst/>
            <a:cxnLst/>
            <a:rect l="l" t="t" r="r" b="b"/>
            <a:pathLst>
              <a:path w="101600" h="157479">
                <a:moveTo>
                  <a:pt x="47434" y="42710"/>
                </a:moveTo>
                <a:lnTo>
                  <a:pt x="28739" y="46545"/>
                </a:lnTo>
                <a:lnTo>
                  <a:pt x="13687" y="57713"/>
                </a:lnTo>
                <a:lnTo>
                  <a:pt x="3650" y="75708"/>
                </a:lnTo>
                <a:lnTo>
                  <a:pt x="0" y="100025"/>
                </a:lnTo>
                <a:lnTo>
                  <a:pt x="3517" y="125581"/>
                </a:lnTo>
                <a:lnTo>
                  <a:pt x="13127" y="143443"/>
                </a:lnTo>
                <a:lnTo>
                  <a:pt x="27415" y="153928"/>
                </a:lnTo>
                <a:lnTo>
                  <a:pt x="44970" y="157352"/>
                </a:lnTo>
                <a:lnTo>
                  <a:pt x="54878" y="156053"/>
                </a:lnTo>
                <a:lnTo>
                  <a:pt x="63206" y="152687"/>
                </a:lnTo>
                <a:lnTo>
                  <a:pt x="69722" y="148057"/>
                </a:lnTo>
                <a:lnTo>
                  <a:pt x="74193" y="142963"/>
                </a:lnTo>
                <a:lnTo>
                  <a:pt x="101384" y="142963"/>
                </a:lnTo>
                <a:lnTo>
                  <a:pt x="101384" y="135991"/>
                </a:lnTo>
                <a:lnTo>
                  <a:pt x="51701" y="135991"/>
                </a:lnTo>
                <a:lnTo>
                  <a:pt x="42347" y="134036"/>
                </a:lnTo>
                <a:lnTo>
                  <a:pt x="35352" y="127763"/>
                </a:lnTo>
                <a:lnTo>
                  <a:pt x="30968" y="116558"/>
                </a:lnTo>
                <a:lnTo>
                  <a:pt x="29451" y="99809"/>
                </a:lnTo>
                <a:lnTo>
                  <a:pt x="31040" y="83523"/>
                </a:lnTo>
                <a:lnTo>
                  <a:pt x="35580" y="72670"/>
                </a:lnTo>
                <a:lnTo>
                  <a:pt x="42733" y="66621"/>
                </a:lnTo>
                <a:lnTo>
                  <a:pt x="52158" y="64744"/>
                </a:lnTo>
                <a:lnTo>
                  <a:pt x="101384" y="64744"/>
                </a:lnTo>
                <a:lnTo>
                  <a:pt x="101384" y="53492"/>
                </a:lnTo>
                <a:lnTo>
                  <a:pt x="74866" y="53492"/>
                </a:lnTo>
                <a:lnTo>
                  <a:pt x="69689" y="48962"/>
                </a:lnTo>
                <a:lnTo>
                  <a:pt x="63336" y="45572"/>
                </a:lnTo>
                <a:lnTo>
                  <a:pt x="55890" y="43446"/>
                </a:lnTo>
                <a:lnTo>
                  <a:pt x="47434" y="42710"/>
                </a:lnTo>
                <a:close/>
              </a:path>
              <a:path w="101600" h="157479">
                <a:moveTo>
                  <a:pt x="101384" y="142963"/>
                </a:moveTo>
                <a:lnTo>
                  <a:pt x="74193" y="142963"/>
                </a:lnTo>
                <a:lnTo>
                  <a:pt x="77558" y="155105"/>
                </a:lnTo>
                <a:lnTo>
                  <a:pt x="101384" y="155105"/>
                </a:lnTo>
                <a:lnTo>
                  <a:pt x="101384" y="142963"/>
                </a:lnTo>
                <a:close/>
              </a:path>
              <a:path w="101600" h="157479">
                <a:moveTo>
                  <a:pt x="101384" y="64744"/>
                </a:moveTo>
                <a:lnTo>
                  <a:pt x="60705" y="64744"/>
                </a:lnTo>
                <a:lnTo>
                  <a:pt x="67678" y="67424"/>
                </a:lnTo>
                <a:lnTo>
                  <a:pt x="72161" y="70129"/>
                </a:lnTo>
                <a:lnTo>
                  <a:pt x="72161" y="126555"/>
                </a:lnTo>
                <a:lnTo>
                  <a:pt x="66547" y="132397"/>
                </a:lnTo>
                <a:lnTo>
                  <a:pt x="59131" y="135991"/>
                </a:lnTo>
                <a:lnTo>
                  <a:pt x="101384" y="135991"/>
                </a:lnTo>
                <a:lnTo>
                  <a:pt x="101384" y="64744"/>
                </a:lnTo>
                <a:close/>
              </a:path>
              <a:path w="101600" h="157479">
                <a:moveTo>
                  <a:pt x="101384" y="0"/>
                </a:moveTo>
                <a:lnTo>
                  <a:pt x="72161" y="0"/>
                </a:lnTo>
                <a:lnTo>
                  <a:pt x="72161" y="41592"/>
                </a:lnTo>
                <a:lnTo>
                  <a:pt x="73063" y="47205"/>
                </a:lnTo>
                <a:lnTo>
                  <a:pt x="74866" y="53492"/>
                </a:lnTo>
                <a:lnTo>
                  <a:pt x="101384" y="53492"/>
                </a:lnTo>
                <a:lnTo>
                  <a:pt x="101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213662" y="11009847"/>
            <a:ext cx="98425" cy="112395"/>
          </a:xfrm>
          <a:custGeom>
            <a:avLst/>
            <a:gdLst/>
            <a:ahLst/>
            <a:cxnLst/>
            <a:rect l="l" t="t" r="r" b="b"/>
            <a:pathLst>
              <a:path w="98425" h="112395">
                <a:moveTo>
                  <a:pt x="29222" y="0"/>
                </a:moveTo>
                <a:lnTo>
                  <a:pt x="0" y="0"/>
                </a:lnTo>
                <a:lnTo>
                  <a:pt x="27" y="66979"/>
                </a:lnTo>
                <a:lnTo>
                  <a:pt x="2395" y="86680"/>
                </a:lnTo>
                <a:lnTo>
                  <a:pt x="9721" y="100944"/>
                </a:lnTo>
                <a:lnTo>
                  <a:pt x="22192" y="109519"/>
                </a:lnTo>
                <a:lnTo>
                  <a:pt x="40017" y="112382"/>
                </a:lnTo>
                <a:lnTo>
                  <a:pt x="52058" y="110871"/>
                </a:lnTo>
                <a:lnTo>
                  <a:pt x="61847" y="107043"/>
                </a:lnTo>
                <a:lnTo>
                  <a:pt x="69319" y="101950"/>
                </a:lnTo>
                <a:lnTo>
                  <a:pt x="74409" y="96646"/>
                </a:lnTo>
                <a:lnTo>
                  <a:pt x="98234" y="96646"/>
                </a:lnTo>
                <a:lnTo>
                  <a:pt x="98234" y="89903"/>
                </a:lnTo>
                <a:lnTo>
                  <a:pt x="48552" y="89903"/>
                </a:lnTo>
                <a:lnTo>
                  <a:pt x="39938" y="88691"/>
                </a:lnTo>
                <a:lnTo>
                  <a:pt x="33915" y="84761"/>
                </a:lnTo>
                <a:lnTo>
                  <a:pt x="30378" y="77671"/>
                </a:lnTo>
                <a:lnTo>
                  <a:pt x="29222" y="66979"/>
                </a:lnTo>
                <a:lnTo>
                  <a:pt x="29222" y="0"/>
                </a:lnTo>
                <a:close/>
              </a:path>
              <a:path w="98425" h="112395">
                <a:moveTo>
                  <a:pt x="98234" y="96646"/>
                </a:moveTo>
                <a:lnTo>
                  <a:pt x="74409" y="96646"/>
                </a:lnTo>
                <a:lnTo>
                  <a:pt x="78905" y="110134"/>
                </a:lnTo>
                <a:lnTo>
                  <a:pt x="98234" y="110134"/>
                </a:lnTo>
                <a:lnTo>
                  <a:pt x="98234" y="96646"/>
                </a:lnTo>
                <a:close/>
              </a:path>
              <a:path w="98425" h="112395">
                <a:moveTo>
                  <a:pt x="98234" y="0"/>
                </a:moveTo>
                <a:lnTo>
                  <a:pt x="68338" y="0"/>
                </a:lnTo>
                <a:lnTo>
                  <a:pt x="68338" y="83375"/>
                </a:lnTo>
                <a:lnTo>
                  <a:pt x="63169" y="86982"/>
                </a:lnTo>
                <a:lnTo>
                  <a:pt x="56197" y="89903"/>
                </a:lnTo>
                <a:lnTo>
                  <a:pt x="98234" y="89903"/>
                </a:lnTo>
                <a:lnTo>
                  <a:pt x="982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328943" y="11007591"/>
            <a:ext cx="90805" cy="114935"/>
          </a:xfrm>
          <a:custGeom>
            <a:avLst/>
            <a:gdLst/>
            <a:ahLst/>
            <a:cxnLst/>
            <a:rect l="l" t="t" r="r" b="b"/>
            <a:pathLst>
              <a:path w="90805" h="114934">
                <a:moveTo>
                  <a:pt x="52387" y="0"/>
                </a:moveTo>
                <a:lnTo>
                  <a:pt x="30448" y="3897"/>
                </a:lnTo>
                <a:lnTo>
                  <a:pt x="13968" y="15170"/>
                </a:lnTo>
                <a:lnTo>
                  <a:pt x="3601" y="33186"/>
                </a:lnTo>
                <a:lnTo>
                  <a:pt x="0" y="57315"/>
                </a:lnTo>
                <a:lnTo>
                  <a:pt x="3604" y="82587"/>
                </a:lnTo>
                <a:lnTo>
                  <a:pt x="13995" y="100480"/>
                </a:lnTo>
                <a:lnTo>
                  <a:pt x="30539" y="111123"/>
                </a:lnTo>
                <a:lnTo>
                  <a:pt x="52603" y="114642"/>
                </a:lnTo>
                <a:lnTo>
                  <a:pt x="64637" y="113606"/>
                </a:lnTo>
                <a:lnTo>
                  <a:pt x="75364" y="111072"/>
                </a:lnTo>
                <a:lnTo>
                  <a:pt x="84153" y="107908"/>
                </a:lnTo>
                <a:lnTo>
                  <a:pt x="90373" y="104978"/>
                </a:lnTo>
                <a:lnTo>
                  <a:pt x="87125" y="92392"/>
                </a:lnTo>
                <a:lnTo>
                  <a:pt x="55079" y="92392"/>
                </a:lnTo>
                <a:lnTo>
                  <a:pt x="44410" y="90421"/>
                </a:lnTo>
                <a:lnTo>
                  <a:pt x="36501" y="84212"/>
                </a:lnTo>
                <a:lnTo>
                  <a:pt x="31585" y="73324"/>
                </a:lnTo>
                <a:lnTo>
                  <a:pt x="29895" y="57315"/>
                </a:lnTo>
                <a:lnTo>
                  <a:pt x="31644" y="41404"/>
                </a:lnTo>
                <a:lnTo>
                  <a:pt x="36639" y="30510"/>
                </a:lnTo>
                <a:lnTo>
                  <a:pt x="44501" y="24252"/>
                </a:lnTo>
                <a:lnTo>
                  <a:pt x="54851" y="22250"/>
                </a:lnTo>
                <a:lnTo>
                  <a:pt x="85076" y="22250"/>
                </a:lnTo>
                <a:lnTo>
                  <a:pt x="90144" y="8991"/>
                </a:lnTo>
                <a:lnTo>
                  <a:pt x="81841" y="5025"/>
                </a:lnTo>
                <a:lnTo>
                  <a:pt x="72780" y="2219"/>
                </a:lnTo>
                <a:lnTo>
                  <a:pt x="62962" y="551"/>
                </a:lnTo>
                <a:lnTo>
                  <a:pt x="52387" y="0"/>
                </a:lnTo>
                <a:close/>
              </a:path>
              <a:path w="90805" h="114934">
                <a:moveTo>
                  <a:pt x="84975" y="84061"/>
                </a:moveTo>
                <a:lnTo>
                  <a:pt x="78879" y="87077"/>
                </a:lnTo>
                <a:lnTo>
                  <a:pt x="71627" y="89750"/>
                </a:lnTo>
                <a:lnTo>
                  <a:pt x="63576" y="91662"/>
                </a:lnTo>
                <a:lnTo>
                  <a:pt x="55079" y="92392"/>
                </a:lnTo>
                <a:lnTo>
                  <a:pt x="87125" y="92392"/>
                </a:lnTo>
                <a:lnTo>
                  <a:pt x="84975" y="84061"/>
                </a:lnTo>
                <a:close/>
              </a:path>
              <a:path w="90805" h="114934">
                <a:moveTo>
                  <a:pt x="85076" y="22250"/>
                </a:moveTo>
                <a:lnTo>
                  <a:pt x="54851" y="22250"/>
                </a:lnTo>
                <a:lnTo>
                  <a:pt x="62143" y="22641"/>
                </a:lnTo>
                <a:lnTo>
                  <a:pt x="69351" y="23855"/>
                </a:lnTo>
                <a:lnTo>
                  <a:pt x="76221" y="25952"/>
                </a:lnTo>
                <a:lnTo>
                  <a:pt x="82499" y="28994"/>
                </a:lnTo>
                <a:lnTo>
                  <a:pt x="85076" y="22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427871" y="11007586"/>
            <a:ext cx="93345" cy="114935"/>
          </a:xfrm>
          <a:custGeom>
            <a:avLst/>
            <a:gdLst/>
            <a:ahLst/>
            <a:cxnLst/>
            <a:rect l="l" t="t" r="r" b="b"/>
            <a:pathLst>
              <a:path w="93344" h="114934">
                <a:moveTo>
                  <a:pt x="89554" y="22478"/>
                </a:moveTo>
                <a:lnTo>
                  <a:pt x="45402" y="22478"/>
                </a:lnTo>
                <a:lnTo>
                  <a:pt x="53171" y="23402"/>
                </a:lnTo>
                <a:lnTo>
                  <a:pt x="59293" y="26496"/>
                </a:lnTo>
                <a:lnTo>
                  <a:pt x="63304" y="32246"/>
                </a:lnTo>
                <a:lnTo>
                  <a:pt x="64744" y="41135"/>
                </a:lnTo>
                <a:lnTo>
                  <a:pt x="64744" y="46748"/>
                </a:lnTo>
                <a:lnTo>
                  <a:pt x="41592" y="46748"/>
                </a:lnTo>
                <a:lnTo>
                  <a:pt x="23901" y="48967"/>
                </a:lnTo>
                <a:lnTo>
                  <a:pt x="10847" y="55381"/>
                </a:lnTo>
                <a:lnTo>
                  <a:pt x="2768" y="65629"/>
                </a:lnTo>
                <a:lnTo>
                  <a:pt x="0" y="79349"/>
                </a:lnTo>
                <a:lnTo>
                  <a:pt x="2663" y="93779"/>
                </a:lnTo>
                <a:lnTo>
                  <a:pt x="10175" y="104921"/>
                </a:lnTo>
                <a:lnTo>
                  <a:pt x="21817" y="112100"/>
                </a:lnTo>
                <a:lnTo>
                  <a:pt x="36868" y="114642"/>
                </a:lnTo>
                <a:lnTo>
                  <a:pt x="47643" y="113328"/>
                </a:lnTo>
                <a:lnTo>
                  <a:pt x="56651" y="109864"/>
                </a:lnTo>
                <a:lnTo>
                  <a:pt x="63807" y="104966"/>
                </a:lnTo>
                <a:lnTo>
                  <a:pt x="69024" y="99352"/>
                </a:lnTo>
                <a:lnTo>
                  <a:pt x="93065" y="99352"/>
                </a:lnTo>
                <a:lnTo>
                  <a:pt x="93065" y="94640"/>
                </a:lnTo>
                <a:lnTo>
                  <a:pt x="34175" y="94640"/>
                </a:lnTo>
                <a:lnTo>
                  <a:pt x="28778" y="88582"/>
                </a:lnTo>
                <a:lnTo>
                  <a:pt x="28778" y="70129"/>
                </a:lnTo>
                <a:lnTo>
                  <a:pt x="34391" y="64287"/>
                </a:lnTo>
                <a:lnTo>
                  <a:pt x="93065" y="64287"/>
                </a:lnTo>
                <a:lnTo>
                  <a:pt x="93065" y="42481"/>
                </a:lnTo>
                <a:lnTo>
                  <a:pt x="90471" y="23992"/>
                </a:lnTo>
                <a:lnTo>
                  <a:pt x="89554" y="22478"/>
                </a:lnTo>
                <a:close/>
              </a:path>
              <a:path w="93344" h="114934">
                <a:moveTo>
                  <a:pt x="93065" y="99352"/>
                </a:moveTo>
                <a:lnTo>
                  <a:pt x="69024" y="99352"/>
                </a:lnTo>
                <a:lnTo>
                  <a:pt x="73063" y="112394"/>
                </a:lnTo>
                <a:lnTo>
                  <a:pt x="93065" y="112394"/>
                </a:lnTo>
                <a:lnTo>
                  <a:pt x="93065" y="99352"/>
                </a:lnTo>
                <a:close/>
              </a:path>
              <a:path w="93344" h="114934">
                <a:moveTo>
                  <a:pt x="93065" y="64287"/>
                </a:moveTo>
                <a:lnTo>
                  <a:pt x="64744" y="64287"/>
                </a:lnTo>
                <a:lnTo>
                  <a:pt x="64744" y="87223"/>
                </a:lnTo>
                <a:lnTo>
                  <a:pt x="59347" y="91503"/>
                </a:lnTo>
                <a:lnTo>
                  <a:pt x="52158" y="94640"/>
                </a:lnTo>
                <a:lnTo>
                  <a:pt x="93065" y="94640"/>
                </a:lnTo>
                <a:lnTo>
                  <a:pt x="93065" y="64287"/>
                </a:lnTo>
                <a:close/>
              </a:path>
              <a:path w="93344" h="114934">
                <a:moveTo>
                  <a:pt x="48323" y="0"/>
                </a:moveTo>
                <a:lnTo>
                  <a:pt x="35797" y="742"/>
                </a:lnTo>
                <a:lnTo>
                  <a:pt x="24280" y="2728"/>
                </a:lnTo>
                <a:lnTo>
                  <a:pt x="13942" y="5598"/>
                </a:lnTo>
                <a:lnTo>
                  <a:pt x="4952" y="8991"/>
                </a:lnTo>
                <a:lnTo>
                  <a:pt x="12369" y="29895"/>
                </a:lnTo>
                <a:lnTo>
                  <a:pt x="19492" y="27033"/>
                </a:lnTo>
                <a:lnTo>
                  <a:pt x="27371" y="24672"/>
                </a:lnTo>
                <a:lnTo>
                  <a:pt x="36008" y="23069"/>
                </a:lnTo>
                <a:lnTo>
                  <a:pt x="45402" y="22478"/>
                </a:lnTo>
                <a:lnTo>
                  <a:pt x="89554" y="22478"/>
                </a:lnTo>
                <a:lnTo>
                  <a:pt x="82419" y="10706"/>
                </a:lnTo>
                <a:lnTo>
                  <a:pt x="68505" y="2687"/>
                </a:lnTo>
                <a:lnTo>
                  <a:pt x="48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537830" y="11007591"/>
            <a:ext cx="90805" cy="114935"/>
          </a:xfrm>
          <a:custGeom>
            <a:avLst/>
            <a:gdLst/>
            <a:ahLst/>
            <a:cxnLst/>
            <a:rect l="l" t="t" r="r" b="b"/>
            <a:pathLst>
              <a:path w="90805" h="114934">
                <a:moveTo>
                  <a:pt x="52387" y="0"/>
                </a:moveTo>
                <a:lnTo>
                  <a:pt x="30453" y="3897"/>
                </a:lnTo>
                <a:lnTo>
                  <a:pt x="13973" y="15170"/>
                </a:lnTo>
                <a:lnTo>
                  <a:pt x="3602" y="33186"/>
                </a:lnTo>
                <a:lnTo>
                  <a:pt x="0" y="57315"/>
                </a:lnTo>
                <a:lnTo>
                  <a:pt x="3606" y="82587"/>
                </a:lnTo>
                <a:lnTo>
                  <a:pt x="14000" y="100480"/>
                </a:lnTo>
                <a:lnTo>
                  <a:pt x="30544" y="111123"/>
                </a:lnTo>
                <a:lnTo>
                  <a:pt x="52603" y="114642"/>
                </a:lnTo>
                <a:lnTo>
                  <a:pt x="64639" y="113606"/>
                </a:lnTo>
                <a:lnTo>
                  <a:pt x="75369" y="111072"/>
                </a:lnTo>
                <a:lnTo>
                  <a:pt x="84159" y="107908"/>
                </a:lnTo>
                <a:lnTo>
                  <a:pt x="90373" y="104978"/>
                </a:lnTo>
                <a:lnTo>
                  <a:pt x="87125" y="92392"/>
                </a:lnTo>
                <a:lnTo>
                  <a:pt x="55079" y="92392"/>
                </a:lnTo>
                <a:lnTo>
                  <a:pt x="44412" y="90421"/>
                </a:lnTo>
                <a:lnTo>
                  <a:pt x="36507" y="84212"/>
                </a:lnTo>
                <a:lnTo>
                  <a:pt x="31596" y="73324"/>
                </a:lnTo>
                <a:lnTo>
                  <a:pt x="29908" y="57315"/>
                </a:lnTo>
                <a:lnTo>
                  <a:pt x="31657" y="41404"/>
                </a:lnTo>
                <a:lnTo>
                  <a:pt x="36652" y="30510"/>
                </a:lnTo>
                <a:lnTo>
                  <a:pt x="44513" y="24252"/>
                </a:lnTo>
                <a:lnTo>
                  <a:pt x="54863" y="22250"/>
                </a:lnTo>
                <a:lnTo>
                  <a:pt x="85076" y="22250"/>
                </a:lnTo>
                <a:lnTo>
                  <a:pt x="90144" y="8991"/>
                </a:lnTo>
                <a:lnTo>
                  <a:pt x="81846" y="5025"/>
                </a:lnTo>
                <a:lnTo>
                  <a:pt x="72785" y="2219"/>
                </a:lnTo>
                <a:lnTo>
                  <a:pt x="62964" y="551"/>
                </a:lnTo>
                <a:lnTo>
                  <a:pt x="52387" y="0"/>
                </a:lnTo>
                <a:close/>
              </a:path>
              <a:path w="90805" h="114934">
                <a:moveTo>
                  <a:pt x="84975" y="84061"/>
                </a:moveTo>
                <a:lnTo>
                  <a:pt x="78879" y="87077"/>
                </a:lnTo>
                <a:lnTo>
                  <a:pt x="71627" y="89750"/>
                </a:lnTo>
                <a:lnTo>
                  <a:pt x="63576" y="91662"/>
                </a:lnTo>
                <a:lnTo>
                  <a:pt x="55079" y="92392"/>
                </a:lnTo>
                <a:lnTo>
                  <a:pt x="87125" y="92392"/>
                </a:lnTo>
                <a:lnTo>
                  <a:pt x="84975" y="84061"/>
                </a:lnTo>
                <a:close/>
              </a:path>
              <a:path w="90805" h="114934">
                <a:moveTo>
                  <a:pt x="85076" y="22250"/>
                </a:moveTo>
                <a:lnTo>
                  <a:pt x="54863" y="22250"/>
                </a:lnTo>
                <a:lnTo>
                  <a:pt x="62153" y="22641"/>
                </a:lnTo>
                <a:lnTo>
                  <a:pt x="69357" y="23855"/>
                </a:lnTo>
                <a:lnTo>
                  <a:pt x="76223" y="25952"/>
                </a:lnTo>
                <a:lnTo>
                  <a:pt x="82499" y="28994"/>
                </a:lnTo>
                <a:lnTo>
                  <a:pt x="85076" y="22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4639362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37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14" y="66090"/>
                </a:lnTo>
                <a:lnTo>
                  <a:pt x="12814" y="155105"/>
                </a:lnTo>
                <a:lnTo>
                  <a:pt x="42037" y="155105"/>
                </a:lnTo>
                <a:lnTo>
                  <a:pt x="42037" y="44970"/>
                </a:lnTo>
                <a:close/>
              </a:path>
              <a:path w="42544" h="155575">
                <a:moveTo>
                  <a:pt x="41592" y="0"/>
                </a:moveTo>
                <a:lnTo>
                  <a:pt x="11912" y="0"/>
                </a:lnTo>
                <a:lnTo>
                  <a:pt x="11912" y="26746"/>
                </a:lnTo>
                <a:lnTo>
                  <a:pt x="41592" y="26746"/>
                </a:lnTo>
                <a:lnTo>
                  <a:pt x="41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698454" y="10959934"/>
            <a:ext cx="103505" cy="162560"/>
          </a:xfrm>
          <a:custGeom>
            <a:avLst/>
            <a:gdLst/>
            <a:ahLst/>
            <a:cxnLst/>
            <a:rect l="l" t="t" r="r" b="b"/>
            <a:pathLst>
              <a:path w="103505" h="162559">
                <a:moveTo>
                  <a:pt x="51701" y="47650"/>
                </a:moveTo>
                <a:lnTo>
                  <a:pt x="29398" y="52019"/>
                </a:lnTo>
                <a:lnTo>
                  <a:pt x="13206" y="64060"/>
                </a:lnTo>
                <a:lnTo>
                  <a:pt x="3336" y="82170"/>
                </a:lnTo>
                <a:lnTo>
                  <a:pt x="0" y="104749"/>
                </a:lnTo>
                <a:lnTo>
                  <a:pt x="3431" y="129674"/>
                </a:lnTo>
                <a:lnTo>
                  <a:pt x="13458" y="147685"/>
                </a:lnTo>
                <a:lnTo>
                  <a:pt x="29682" y="158613"/>
                </a:lnTo>
                <a:lnTo>
                  <a:pt x="51701" y="162293"/>
                </a:lnTo>
                <a:lnTo>
                  <a:pt x="73624" y="158581"/>
                </a:lnTo>
                <a:lnTo>
                  <a:pt x="89858" y="147599"/>
                </a:lnTo>
                <a:lnTo>
                  <a:pt x="93709" y="140716"/>
                </a:lnTo>
                <a:lnTo>
                  <a:pt x="51701" y="140716"/>
                </a:lnTo>
                <a:lnTo>
                  <a:pt x="42293" y="138698"/>
                </a:lnTo>
                <a:lnTo>
                  <a:pt x="35625" y="132338"/>
                </a:lnTo>
                <a:lnTo>
                  <a:pt x="31654" y="121176"/>
                </a:lnTo>
                <a:lnTo>
                  <a:pt x="30340" y="104749"/>
                </a:lnTo>
                <a:lnTo>
                  <a:pt x="31749" y="88067"/>
                </a:lnTo>
                <a:lnTo>
                  <a:pt x="35877" y="77011"/>
                </a:lnTo>
                <a:lnTo>
                  <a:pt x="42577" y="70886"/>
                </a:lnTo>
                <a:lnTo>
                  <a:pt x="51701" y="68999"/>
                </a:lnTo>
                <a:lnTo>
                  <a:pt x="92746" y="68999"/>
                </a:lnTo>
                <a:lnTo>
                  <a:pt x="90025" y="64060"/>
                </a:lnTo>
                <a:lnTo>
                  <a:pt x="73812" y="52019"/>
                </a:lnTo>
                <a:lnTo>
                  <a:pt x="51701" y="47650"/>
                </a:lnTo>
                <a:close/>
              </a:path>
              <a:path w="103505" h="162559">
                <a:moveTo>
                  <a:pt x="92746" y="68999"/>
                </a:moveTo>
                <a:lnTo>
                  <a:pt x="51701" y="68999"/>
                </a:lnTo>
                <a:lnTo>
                  <a:pt x="60854" y="70856"/>
                </a:lnTo>
                <a:lnTo>
                  <a:pt x="67629" y="76930"/>
                </a:lnTo>
                <a:lnTo>
                  <a:pt x="71834" y="87976"/>
                </a:lnTo>
                <a:lnTo>
                  <a:pt x="73279" y="104749"/>
                </a:lnTo>
                <a:lnTo>
                  <a:pt x="71931" y="121465"/>
                </a:lnTo>
                <a:lnTo>
                  <a:pt x="67886" y="132595"/>
                </a:lnTo>
                <a:lnTo>
                  <a:pt x="61143" y="138794"/>
                </a:lnTo>
                <a:lnTo>
                  <a:pt x="51701" y="140716"/>
                </a:lnTo>
                <a:lnTo>
                  <a:pt x="93709" y="140716"/>
                </a:lnTo>
                <a:lnTo>
                  <a:pt x="99939" y="129578"/>
                </a:lnTo>
                <a:lnTo>
                  <a:pt x="103403" y="104749"/>
                </a:lnTo>
                <a:lnTo>
                  <a:pt x="100002" y="82170"/>
                </a:lnTo>
                <a:lnTo>
                  <a:pt x="92746" y="68999"/>
                </a:lnTo>
                <a:close/>
              </a:path>
              <a:path w="103505" h="162559">
                <a:moveTo>
                  <a:pt x="78447" y="0"/>
                </a:moveTo>
                <a:lnTo>
                  <a:pt x="21577" y="15963"/>
                </a:lnTo>
                <a:lnTo>
                  <a:pt x="24498" y="32816"/>
                </a:lnTo>
                <a:lnTo>
                  <a:pt x="82270" y="21590"/>
                </a:lnTo>
                <a:lnTo>
                  <a:pt x="784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818563" y="11007586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59" h="112395">
                <a:moveTo>
                  <a:pt x="20243" y="2260"/>
                </a:moveTo>
                <a:lnTo>
                  <a:pt x="0" y="2260"/>
                </a:lnTo>
                <a:lnTo>
                  <a:pt x="0" y="112394"/>
                </a:lnTo>
                <a:lnTo>
                  <a:pt x="29451" y="112394"/>
                </a:lnTo>
                <a:lnTo>
                  <a:pt x="29451" y="29222"/>
                </a:lnTo>
                <a:lnTo>
                  <a:pt x="34632" y="25857"/>
                </a:lnTo>
                <a:lnTo>
                  <a:pt x="41147" y="22478"/>
                </a:lnTo>
                <a:lnTo>
                  <a:pt x="94771" y="22478"/>
                </a:lnTo>
                <a:lnTo>
                  <a:pt x="91023" y="14846"/>
                </a:lnTo>
                <a:lnTo>
                  <a:pt x="24726" y="14846"/>
                </a:lnTo>
                <a:lnTo>
                  <a:pt x="20243" y="2260"/>
                </a:lnTo>
                <a:close/>
              </a:path>
              <a:path w="99059" h="112395">
                <a:moveTo>
                  <a:pt x="94771" y="22478"/>
                </a:moveTo>
                <a:lnTo>
                  <a:pt x="48793" y="22478"/>
                </a:lnTo>
                <a:lnTo>
                  <a:pt x="57573" y="23967"/>
                </a:lnTo>
                <a:lnTo>
                  <a:pt x="63738" y="28490"/>
                </a:lnTo>
                <a:lnTo>
                  <a:pt x="67374" y="36136"/>
                </a:lnTo>
                <a:lnTo>
                  <a:pt x="68567" y="46989"/>
                </a:lnTo>
                <a:lnTo>
                  <a:pt x="68567" y="112394"/>
                </a:lnTo>
                <a:lnTo>
                  <a:pt x="98463" y="112394"/>
                </a:lnTo>
                <a:lnTo>
                  <a:pt x="98463" y="44284"/>
                </a:lnTo>
                <a:lnTo>
                  <a:pt x="96307" y="25604"/>
                </a:lnTo>
                <a:lnTo>
                  <a:pt x="94771" y="22478"/>
                </a:lnTo>
                <a:close/>
              </a:path>
              <a:path w="99059" h="112395">
                <a:moveTo>
                  <a:pt x="59575" y="0"/>
                </a:moveTo>
                <a:lnTo>
                  <a:pt x="48094" y="1274"/>
                </a:lnTo>
                <a:lnTo>
                  <a:pt x="38360" y="4637"/>
                </a:lnTo>
                <a:lnTo>
                  <a:pt x="30522" y="9392"/>
                </a:lnTo>
                <a:lnTo>
                  <a:pt x="24726" y="14846"/>
                </a:lnTo>
                <a:lnTo>
                  <a:pt x="91023" y="14846"/>
                </a:lnTo>
                <a:lnTo>
                  <a:pt x="89473" y="11688"/>
                </a:lnTo>
                <a:lnTo>
                  <a:pt x="77412" y="2999"/>
                </a:lnTo>
                <a:lnTo>
                  <a:pt x="59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CuadroTexto 59"/>
          <p:cNvSpPr txBox="1"/>
          <p:nvPr/>
        </p:nvSpPr>
        <p:spPr>
          <a:xfrm>
            <a:off x="659729" y="2334697"/>
            <a:ext cx="1412307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•"/>
              <a:defRPr/>
            </a:pPr>
            <a:r>
              <a:rPr lang="es-ES" sz="3600" b="1" dirty="0">
                <a:solidFill>
                  <a:schemeClr val="bg1"/>
                </a:solidFill>
                <a:latin typeface="gobCL-Light" panose="02000603050000020004" pitchFamily="50" charset="0"/>
              </a:rPr>
              <a:t>Los servicios públicos responsables de la </a:t>
            </a:r>
            <a:r>
              <a:rPr lang="es-ES" sz="3600" b="1" dirty="0" smtClean="0">
                <a:solidFill>
                  <a:schemeClr val="bg1"/>
                </a:solidFill>
                <a:latin typeface="gobCL-Light" panose="02000603050000020004" pitchFamily="50" charset="0"/>
              </a:rPr>
              <a:t>política</a:t>
            </a:r>
          </a:p>
          <a:p>
            <a:pPr marL="342900" indent="-342900">
              <a:buFontTx/>
              <a:buChar char="•"/>
              <a:defRPr/>
            </a:pPr>
            <a:endParaRPr lang="es-ES" sz="3600" b="1" dirty="0">
              <a:solidFill>
                <a:schemeClr val="bg1"/>
              </a:solidFill>
              <a:latin typeface="gobCL-Light" panose="02000603050000020004" pitchFamily="50" charset="0"/>
            </a:endParaRPr>
          </a:p>
          <a:p>
            <a:pPr marL="800100" lvl="1" indent="-342900">
              <a:buFontTx/>
              <a:buChar char="•"/>
              <a:defRPr/>
            </a:pP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Modernización de sistemas internos, entre ellos, mecanismos de </a:t>
            </a:r>
            <a:r>
              <a:rPr lang="es-ES" sz="3600" dirty="0" smtClean="0">
                <a:solidFill>
                  <a:schemeClr val="bg1"/>
                </a:solidFill>
                <a:latin typeface="gobCL-Light" panose="02000603050000020004" pitchFamily="50" charset="0"/>
              </a:rPr>
              <a:t>rendición.</a:t>
            </a:r>
          </a:p>
          <a:p>
            <a:pPr marL="800100" lvl="1" indent="-342900">
              <a:buFontTx/>
              <a:buChar char="•"/>
              <a:defRPr/>
            </a:pPr>
            <a:endParaRPr lang="es-ES" sz="3600" dirty="0">
              <a:solidFill>
                <a:schemeClr val="bg1"/>
              </a:solidFill>
              <a:latin typeface="gobCL-Light" panose="02000603050000020004" pitchFamily="50" charset="0"/>
            </a:endParaRPr>
          </a:p>
          <a:p>
            <a:pPr marL="800100" lvl="1" indent="-342900">
              <a:buFontTx/>
              <a:buChar char="•"/>
              <a:defRPr/>
            </a:pP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Mejor control y mejor apoyo en la entrega de </a:t>
            </a:r>
            <a:r>
              <a:rPr lang="es-ES" sz="3600" dirty="0" smtClean="0">
                <a:solidFill>
                  <a:schemeClr val="bg1"/>
                </a:solidFill>
                <a:latin typeface="gobCL-Light" panose="02000603050000020004" pitchFamily="50" charset="0"/>
              </a:rPr>
              <a:t>recursos.</a:t>
            </a:r>
            <a:endParaRPr lang="es-ES" sz="3600" dirty="0">
              <a:solidFill>
                <a:schemeClr val="bg1"/>
              </a:solidFill>
              <a:latin typeface="gobCL-Light" panose="02000603050000020004" pitchFamily="50" charset="0"/>
            </a:endParaRPr>
          </a:p>
          <a:p>
            <a:pPr marL="800100" lvl="1" indent="-342900">
              <a:buFontTx/>
              <a:buChar char="•"/>
              <a:defRPr/>
            </a:pPr>
            <a:endParaRPr lang="es-ES" sz="3600" dirty="0" smtClean="0">
              <a:solidFill>
                <a:schemeClr val="bg1"/>
              </a:solidFill>
              <a:latin typeface="gobCL-Light" panose="02000603050000020004" pitchFamily="50" charset="0"/>
            </a:endParaRPr>
          </a:p>
          <a:p>
            <a:pPr marL="800100" lvl="1" indent="-342900">
              <a:buFontTx/>
              <a:buChar char="•"/>
              <a:defRPr/>
            </a:pPr>
            <a:r>
              <a:rPr lang="es-ES" sz="3600" dirty="0" smtClean="0">
                <a:solidFill>
                  <a:schemeClr val="bg1"/>
                </a:solidFill>
                <a:latin typeface="gobCL-Light" panose="02000603050000020004" pitchFamily="50" charset="0"/>
              </a:rPr>
              <a:t>Buena </a:t>
            </a: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coordinación entre servicios públicos, visión compartida respecto a cómo mejorar la educación y las responsabilidades de cada actor en el cumplimiento de dicho objetivo.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5922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05000"/>
            <a:ext cx="15240000" cy="9525000"/>
          </a:xfrm>
          <a:custGeom>
            <a:avLst/>
            <a:gdLst/>
            <a:ahLst/>
            <a:cxnLst/>
            <a:rect l="l" t="t" r="r" b="b"/>
            <a:pathLst>
              <a:path w="15240000" h="9525000">
                <a:moveTo>
                  <a:pt x="0" y="9525000"/>
                </a:moveTo>
                <a:lnTo>
                  <a:pt x="15240000" y="9525000"/>
                </a:lnTo>
                <a:lnTo>
                  <a:pt x="15240000" y="0"/>
                </a:lnTo>
                <a:lnTo>
                  <a:pt x="0" y="0"/>
                </a:lnTo>
                <a:lnTo>
                  <a:pt x="0" y="9525000"/>
                </a:lnTo>
                <a:close/>
              </a:path>
            </a:pathLst>
          </a:custGeom>
          <a:solidFill>
            <a:srgbClr val="00A79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5233650" cy="1898650"/>
          </a:xfrm>
          <a:custGeom>
            <a:avLst/>
            <a:gdLst/>
            <a:ahLst/>
            <a:cxnLst/>
            <a:rect l="l" t="t" r="r" b="b"/>
            <a:pathLst>
              <a:path w="15233650" h="1898650">
                <a:moveTo>
                  <a:pt x="0" y="1898650"/>
                </a:moveTo>
                <a:lnTo>
                  <a:pt x="15233637" y="1898650"/>
                </a:lnTo>
                <a:lnTo>
                  <a:pt x="15233637" y="0"/>
                </a:lnTo>
                <a:lnTo>
                  <a:pt x="0" y="0"/>
                </a:lnTo>
                <a:lnTo>
                  <a:pt x="0" y="1898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800" y="194562"/>
            <a:ext cx="518160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CL" sz="4400" b="0" spc="-120" dirty="0" smtClean="0">
                <a:latin typeface="gobCL-Light"/>
                <a:cs typeface="gobCL-Light"/>
              </a:rPr>
              <a:t>Profesionalización y modernización</a:t>
            </a:r>
            <a:endParaRPr sz="4400" dirty="0">
              <a:latin typeface="gobCL-Light"/>
              <a:cs typeface="gobCL-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954478" y="317500"/>
            <a:ext cx="544830" cy="543560"/>
          </a:xfrm>
          <a:custGeom>
            <a:avLst/>
            <a:gdLst/>
            <a:ahLst/>
            <a:cxnLst/>
            <a:rect l="l" t="t" r="r" b="b"/>
            <a:pathLst>
              <a:path w="544829" h="543560">
                <a:moveTo>
                  <a:pt x="272186" y="0"/>
                </a:moveTo>
                <a:lnTo>
                  <a:pt x="223262" y="4385"/>
                </a:lnTo>
                <a:lnTo>
                  <a:pt x="177214" y="17028"/>
                </a:lnTo>
                <a:lnTo>
                  <a:pt x="134811" y="37160"/>
                </a:lnTo>
                <a:lnTo>
                  <a:pt x="96823" y="64014"/>
                </a:lnTo>
                <a:lnTo>
                  <a:pt x="64017" y="96820"/>
                </a:lnTo>
                <a:lnTo>
                  <a:pt x="37163" y="134810"/>
                </a:lnTo>
                <a:lnTo>
                  <a:pt x="17029" y="177215"/>
                </a:lnTo>
                <a:lnTo>
                  <a:pt x="4385" y="223268"/>
                </a:lnTo>
                <a:lnTo>
                  <a:pt x="0" y="272199"/>
                </a:lnTo>
                <a:lnTo>
                  <a:pt x="3938" y="318585"/>
                </a:lnTo>
                <a:lnTo>
                  <a:pt x="15317" y="362423"/>
                </a:lnTo>
                <a:lnTo>
                  <a:pt x="33485" y="403063"/>
                </a:lnTo>
                <a:lnTo>
                  <a:pt x="57789" y="439853"/>
                </a:lnTo>
                <a:lnTo>
                  <a:pt x="87575" y="472142"/>
                </a:lnTo>
                <a:lnTo>
                  <a:pt x="122190" y="499279"/>
                </a:lnTo>
                <a:lnTo>
                  <a:pt x="160983" y="520613"/>
                </a:lnTo>
                <a:lnTo>
                  <a:pt x="203300" y="535493"/>
                </a:lnTo>
                <a:lnTo>
                  <a:pt x="248488" y="543267"/>
                </a:lnTo>
                <a:lnTo>
                  <a:pt x="256032" y="432854"/>
                </a:lnTo>
                <a:lnTo>
                  <a:pt x="256908" y="355511"/>
                </a:lnTo>
                <a:lnTo>
                  <a:pt x="146824" y="332536"/>
                </a:lnTo>
                <a:lnTo>
                  <a:pt x="88874" y="236639"/>
                </a:lnTo>
                <a:lnTo>
                  <a:pt x="200574" y="236639"/>
                </a:lnTo>
                <a:lnTo>
                  <a:pt x="156870" y="193421"/>
                </a:lnTo>
                <a:lnTo>
                  <a:pt x="137604" y="96240"/>
                </a:lnTo>
                <a:lnTo>
                  <a:pt x="259813" y="96240"/>
                </a:lnTo>
                <a:lnTo>
                  <a:pt x="260337" y="49580"/>
                </a:lnTo>
                <a:lnTo>
                  <a:pt x="396894" y="49580"/>
                </a:lnTo>
                <a:lnTo>
                  <a:pt x="400824" y="46609"/>
                </a:lnTo>
                <a:lnTo>
                  <a:pt x="422932" y="46609"/>
                </a:lnTo>
                <a:lnTo>
                  <a:pt x="409566" y="37160"/>
                </a:lnTo>
                <a:lnTo>
                  <a:pt x="367163" y="17028"/>
                </a:lnTo>
                <a:lnTo>
                  <a:pt x="321113" y="4385"/>
                </a:lnTo>
                <a:lnTo>
                  <a:pt x="272186" y="0"/>
                </a:lnTo>
                <a:close/>
              </a:path>
              <a:path w="544829" h="543560">
                <a:moveTo>
                  <a:pt x="534830" y="204482"/>
                </a:moveTo>
                <a:lnTo>
                  <a:pt x="419201" y="204482"/>
                </a:lnTo>
                <a:lnTo>
                  <a:pt x="395173" y="271780"/>
                </a:lnTo>
                <a:lnTo>
                  <a:pt x="341337" y="311937"/>
                </a:lnTo>
                <a:lnTo>
                  <a:pt x="278371" y="332016"/>
                </a:lnTo>
                <a:lnTo>
                  <a:pt x="285165" y="438137"/>
                </a:lnTo>
                <a:lnTo>
                  <a:pt x="298843" y="543001"/>
                </a:lnTo>
                <a:lnTo>
                  <a:pt x="343579" y="534883"/>
                </a:lnTo>
                <a:lnTo>
                  <a:pt x="385423" y="519743"/>
                </a:lnTo>
                <a:lnTo>
                  <a:pt x="423760" y="498270"/>
                </a:lnTo>
                <a:lnTo>
                  <a:pt x="457952" y="471103"/>
                </a:lnTo>
                <a:lnTo>
                  <a:pt x="487360" y="438880"/>
                </a:lnTo>
                <a:lnTo>
                  <a:pt x="511344" y="402240"/>
                </a:lnTo>
                <a:lnTo>
                  <a:pt x="529267" y="361820"/>
                </a:lnTo>
                <a:lnTo>
                  <a:pt x="540490" y="318260"/>
                </a:lnTo>
                <a:lnTo>
                  <a:pt x="544372" y="272199"/>
                </a:lnTo>
                <a:lnTo>
                  <a:pt x="539987" y="223268"/>
                </a:lnTo>
                <a:lnTo>
                  <a:pt x="534830" y="204482"/>
                </a:lnTo>
                <a:close/>
              </a:path>
              <a:path w="544829" h="543560">
                <a:moveTo>
                  <a:pt x="200574" y="236639"/>
                </a:moveTo>
                <a:lnTo>
                  <a:pt x="88874" y="236639"/>
                </a:lnTo>
                <a:lnTo>
                  <a:pt x="188353" y="268960"/>
                </a:lnTo>
                <a:lnTo>
                  <a:pt x="256908" y="354012"/>
                </a:lnTo>
                <a:lnTo>
                  <a:pt x="257949" y="262763"/>
                </a:lnTo>
                <a:lnTo>
                  <a:pt x="208280" y="244259"/>
                </a:lnTo>
                <a:lnTo>
                  <a:pt x="200574" y="236639"/>
                </a:lnTo>
                <a:close/>
              </a:path>
              <a:path w="544829" h="543560">
                <a:moveTo>
                  <a:pt x="422932" y="46609"/>
                </a:moveTo>
                <a:lnTo>
                  <a:pt x="400824" y="46609"/>
                </a:lnTo>
                <a:lnTo>
                  <a:pt x="380771" y="149745"/>
                </a:lnTo>
                <a:lnTo>
                  <a:pt x="272326" y="237248"/>
                </a:lnTo>
                <a:lnTo>
                  <a:pt x="278193" y="329247"/>
                </a:lnTo>
                <a:lnTo>
                  <a:pt x="309626" y="248488"/>
                </a:lnTo>
                <a:lnTo>
                  <a:pt x="419201" y="204482"/>
                </a:lnTo>
                <a:lnTo>
                  <a:pt x="534830" y="204482"/>
                </a:lnTo>
                <a:lnTo>
                  <a:pt x="527344" y="177215"/>
                </a:lnTo>
                <a:lnTo>
                  <a:pt x="507212" y="134810"/>
                </a:lnTo>
                <a:lnTo>
                  <a:pt x="480359" y="96820"/>
                </a:lnTo>
                <a:lnTo>
                  <a:pt x="447554" y="64014"/>
                </a:lnTo>
                <a:lnTo>
                  <a:pt x="422932" y="46609"/>
                </a:lnTo>
                <a:close/>
              </a:path>
              <a:path w="544829" h="543560">
                <a:moveTo>
                  <a:pt x="259813" y="96240"/>
                </a:moveTo>
                <a:lnTo>
                  <a:pt x="137604" y="96240"/>
                </a:lnTo>
                <a:lnTo>
                  <a:pt x="208216" y="129374"/>
                </a:lnTo>
                <a:lnTo>
                  <a:pt x="247523" y="183261"/>
                </a:lnTo>
                <a:lnTo>
                  <a:pt x="251236" y="212490"/>
                </a:lnTo>
                <a:lnTo>
                  <a:pt x="253565" y="230119"/>
                </a:lnTo>
                <a:lnTo>
                  <a:pt x="255488" y="243245"/>
                </a:lnTo>
                <a:lnTo>
                  <a:pt x="257987" y="258965"/>
                </a:lnTo>
                <a:lnTo>
                  <a:pt x="259813" y="96240"/>
                </a:lnTo>
                <a:close/>
              </a:path>
              <a:path w="544829" h="543560">
                <a:moveTo>
                  <a:pt x="396894" y="49580"/>
                </a:moveTo>
                <a:lnTo>
                  <a:pt x="260337" y="49580"/>
                </a:lnTo>
                <a:lnTo>
                  <a:pt x="272110" y="234099"/>
                </a:lnTo>
                <a:lnTo>
                  <a:pt x="291261" y="129463"/>
                </a:lnTo>
                <a:lnTo>
                  <a:pt x="396894" y="49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231420" y="600494"/>
            <a:ext cx="130810" cy="49530"/>
          </a:xfrm>
          <a:custGeom>
            <a:avLst/>
            <a:gdLst/>
            <a:ahLst/>
            <a:cxnLst/>
            <a:rect l="l" t="t" r="r" b="b"/>
            <a:pathLst>
              <a:path w="130809" h="49529">
                <a:moveTo>
                  <a:pt x="130200" y="0"/>
                </a:moveTo>
                <a:lnTo>
                  <a:pt x="43560" y="2146"/>
                </a:lnTo>
                <a:lnTo>
                  <a:pt x="0" y="49479"/>
                </a:lnTo>
                <a:lnTo>
                  <a:pt x="92227" y="48602"/>
                </a:lnTo>
                <a:lnTo>
                  <a:pt x="95035" y="45008"/>
                </a:lnTo>
                <a:lnTo>
                  <a:pt x="11290" y="45008"/>
                </a:lnTo>
                <a:lnTo>
                  <a:pt x="52120" y="10591"/>
                </a:lnTo>
                <a:lnTo>
                  <a:pt x="108229" y="8724"/>
                </a:lnTo>
                <a:lnTo>
                  <a:pt x="123383" y="8724"/>
                </a:lnTo>
                <a:lnTo>
                  <a:pt x="130200" y="0"/>
                </a:lnTo>
                <a:close/>
              </a:path>
              <a:path w="130809" h="49529">
                <a:moveTo>
                  <a:pt x="123383" y="8724"/>
                </a:moveTo>
                <a:lnTo>
                  <a:pt x="108229" y="8724"/>
                </a:lnTo>
                <a:lnTo>
                  <a:pt x="86296" y="35813"/>
                </a:lnTo>
                <a:lnTo>
                  <a:pt x="11290" y="45008"/>
                </a:lnTo>
                <a:lnTo>
                  <a:pt x="95035" y="45008"/>
                </a:lnTo>
                <a:lnTo>
                  <a:pt x="123383" y="8724"/>
                </a:lnTo>
                <a:close/>
              </a:path>
            </a:pathLst>
          </a:custGeom>
          <a:solidFill>
            <a:srgbClr val="7AC3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49646" y="456131"/>
            <a:ext cx="63500" cy="124460"/>
          </a:xfrm>
          <a:custGeom>
            <a:avLst/>
            <a:gdLst/>
            <a:ahLst/>
            <a:cxnLst/>
            <a:rect l="l" t="t" r="r" b="b"/>
            <a:pathLst>
              <a:path w="63500" h="124459">
                <a:moveTo>
                  <a:pt x="0" y="0"/>
                </a:moveTo>
                <a:lnTo>
                  <a:pt x="11747" y="86169"/>
                </a:lnTo>
                <a:lnTo>
                  <a:pt x="63474" y="124396"/>
                </a:lnTo>
                <a:lnTo>
                  <a:pt x="62209" y="113652"/>
                </a:lnTo>
                <a:lnTo>
                  <a:pt x="57810" y="113652"/>
                </a:lnTo>
                <a:lnTo>
                  <a:pt x="18059" y="77304"/>
                </a:lnTo>
                <a:lnTo>
                  <a:pt x="10972" y="18592"/>
                </a:lnTo>
                <a:lnTo>
                  <a:pt x="29876" y="18592"/>
                </a:lnTo>
                <a:lnTo>
                  <a:pt x="0" y="0"/>
                </a:lnTo>
                <a:close/>
              </a:path>
              <a:path w="63500" h="124459">
                <a:moveTo>
                  <a:pt x="29876" y="18592"/>
                </a:moveTo>
                <a:lnTo>
                  <a:pt x="10972" y="18592"/>
                </a:lnTo>
                <a:lnTo>
                  <a:pt x="43014" y="43522"/>
                </a:lnTo>
                <a:lnTo>
                  <a:pt x="57810" y="113652"/>
                </a:lnTo>
                <a:lnTo>
                  <a:pt x="62209" y="113652"/>
                </a:lnTo>
                <a:lnTo>
                  <a:pt x="52692" y="32791"/>
                </a:lnTo>
                <a:lnTo>
                  <a:pt x="29876" y="18592"/>
                </a:lnTo>
                <a:close/>
              </a:path>
            </a:pathLst>
          </a:custGeom>
          <a:solidFill>
            <a:srgbClr val="6FC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225880" y="450476"/>
            <a:ext cx="102870" cy="105410"/>
          </a:xfrm>
          <a:custGeom>
            <a:avLst/>
            <a:gdLst/>
            <a:ahLst/>
            <a:cxnLst/>
            <a:rect l="l" t="t" r="r" b="b"/>
            <a:pathLst>
              <a:path w="102870" h="105409">
                <a:moveTo>
                  <a:pt x="102590" y="0"/>
                </a:moveTo>
                <a:lnTo>
                  <a:pt x="22542" y="41401"/>
                </a:lnTo>
                <a:lnTo>
                  <a:pt x="0" y="105016"/>
                </a:lnTo>
                <a:lnTo>
                  <a:pt x="17026" y="100215"/>
                </a:lnTo>
                <a:lnTo>
                  <a:pt x="5537" y="100215"/>
                </a:lnTo>
                <a:lnTo>
                  <a:pt x="31483" y="49491"/>
                </a:lnTo>
                <a:lnTo>
                  <a:pt x="88607" y="16255"/>
                </a:lnTo>
                <a:lnTo>
                  <a:pt x="98280" y="16255"/>
                </a:lnTo>
                <a:lnTo>
                  <a:pt x="102590" y="0"/>
                </a:lnTo>
                <a:close/>
              </a:path>
              <a:path w="102870" h="105409">
                <a:moveTo>
                  <a:pt x="98280" y="16255"/>
                </a:moveTo>
                <a:lnTo>
                  <a:pt x="88607" y="16255"/>
                </a:lnTo>
                <a:lnTo>
                  <a:pt x="73786" y="50774"/>
                </a:lnTo>
                <a:lnTo>
                  <a:pt x="45211" y="83311"/>
                </a:lnTo>
                <a:lnTo>
                  <a:pt x="5537" y="100215"/>
                </a:lnTo>
                <a:lnTo>
                  <a:pt x="17026" y="100215"/>
                </a:lnTo>
                <a:lnTo>
                  <a:pt x="49098" y="91173"/>
                </a:lnTo>
                <a:lnTo>
                  <a:pt x="88074" y="54749"/>
                </a:lnTo>
                <a:lnTo>
                  <a:pt x="98280" y="16255"/>
                </a:lnTo>
                <a:close/>
              </a:path>
            </a:pathLst>
          </a:custGeom>
          <a:solidFill>
            <a:srgbClr val="6C9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19054" y="550625"/>
            <a:ext cx="93980" cy="123189"/>
          </a:xfrm>
          <a:custGeom>
            <a:avLst/>
            <a:gdLst/>
            <a:ahLst/>
            <a:cxnLst/>
            <a:rect l="l" t="t" r="r" b="b"/>
            <a:pathLst>
              <a:path w="93979" h="123190">
                <a:moveTo>
                  <a:pt x="0" y="0"/>
                </a:moveTo>
                <a:lnTo>
                  <a:pt x="8470" y="68529"/>
                </a:lnTo>
                <a:lnTo>
                  <a:pt x="43967" y="103898"/>
                </a:lnTo>
                <a:lnTo>
                  <a:pt x="93535" y="122694"/>
                </a:lnTo>
                <a:lnTo>
                  <a:pt x="91952" y="115493"/>
                </a:lnTo>
                <a:lnTo>
                  <a:pt x="87693" y="115493"/>
                </a:lnTo>
                <a:lnTo>
                  <a:pt x="50101" y="96761"/>
                </a:lnTo>
                <a:lnTo>
                  <a:pt x="19646" y="62217"/>
                </a:lnTo>
                <a:lnTo>
                  <a:pt x="13157" y="20802"/>
                </a:lnTo>
                <a:lnTo>
                  <a:pt x="32840" y="20802"/>
                </a:lnTo>
                <a:lnTo>
                  <a:pt x="0" y="0"/>
                </a:lnTo>
                <a:close/>
              </a:path>
              <a:path w="93979" h="123190">
                <a:moveTo>
                  <a:pt x="32840" y="20802"/>
                </a:moveTo>
                <a:lnTo>
                  <a:pt x="13157" y="20802"/>
                </a:lnTo>
                <a:lnTo>
                  <a:pt x="68999" y="59804"/>
                </a:lnTo>
                <a:lnTo>
                  <a:pt x="87693" y="115493"/>
                </a:lnTo>
                <a:lnTo>
                  <a:pt x="91952" y="115493"/>
                </a:lnTo>
                <a:lnTo>
                  <a:pt x="77330" y="48983"/>
                </a:lnTo>
                <a:lnTo>
                  <a:pt x="32840" y="20802"/>
                </a:lnTo>
                <a:close/>
              </a:path>
            </a:pathLst>
          </a:custGeom>
          <a:solidFill>
            <a:srgbClr val="E0E3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572183" y="383890"/>
            <a:ext cx="120650" cy="206375"/>
          </a:xfrm>
          <a:custGeom>
            <a:avLst/>
            <a:gdLst/>
            <a:ahLst/>
            <a:cxnLst/>
            <a:rect l="l" t="t" r="r" b="b"/>
            <a:pathLst>
              <a:path w="120650" h="206375">
                <a:moveTo>
                  <a:pt x="47358" y="0"/>
                </a:moveTo>
                <a:lnTo>
                  <a:pt x="0" y="0"/>
                </a:lnTo>
                <a:lnTo>
                  <a:pt x="0" y="206222"/>
                </a:lnTo>
                <a:lnTo>
                  <a:pt x="14236" y="206222"/>
                </a:lnTo>
                <a:lnTo>
                  <a:pt x="14236" y="119583"/>
                </a:lnTo>
                <a:lnTo>
                  <a:pt x="52298" y="119583"/>
                </a:lnTo>
                <a:lnTo>
                  <a:pt x="56362" y="119278"/>
                </a:lnTo>
                <a:lnTo>
                  <a:pt x="59855" y="118973"/>
                </a:lnTo>
                <a:lnTo>
                  <a:pt x="76218" y="118973"/>
                </a:lnTo>
                <a:lnTo>
                  <a:pt x="74371" y="115316"/>
                </a:lnTo>
                <a:lnTo>
                  <a:pt x="90700" y="106776"/>
                </a:lnTo>
                <a:lnTo>
                  <a:pt x="91359" y="106159"/>
                </a:lnTo>
                <a:lnTo>
                  <a:pt x="14236" y="106159"/>
                </a:lnTo>
                <a:lnTo>
                  <a:pt x="14236" y="12814"/>
                </a:lnTo>
                <a:lnTo>
                  <a:pt x="94778" y="12814"/>
                </a:lnTo>
                <a:lnTo>
                  <a:pt x="73914" y="3131"/>
                </a:lnTo>
                <a:lnTo>
                  <a:pt x="47358" y="0"/>
                </a:lnTo>
                <a:close/>
              </a:path>
              <a:path w="120650" h="206375">
                <a:moveTo>
                  <a:pt x="76218" y="118973"/>
                </a:moveTo>
                <a:lnTo>
                  <a:pt x="59855" y="118973"/>
                </a:lnTo>
                <a:lnTo>
                  <a:pt x="103136" y="206222"/>
                </a:lnTo>
                <a:lnTo>
                  <a:pt x="120281" y="206222"/>
                </a:lnTo>
                <a:lnTo>
                  <a:pt x="76218" y="118973"/>
                </a:lnTo>
                <a:close/>
              </a:path>
              <a:path w="120650" h="206375">
                <a:moveTo>
                  <a:pt x="94778" y="12814"/>
                </a:moveTo>
                <a:lnTo>
                  <a:pt x="45618" y="12814"/>
                </a:lnTo>
                <a:lnTo>
                  <a:pt x="68319" y="15288"/>
                </a:lnTo>
                <a:lnTo>
                  <a:pt x="85412" y="23225"/>
                </a:lnTo>
                <a:lnTo>
                  <a:pt x="96187" y="37395"/>
                </a:lnTo>
                <a:lnTo>
                  <a:pt x="99936" y="58572"/>
                </a:lnTo>
                <a:lnTo>
                  <a:pt x="96141" y="79391"/>
                </a:lnTo>
                <a:lnTo>
                  <a:pt x="85266" y="94262"/>
                </a:lnTo>
                <a:lnTo>
                  <a:pt x="68073" y="103185"/>
                </a:lnTo>
                <a:lnTo>
                  <a:pt x="45326" y="106159"/>
                </a:lnTo>
                <a:lnTo>
                  <a:pt x="91359" y="106159"/>
                </a:lnTo>
                <a:lnTo>
                  <a:pt x="103681" y="94607"/>
                </a:lnTo>
                <a:lnTo>
                  <a:pt x="112249" y="78377"/>
                </a:lnTo>
                <a:lnTo>
                  <a:pt x="115341" y="57658"/>
                </a:lnTo>
                <a:lnTo>
                  <a:pt x="110030" y="31016"/>
                </a:lnTo>
                <a:lnTo>
                  <a:pt x="95513" y="13155"/>
                </a:lnTo>
                <a:lnTo>
                  <a:pt x="94778" y="12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704079" y="437574"/>
            <a:ext cx="113664" cy="155575"/>
          </a:xfrm>
          <a:custGeom>
            <a:avLst/>
            <a:gdLst/>
            <a:ahLst/>
            <a:cxnLst/>
            <a:rect l="l" t="t" r="r" b="b"/>
            <a:pathLst>
              <a:path w="113665" h="155575">
                <a:moveTo>
                  <a:pt x="58686" y="0"/>
                </a:moveTo>
                <a:lnTo>
                  <a:pt x="33952" y="5186"/>
                </a:lnTo>
                <a:lnTo>
                  <a:pt x="15508" y="20212"/>
                </a:lnTo>
                <a:lnTo>
                  <a:pt x="3981" y="44276"/>
                </a:lnTo>
                <a:lnTo>
                  <a:pt x="0" y="76580"/>
                </a:lnTo>
                <a:lnTo>
                  <a:pt x="4571" y="111058"/>
                </a:lnTo>
                <a:lnTo>
                  <a:pt x="17394" y="135758"/>
                </a:lnTo>
                <a:lnTo>
                  <a:pt x="37134" y="150620"/>
                </a:lnTo>
                <a:lnTo>
                  <a:pt x="62458" y="155587"/>
                </a:lnTo>
                <a:lnTo>
                  <a:pt x="77680" y="153939"/>
                </a:lnTo>
                <a:lnTo>
                  <a:pt x="91406" y="149718"/>
                </a:lnTo>
                <a:lnTo>
                  <a:pt x="103444" y="144009"/>
                </a:lnTo>
                <a:lnTo>
                  <a:pt x="103978" y="143687"/>
                </a:lnTo>
                <a:lnTo>
                  <a:pt x="63334" y="143687"/>
                </a:lnTo>
                <a:lnTo>
                  <a:pt x="43482" y="140151"/>
                </a:lnTo>
                <a:lnTo>
                  <a:pt x="27852" y="129122"/>
                </a:lnTo>
                <a:lnTo>
                  <a:pt x="17616" y="109971"/>
                </a:lnTo>
                <a:lnTo>
                  <a:pt x="13944" y="82067"/>
                </a:lnTo>
                <a:lnTo>
                  <a:pt x="113601" y="82067"/>
                </a:lnTo>
                <a:lnTo>
                  <a:pt x="113601" y="71386"/>
                </a:lnTo>
                <a:lnTo>
                  <a:pt x="113459" y="70167"/>
                </a:lnTo>
                <a:lnTo>
                  <a:pt x="13944" y="70167"/>
                </a:lnTo>
                <a:lnTo>
                  <a:pt x="16428" y="48660"/>
                </a:lnTo>
                <a:lnTo>
                  <a:pt x="24223" y="29898"/>
                </a:lnTo>
                <a:lnTo>
                  <a:pt x="37845" y="16628"/>
                </a:lnTo>
                <a:lnTo>
                  <a:pt x="57810" y="11595"/>
                </a:lnTo>
                <a:lnTo>
                  <a:pt x="89766" y="11595"/>
                </a:lnTo>
                <a:lnTo>
                  <a:pt x="83570" y="5878"/>
                </a:lnTo>
                <a:lnTo>
                  <a:pt x="58686" y="0"/>
                </a:lnTo>
                <a:close/>
              </a:path>
              <a:path w="113665" h="155575">
                <a:moveTo>
                  <a:pt x="108953" y="126911"/>
                </a:moveTo>
                <a:lnTo>
                  <a:pt x="101127" y="132109"/>
                </a:lnTo>
                <a:lnTo>
                  <a:pt x="90606" y="137590"/>
                </a:lnTo>
                <a:lnTo>
                  <a:pt x="77854" y="141925"/>
                </a:lnTo>
                <a:lnTo>
                  <a:pt x="63334" y="143687"/>
                </a:lnTo>
                <a:lnTo>
                  <a:pt x="103978" y="143687"/>
                </a:lnTo>
                <a:lnTo>
                  <a:pt x="113601" y="137896"/>
                </a:lnTo>
                <a:lnTo>
                  <a:pt x="108953" y="126911"/>
                </a:lnTo>
                <a:close/>
              </a:path>
              <a:path w="113665" h="155575">
                <a:moveTo>
                  <a:pt x="89766" y="11595"/>
                </a:moveTo>
                <a:lnTo>
                  <a:pt x="57810" y="11595"/>
                </a:lnTo>
                <a:lnTo>
                  <a:pt x="77834" y="16628"/>
                </a:lnTo>
                <a:lnTo>
                  <a:pt x="90720" y="29898"/>
                </a:lnTo>
                <a:lnTo>
                  <a:pt x="97613" y="48660"/>
                </a:lnTo>
                <a:lnTo>
                  <a:pt x="99656" y="70167"/>
                </a:lnTo>
                <a:lnTo>
                  <a:pt x="113459" y="70167"/>
                </a:lnTo>
                <a:lnTo>
                  <a:pt x="110455" y="44405"/>
                </a:lnTo>
                <a:lnTo>
                  <a:pt x="100636" y="21624"/>
                </a:lnTo>
                <a:lnTo>
                  <a:pt x="89766" y="11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828706" y="374430"/>
            <a:ext cx="88900" cy="215900"/>
          </a:xfrm>
          <a:custGeom>
            <a:avLst/>
            <a:gdLst/>
            <a:ahLst/>
            <a:cxnLst/>
            <a:rect l="l" t="t" r="r" b="b"/>
            <a:pathLst>
              <a:path w="88900" h="215900">
                <a:moveTo>
                  <a:pt x="38353" y="78397"/>
                </a:moveTo>
                <a:lnTo>
                  <a:pt x="23825" y="78397"/>
                </a:lnTo>
                <a:lnTo>
                  <a:pt x="23825" y="215684"/>
                </a:lnTo>
                <a:lnTo>
                  <a:pt x="38353" y="215684"/>
                </a:lnTo>
                <a:lnTo>
                  <a:pt x="38353" y="78397"/>
                </a:lnTo>
                <a:close/>
              </a:path>
              <a:path w="88900" h="215900">
                <a:moveTo>
                  <a:pt x="72351" y="66205"/>
                </a:moveTo>
                <a:lnTo>
                  <a:pt x="0" y="66205"/>
                </a:lnTo>
                <a:lnTo>
                  <a:pt x="0" y="78397"/>
                </a:lnTo>
                <a:lnTo>
                  <a:pt x="72351" y="78397"/>
                </a:lnTo>
                <a:lnTo>
                  <a:pt x="72351" y="66205"/>
                </a:lnTo>
                <a:close/>
              </a:path>
              <a:path w="88900" h="215900">
                <a:moveTo>
                  <a:pt x="74383" y="0"/>
                </a:moveTo>
                <a:lnTo>
                  <a:pt x="67690" y="0"/>
                </a:lnTo>
                <a:lnTo>
                  <a:pt x="48460" y="3431"/>
                </a:lnTo>
                <a:lnTo>
                  <a:pt x="34756" y="13498"/>
                </a:lnTo>
                <a:lnTo>
                  <a:pt x="26553" y="29859"/>
                </a:lnTo>
                <a:lnTo>
                  <a:pt x="23825" y="52171"/>
                </a:lnTo>
                <a:lnTo>
                  <a:pt x="23825" y="66205"/>
                </a:lnTo>
                <a:lnTo>
                  <a:pt x="38353" y="66205"/>
                </a:lnTo>
                <a:lnTo>
                  <a:pt x="38463" y="52171"/>
                </a:lnTo>
                <a:lnTo>
                  <a:pt x="39973" y="35419"/>
                </a:lnTo>
                <a:lnTo>
                  <a:pt x="45215" y="22653"/>
                </a:lnTo>
                <a:lnTo>
                  <a:pt x="54652" y="15036"/>
                </a:lnTo>
                <a:lnTo>
                  <a:pt x="68859" y="12509"/>
                </a:lnTo>
                <a:lnTo>
                  <a:pt x="87714" y="12509"/>
                </a:lnTo>
                <a:lnTo>
                  <a:pt x="88620" y="3048"/>
                </a:lnTo>
                <a:lnTo>
                  <a:pt x="81064" y="914"/>
                </a:lnTo>
                <a:lnTo>
                  <a:pt x="74383" y="0"/>
                </a:lnTo>
                <a:close/>
              </a:path>
              <a:path w="88900" h="215900">
                <a:moveTo>
                  <a:pt x="87714" y="12509"/>
                </a:moveTo>
                <a:lnTo>
                  <a:pt x="75247" y="12509"/>
                </a:lnTo>
                <a:lnTo>
                  <a:pt x="83096" y="13728"/>
                </a:lnTo>
                <a:lnTo>
                  <a:pt x="87452" y="15252"/>
                </a:lnTo>
                <a:lnTo>
                  <a:pt x="87714" y="12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09762" y="437577"/>
            <a:ext cx="116205" cy="155575"/>
          </a:xfrm>
          <a:custGeom>
            <a:avLst/>
            <a:gdLst/>
            <a:ahLst/>
            <a:cxnLst/>
            <a:rect l="l" t="t" r="r" b="b"/>
            <a:pathLst>
              <a:path w="116205" h="155575">
                <a:moveTo>
                  <a:pt x="57823" y="0"/>
                </a:moveTo>
                <a:lnTo>
                  <a:pt x="31996" y="5924"/>
                </a:lnTo>
                <a:lnTo>
                  <a:pt x="13985" y="22229"/>
                </a:lnTo>
                <a:lnTo>
                  <a:pt x="3437" y="46714"/>
                </a:lnTo>
                <a:lnTo>
                  <a:pt x="0" y="77177"/>
                </a:lnTo>
                <a:lnTo>
                  <a:pt x="3886" y="110924"/>
                </a:lnTo>
                <a:lnTo>
                  <a:pt x="15181" y="135489"/>
                </a:lnTo>
                <a:lnTo>
                  <a:pt x="33341" y="150501"/>
                </a:lnTo>
                <a:lnTo>
                  <a:pt x="57823" y="155587"/>
                </a:lnTo>
                <a:lnTo>
                  <a:pt x="82024" y="150415"/>
                </a:lnTo>
                <a:lnTo>
                  <a:pt x="89821" y="143992"/>
                </a:lnTo>
                <a:lnTo>
                  <a:pt x="57823" y="143992"/>
                </a:lnTo>
                <a:lnTo>
                  <a:pt x="37039" y="138873"/>
                </a:lnTo>
                <a:lnTo>
                  <a:pt x="23609" y="124772"/>
                </a:lnTo>
                <a:lnTo>
                  <a:pt x="16389" y="103578"/>
                </a:lnTo>
                <a:lnTo>
                  <a:pt x="14236" y="77177"/>
                </a:lnTo>
                <a:lnTo>
                  <a:pt x="16675" y="50460"/>
                </a:lnTo>
                <a:lnTo>
                  <a:pt x="24371" y="29746"/>
                </a:lnTo>
                <a:lnTo>
                  <a:pt x="37896" y="16352"/>
                </a:lnTo>
                <a:lnTo>
                  <a:pt x="57823" y="11595"/>
                </a:lnTo>
                <a:lnTo>
                  <a:pt x="89477" y="11595"/>
                </a:lnTo>
                <a:lnTo>
                  <a:pt x="82881" y="5795"/>
                </a:lnTo>
                <a:lnTo>
                  <a:pt x="57823" y="0"/>
                </a:lnTo>
                <a:close/>
              </a:path>
              <a:path w="116205" h="155575">
                <a:moveTo>
                  <a:pt x="89477" y="11595"/>
                </a:moveTo>
                <a:lnTo>
                  <a:pt x="57823" y="11595"/>
                </a:lnTo>
                <a:lnTo>
                  <a:pt x="77546" y="16180"/>
                </a:lnTo>
                <a:lnTo>
                  <a:pt x="91195" y="29289"/>
                </a:lnTo>
                <a:lnTo>
                  <a:pt x="99124" y="49946"/>
                </a:lnTo>
                <a:lnTo>
                  <a:pt x="101688" y="77177"/>
                </a:lnTo>
                <a:lnTo>
                  <a:pt x="99328" y="105378"/>
                </a:lnTo>
                <a:lnTo>
                  <a:pt x="91738" y="126372"/>
                </a:lnTo>
                <a:lnTo>
                  <a:pt x="78157" y="139473"/>
                </a:lnTo>
                <a:lnTo>
                  <a:pt x="57823" y="143992"/>
                </a:lnTo>
                <a:lnTo>
                  <a:pt x="89821" y="143992"/>
                </a:lnTo>
                <a:lnTo>
                  <a:pt x="100422" y="135261"/>
                </a:lnTo>
                <a:lnTo>
                  <a:pt x="112119" y="110667"/>
                </a:lnTo>
                <a:lnTo>
                  <a:pt x="116217" y="77177"/>
                </a:lnTo>
                <a:lnTo>
                  <a:pt x="112404" y="46329"/>
                </a:lnTo>
                <a:lnTo>
                  <a:pt x="101184" y="21886"/>
                </a:lnTo>
                <a:lnTo>
                  <a:pt x="89477" y="11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052702" y="438494"/>
            <a:ext cx="69850" cy="151765"/>
          </a:xfrm>
          <a:custGeom>
            <a:avLst/>
            <a:gdLst/>
            <a:ahLst/>
            <a:cxnLst/>
            <a:rect l="l" t="t" r="r" b="b"/>
            <a:pathLst>
              <a:path w="69850" h="151765">
                <a:moveTo>
                  <a:pt x="9296" y="2133"/>
                </a:moveTo>
                <a:lnTo>
                  <a:pt x="0" y="2133"/>
                </a:lnTo>
                <a:lnTo>
                  <a:pt x="0" y="151625"/>
                </a:lnTo>
                <a:lnTo>
                  <a:pt x="14236" y="151625"/>
                </a:lnTo>
                <a:lnTo>
                  <a:pt x="14236" y="32029"/>
                </a:lnTo>
                <a:lnTo>
                  <a:pt x="21040" y="25164"/>
                </a:lnTo>
                <a:lnTo>
                  <a:pt x="27292" y="20434"/>
                </a:lnTo>
                <a:lnTo>
                  <a:pt x="13081" y="20434"/>
                </a:lnTo>
                <a:lnTo>
                  <a:pt x="9296" y="2133"/>
                </a:lnTo>
                <a:close/>
              </a:path>
              <a:path w="69850" h="151765">
                <a:moveTo>
                  <a:pt x="62750" y="0"/>
                </a:moveTo>
                <a:lnTo>
                  <a:pt x="50838" y="0"/>
                </a:lnTo>
                <a:lnTo>
                  <a:pt x="38116" y="2078"/>
                </a:lnTo>
                <a:lnTo>
                  <a:pt x="27492" y="7245"/>
                </a:lnTo>
                <a:lnTo>
                  <a:pt x="19101" y="13898"/>
                </a:lnTo>
                <a:lnTo>
                  <a:pt x="13081" y="20434"/>
                </a:lnTo>
                <a:lnTo>
                  <a:pt x="27292" y="20434"/>
                </a:lnTo>
                <a:lnTo>
                  <a:pt x="29203" y="18988"/>
                </a:lnTo>
                <a:lnTo>
                  <a:pt x="38671" y="14528"/>
                </a:lnTo>
                <a:lnTo>
                  <a:pt x="49390" y="12814"/>
                </a:lnTo>
                <a:lnTo>
                  <a:pt x="68355" y="12814"/>
                </a:lnTo>
                <a:lnTo>
                  <a:pt x="69723" y="2743"/>
                </a:lnTo>
                <a:lnTo>
                  <a:pt x="62750" y="0"/>
                </a:lnTo>
                <a:close/>
              </a:path>
              <a:path w="69850" h="151765">
                <a:moveTo>
                  <a:pt x="68355" y="12814"/>
                </a:moveTo>
                <a:lnTo>
                  <a:pt x="57810" y="12814"/>
                </a:lnTo>
                <a:lnTo>
                  <a:pt x="64503" y="14033"/>
                </a:lnTo>
                <a:lnTo>
                  <a:pt x="67983" y="15557"/>
                </a:lnTo>
                <a:lnTo>
                  <a:pt x="68355" y="12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141021" y="437575"/>
            <a:ext cx="191770" cy="153035"/>
          </a:xfrm>
          <a:custGeom>
            <a:avLst/>
            <a:gdLst/>
            <a:ahLst/>
            <a:cxnLst/>
            <a:rect l="l" t="t" r="r" b="b"/>
            <a:pathLst>
              <a:path w="191769" h="153034">
                <a:moveTo>
                  <a:pt x="9296" y="3060"/>
                </a:moveTo>
                <a:lnTo>
                  <a:pt x="0" y="3060"/>
                </a:lnTo>
                <a:lnTo>
                  <a:pt x="0" y="152539"/>
                </a:lnTo>
                <a:lnTo>
                  <a:pt x="14236" y="152539"/>
                </a:lnTo>
                <a:lnTo>
                  <a:pt x="14236" y="32956"/>
                </a:lnTo>
                <a:lnTo>
                  <a:pt x="21959" y="25465"/>
                </a:lnTo>
                <a:lnTo>
                  <a:pt x="27471" y="21361"/>
                </a:lnTo>
                <a:lnTo>
                  <a:pt x="13068" y="21361"/>
                </a:lnTo>
                <a:lnTo>
                  <a:pt x="9296" y="3060"/>
                </a:lnTo>
                <a:close/>
              </a:path>
              <a:path w="191769" h="153034">
                <a:moveTo>
                  <a:pt x="89318" y="12204"/>
                </a:moveTo>
                <a:lnTo>
                  <a:pt x="53454" y="12204"/>
                </a:lnTo>
                <a:lnTo>
                  <a:pt x="70466" y="15460"/>
                </a:lnTo>
                <a:lnTo>
                  <a:pt x="81270" y="24979"/>
                </a:lnTo>
                <a:lnTo>
                  <a:pt x="86954" y="40392"/>
                </a:lnTo>
                <a:lnTo>
                  <a:pt x="88607" y="61328"/>
                </a:lnTo>
                <a:lnTo>
                  <a:pt x="88607" y="152539"/>
                </a:lnTo>
                <a:lnTo>
                  <a:pt x="103136" y="152539"/>
                </a:lnTo>
                <a:lnTo>
                  <a:pt x="103136" y="47904"/>
                </a:lnTo>
                <a:lnTo>
                  <a:pt x="102260" y="39966"/>
                </a:lnTo>
                <a:lnTo>
                  <a:pt x="100520" y="32956"/>
                </a:lnTo>
                <a:lnTo>
                  <a:pt x="108478" y="25208"/>
                </a:lnTo>
                <a:lnTo>
                  <a:pt x="110451" y="23799"/>
                </a:lnTo>
                <a:lnTo>
                  <a:pt x="97320" y="23799"/>
                </a:lnTo>
                <a:lnTo>
                  <a:pt x="90883" y="13517"/>
                </a:lnTo>
                <a:lnTo>
                  <a:pt x="89318" y="12204"/>
                </a:lnTo>
                <a:close/>
              </a:path>
              <a:path w="191769" h="153034">
                <a:moveTo>
                  <a:pt x="175810" y="12204"/>
                </a:moveTo>
                <a:lnTo>
                  <a:pt x="139166" y="12204"/>
                </a:lnTo>
                <a:lnTo>
                  <a:pt x="156631" y="15417"/>
                </a:lnTo>
                <a:lnTo>
                  <a:pt x="168430" y="24865"/>
                </a:lnTo>
                <a:lnTo>
                  <a:pt x="175110" y="40263"/>
                </a:lnTo>
                <a:lnTo>
                  <a:pt x="177215" y="61328"/>
                </a:lnTo>
                <a:lnTo>
                  <a:pt x="177215" y="152539"/>
                </a:lnTo>
                <a:lnTo>
                  <a:pt x="191744" y="152539"/>
                </a:lnTo>
                <a:lnTo>
                  <a:pt x="191744" y="57048"/>
                </a:lnTo>
                <a:lnTo>
                  <a:pt x="188520" y="32307"/>
                </a:lnTo>
                <a:lnTo>
                  <a:pt x="179031" y="14455"/>
                </a:lnTo>
                <a:lnTo>
                  <a:pt x="175810" y="12204"/>
                </a:lnTo>
                <a:close/>
              </a:path>
              <a:path w="191769" h="153034">
                <a:moveTo>
                  <a:pt x="142354" y="0"/>
                </a:moveTo>
                <a:lnTo>
                  <a:pt x="127514" y="2473"/>
                </a:lnTo>
                <a:lnTo>
                  <a:pt x="114936" y="8580"/>
                </a:lnTo>
                <a:lnTo>
                  <a:pt x="104808" y="16346"/>
                </a:lnTo>
                <a:lnTo>
                  <a:pt x="97320" y="23799"/>
                </a:lnTo>
                <a:lnTo>
                  <a:pt x="110451" y="23799"/>
                </a:lnTo>
                <a:lnTo>
                  <a:pt x="117771" y="18575"/>
                </a:lnTo>
                <a:lnTo>
                  <a:pt x="128100" y="13945"/>
                </a:lnTo>
                <a:lnTo>
                  <a:pt x="139166" y="12204"/>
                </a:lnTo>
                <a:lnTo>
                  <a:pt x="175810" y="12204"/>
                </a:lnTo>
                <a:lnTo>
                  <a:pt x="163551" y="3638"/>
                </a:lnTo>
                <a:lnTo>
                  <a:pt x="142354" y="0"/>
                </a:lnTo>
                <a:close/>
              </a:path>
              <a:path w="191769" h="153034">
                <a:moveTo>
                  <a:pt x="56654" y="0"/>
                </a:moveTo>
                <a:lnTo>
                  <a:pt x="42000" y="2178"/>
                </a:lnTo>
                <a:lnTo>
                  <a:pt x="29851" y="7589"/>
                </a:lnTo>
                <a:lnTo>
                  <a:pt x="20207" y="14546"/>
                </a:lnTo>
                <a:lnTo>
                  <a:pt x="13068" y="21361"/>
                </a:lnTo>
                <a:lnTo>
                  <a:pt x="27471" y="21361"/>
                </a:lnTo>
                <a:lnTo>
                  <a:pt x="30907" y="18803"/>
                </a:lnTo>
                <a:lnTo>
                  <a:pt x="41324" y="14030"/>
                </a:lnTo>
                <a:lnTo>
                  <a:pt x="53454" y="12204"/>
                </a:lnTo>
                <a:lnTo>
                  <a:pt x="89318" y="12204"/>
                </a:lnTo>
                <a:lnTo>
                  <a:pt x="81997" y="6065"/>
                </a:lnTo>
                <a:lnTo>
                  <a:pt x="70606" y="1530"/>
                </a:lnTo>
                <a:lnTo>
                  <a:pt x="56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354265" y="437575"/>
            <a:ext cx="102870" cy="155575"/>
          </a:xfrm>
          <a:custGeom>
            <a:avLst/>
            <a:gdLst/>
            <a:ahLst/>
            <a:cxnLst/>
            <a:rect l="l" t="t" r="r" b="b"/>
            <a:pathLst>
              <a:path w="102869" h="155575">
                <a:moveTo>
                  <a:pt x="89371" y="12204"/>
                </a:moveTo>
                <a:lnTo>
                  <a:pt x="53746" y="12204"/>
                </a:lnTo>
                <a:lnTo>
                  <a:pt x="69698" y="14716"/>
                </a:lnTo>
                <a:lnTo>
                  <a:pt x="80721" y="22463"/>
                </a:lnTo>
                <a:lnTo>
                  <a:pt x="87114" y="35757"/>
                </a:lnTo>
                <a:lnTo>
                  <a:pt x="89179" y="54914"/>
                </a:lnTo>
                <a:lnTo>
                  <a:pt x="89179" y="68948"/>
                </a:lnTo>
                <a:lnTo>
                  <a:pt x="48806" y="68948"/>
                </a:lnTo>
                <a:lnTo>
                  <a:pt x="27940" y="71960"/>
                </a:lnTo>
                <a:lnTo>
                  <a:pt x="12634" y="80464"/>
                </a:lnTo>
                <a:lnTo>
                  <a:pt x="3212" y="93658"/>
                </a:lnTo>
                <a:lnTo>
                  <a:pt x="0" y="110743"/>
                </a:lnTo>
                <a:lnTo>
                  <a:pt x="2909" y="127791"/>
                </a:lnTo>
                <a:lnTo>
                  <a:pt x="11509" y="142090"/>
                </a:lnTo>
                <a:lnTo>
                  <a:pt x="25610" y="151927"/>
                </a:lnTo>
                <a:lnTo>
                  <a:pt x="45021" y="155587"/>
                </a:lnTo>
                <a:lnTo>
                  <a:pt x="59252" y="153594"/>
                </a:lnTo>
                <a:lnTo>
                  <a:pt x="71683" y="148342"/>
                </a:lnTo>
                <a:lnTo>
                  <a:pt x="77754" y="143992"/>
                </a:lnTo>
                <a:lnTo>
                  <a:pt x="47929" y="143992"/>
                </a:lnTo>
                <a:lnTo>
                  <a:pt x="32522" y="141490"/>
                </a:lnTo>
                <a:lnTo>
                  <a:pt x="21856" y="134497"/>
                </a:lnTo>
                <a:lnTo>
                  <a:pt x="15657" y="123788"/>
                </a:lnTo>
                <a:lnTo>
                  <a:pt x="13652" y="110134"/>
                </a:lnTo>
                <a:lnTo>
                  <a:pt x="15454" y="98433"/>
                </a:lnTo>
                <a:lnTo>
                  <a:pt x="21531" y="89047"/>
                </a:lnTo>
                <a:lnTo>
                  <a:pt x="32892" y="82807"/>
                </a:lnTo>
                <a:lnTo>
                  <a:pt x="50546" y="80543"/>
                </a:lnTo>
                <a:lnTo>
                  <a:pt x="102844" y="80543"/>
                </a:lnTo>
                <a:lnTo>
                  <a:pt x="102844" y="52171"/>
                </a:lnTo>
                <a:lnTo>
                  <a:pt x="99739" y="29350"/>
                </a:lnTo>
                <a:lnTo>
                  <a:pt x="90641" y="13046"/>
                </a:lnTo>
                <a:lnTo>
                  <a:pt x="89371" y="12204"/>
                </a:lnTo>
                <a:close/>
              </a:path>
              <a:path w="102869" h="155575">
                <a:moveTo>
                  <a:pt x="102844" y="132410"/>
                </a:moveTo>
                <a:lnTo>
                  <a:pt x="90068" y="132410"/>
                </a:lnTo>
                <a:lnTo>
                  <a:pt x="93256" y="152539"/>
                </a:lnTo>
                <a:lnTo>
                  <a:pt x="102844" y="152539"/>
                </a:lnTo>
                <a:lnTo>
                  <a:pt x="102844" y="132410"/>
                </a:lnTo>
                <a:close/>
              </a:path>
              <a:path w="102869" h="155575">
                <a:moveTo>
                  <a:pt x="102844" y="80543"/>
                </a:moveTo>
                <a:lnTo>
                  <a:pt x="89179" y="80543"/>
                </a:lnTo>
                <a:lnTo>
                  <a:pt x="89179" y="121119"/>
                </a:lnTo>
                <a:lnTo>
                  <a:pt x="81146" y="129842"/>
                </a:lnTo>
                <a:lnTo>
                  <a:pt x="71283" y="137133"/>
                </a:lnTo>
                <a:lnTo>
                  <a:pt x="60056" y="142135"/>
                </a:lnTo>
                <a:lnTo>
                  <a:pt x="47929" y="143992"/>
                </a:lnTo>
                <a:lnTo>
                  <a:pt x="77754" y="143992"/>
                </a:lnTo>
                <a:lnTo>
                  <a:pt x="82045" y="140918"/>
                </a:lnTo>
                <a:lnTo>
                  <a:pt x="90068" y="132410"/>
                </a:lnTo>
                <a:lnTo>
                  <a:pt x="102844" y="132410"/>
                </a:lnTo>
                <a:lnTo>
                  <a:pt x="102844" y="80543"/>
                </a:lnTo>
                <a:close/>
              </a:path>
              <a:path w="102869" h="155575">
                <a:moveTo>
                  <a:pt x="55778" y="0"/>
                </a:moveTo>
                <a:lnTo>
                  <a:pt x="39230" y="1073"/>
                </a:lnTo>
                <a:lnTo>
                  <a:pt x="25598" y="3778"/>
                </a:lnTo>
                <a:lnTo>
                  <a:pt x="14635" y="7340"/>
                </a:lnTo>
                <a:lnTo>
                  <a:pt x="6096" y="10985"/>
                </a:lnTo>
                <a:lnTo>
                  <a:pt x="10160" y="22275"/>
                </a:lnTo>
                <a:lnTo>
                  <a:pt x="18399" y="18773"/>
                </a:lnTo>
                <a:lnTo>
                  <a:pt x="28571" y="15525"/>
                </a:lnTo>
                <a:lnTo>
                  <a:pt x="40435" y="13135"/>
                </a:lnTo>
                <a:lnTo>
                  <a:pt x="53746" y="12204"/>
                </a:lnTo>
                <a:lnTo>
                  <a:pt x="89371" y="12204"/>
                </a:lnTo>
                <a:lnTo>
                  <a:pt x="75878" y="3261"/>
                </a:lnTo>
                <a:lnTo>
                  <a:pt x="557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522780" y="384197"/>
            <a:ext cx="120650" cy="206375"/>
          </a:xfrm>
          <a:custGeom>
            <a:avLst/>
            <a:gdLst/>
            <a:ahLst/>
            <a:cxnLst/>
            <a:rect l="l" t="t" r="r" b="b"/>
            <a:pathLst>
              <a:path w="120650" h="206375">
                <a:moveTo>
                  <a:pt x="120573" y="0"/>
                </a:moveTo>
                <a:lnTo>
                  <a:pt x="0" y="0"/>
                </a:lnTo>
                <a:lnTo>
                  <a:pt x="0" y="205917"/>
                </a:lnTo>
                <a:lnTo>
                  <a:pt x="120573" y="205917"/>
                </a:lnTo>
                <a:lnTo>
                  <a:pt x="120573" y="172669"/>
                </a:lnTo>
                <a:lnTo>
                  <a:pt x="38061" y="172669"/>
                </a:lnTo>
                <a:lnTo>
                  <a:pt x="38061" y="119887"/>
                </a:lnTo>
                <a:lnTo>
                  <a:pt x="98196" y="119887"/>
                </a:lnTo>
                <a:lnTo>
                  <a:pt x="101104" y="84493"/>
                </a:lnTo>
                <a:lnTo>
                  <a:pt x="38061" y="84493"/>
                </a:lnTo>
                <a:lnTo>
                  <a:pt x="38061" y="33858"/>
                </a:lnTo>
                <a:lnTo>
                  <a:pt x="120573" y="33858"/>
                </a:lnTo>
                <a:lnTo>
                  <a:pt x="1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654668" y="379619"/>
            <a:ext cx="131445" cy="213995"/>
          </a:xfrm>
          <a:custGeom>
            <a:avLst/>
            <a:gdLst/>
            <a:ahLst/>
            <a:cxnLst/>
            <a:rect l="l" t="t" r="r" b="b"/>
            <a:pathLst>
              <a:path w="131444" h="213995">
                <a:moveTo>
                  <a:pt x="61302" y="57962"/>
                </a:moveTo>
                <a:lnTo>
                  <a:pt x="37140" y="63168"/>
                </a:lnTo>
                <a:lnTo>
                  <a:pt x="17687" y="78325"/>
                </a:lnTo>
                <a:lnTo>
                  <a:pt x="4717" y="102748"/>
                </a:lnTo>
                <a:lnTo>
                  <a:pt x="0" y="135750"/>
                </a:lnTo>
                <a:lnTo>
                  <a:pt x="4544" y="170430"/>
                </a:lnTo>
                <a:lnTo>
                  <a:pt x="16959" y="194671"/>
                </a:lnTo>
                <a:lnTo>
                  <a:pt x="35420" y="208902"/>
                </a:lnTo>
                <a:lnTo>
                  <a:pt x="58102" y="213550"/>
                </a:lnTo>
                <a:lnTo>
                  <a:pt x="70914" y="211786"/>
                </a:lnTo>
                <a:lnTo>
                  <a:pt x="81680" y="207217"/>
                </a:lnTo>
                <a:lnTo>
                  <a:pt x="90102" y="200932"/>
                </a:lnTo>
                <a:lnTo>
                  <a:pt x="95884" y="194017"/>
                </a:lnTo>
                <a:lnTo>
                  <a:pt x="131025" y="194017"/>
                </a:lnTo>
                <a:lnTo>
                  <a:pt x="131025" y="184569"/>
                </a:lnTo>
                <a:lnTo>
                  <a:pt x="66827" y="184569"/>
                </a:lnTo>
                <a:lnTo>
                  <a:pt x="54730" y="181913"/>
                </a:lnTo>
                <a:lnTo>
                  <a:pt x="45686" y="173394"/>
                </a:lnTo>
                <a:lnTo>
                  <a:pt x="40022" y="158181"/>
                </a:lnTo>
                <a:lnTo>
                  <a:pt x="38061" y="135445"/>
                </a:lnTo>
                <a:lnTo>
                  <a:pt x="40113" y="113340"/>
                </a:lnTo>
                <a:lnTo>
                  <a:pt x="45977" y="98612"/>
                </a:lnTo>
                <a:lnTo>
                  <a:pt x="55217" y="90404"/>
                </a:lnTo>
                <a:lnTo>
                  <a:pt x="67398" y="87858"/>
                </a:lnTo>
                <a:lnTo>
                  <a:pt x="131025" y="87858"/>
                </a:lnTo>
                <a:lnTo>
                  <a:pt x="131025" y="72605"/>
                </a:lnTo>
                <a:lnTo>
                  <a:pt x="96748" y="72605"/>
                </a:lnTo>
                <a:lnTo>
                  <a:pt x="90065" y="66454"/>
                </a:lnTo>
                <a:lnTo>
                  <a:pt x="81859" y="61850"/>
                </a:lnTo>
                <a:lnTo>
                  <a:pt x="72236" y="58963"/>
                </a:lnTo>
                <a:lnTo>
                  <a:pt x="61302" y="57962"/>
                </a:lnTo>
                <a:close/>
              </a:path>
              <a:path w="131444" h="213995">
                <a:moveTo>
                  <a:pt x="131025" y="194017"/>
                </a:moveTo>
                <a:lnTo>
                  <a:pt x="95884" y="194017"/>
                </a:lnTo>
                <a:lnTo>
                  <a:pt x="100241" y="210489"/>
                </a:lnTo>
                <a:lnTo>
                  <a:pt x="131025" y="210489"/>
                </a:lnTo>
                <a:lnTo>
                  <a:pt x="131025" y="194017"/>
                </a:lnTo>
                <a:close/>
              </a:path>
              <a:path w="131444" h="213995">
                <a:moveTo>
                  <a:pt x="131025" y="87858"/>
                </a:moveTo>
                <a:lnTo>
                  <a:pt x="67398" y="87858"/>
                </a:lnTo>
                <a:lnTo>
                  <a:pt x="75284" y="88487"/>
                </a:lnTo>
                <a:lnTo>
                  <a:pt x="82294" y="90144"/>
                </a:lnTo>
                <a:lnTo>
                  <a:pt x="88321" y="92487"/>
                </a:lnTo>
                <a:lnTo>
                  <a:pt x="93256" y="95173"/>
                </a:lnTo>
                <a:lnTo>
                  <a:pt x="93256" y="171754"/>
                </a:lnTo>
                <a:lnTo>
                  <a:pt x="87410" y="177100"/>
                </a:lnTo>
                <a:lnTo>
                  <a:pt x="80913" y="181133"/>
                </a:lnTo>
                <a:lnTo>
                  <a:pt x="73980" y="183681"/>
                </a:lnTo>
                <a:lnTo>
                  <a:pt x="66827" y="184569"/>
                </a:lnTo>
                <a:lnTo>
                  <a:pt x="131025" y="184569"/>
                </a:lnTo>
                <a:lnTo>
                  <a:pt x="131025" y="87858"/>
                </a:lnTo>
                <a:close/>
              </a:path>
              <a:path w="131444" h="213995">
                <a:moveTo>
                  <a:pt x="131025" y="0"/>
                </a:moveTo>
                <a:lnTo>
                  <a:pt x="93256" y="0"/>
                </a:lnTo>
                <a:lnTo>
                  <a:pt x="93256" y="45148"/>
                </a:lnTo>
                <a:lnTo>
                  <a:pt x="131025" y="72605"/>
                </a:lnTo>
                <a:lnTo>
                  <a:pt x="1310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809240" y="440636"/>
            <a:ext cx="127000" cy="153035"/>
          </a:xfrm>
          <a:custGeom>
            <a:avLst/>
            <a:gdLst/>
            <a:ahLst/>
            <a:cxnLst/>
            <a:rect l="l" t="t" r="r" b="b"/>
            <a:pathLst>
              <a:path w="127000" h="153034">
                <a:moveTo>
                  <a:pt x="37757" y="0"/>
                </a:moveTo>
                <a:lnTo>
                  <a:pt x="0" y="0"/>
                </a:lnTo>
                <a:lnTo>
                  <a:pt x="34" y="90906"/>
                </a:lnTo>
                <a:lnTo>
                  <a:pt x="3093" y="117652"/>
                </a:lnTo>
                <a:lnTo>
                  <a:pt x="12558" y="137009"/>
                </a:lnTo>
                <a:lnTo>
                  <a:pt x="28669" y="148642"/>
                </a:lnTo>
                <a:lnTo>
                  <a:pt x="51701" y="152526"/>
                </a:lnTo>
                <a:lnTo>
                  <a:pt x="67271" y="150477"/>
                </a:lnTo>
                <a:lnTo>
                  <a:pt x="79922" y="145281"/>
                </a:lnTo>
                <a:lnTo>
                  <a:pt x="89576" y="138371"/>
                </a:lnTo>
                <a:lnTo>
                  <a:pt x="96151" y="131178"/>
                </a:lnTo>
                <a:lnTo>
                  <a:pt x="126949" y="131178"/>
                </a:lnTo>
                <a:lnTo>
                  <a:pt x="126949" y="122021"/>
                </a:lnTo>
                <a:lnTo>
                  <a:pt x="62750" y="122021"/>
                </a:lnTo>
                <a:lnTo>
                  <a:pt x="51612" y="120376"/>
                </a:lnTo>
                <a:lnTo>
                  <a:pt x="43824" y="115041"/>
                </a:lnTo>
                <a:lnTo>
                  <a:pt x="39251" y="105417"/>
                </a:lnTo>
                <a:lnTo>
                  <a:pt x="37757" y="90906"/>
                </a:lnTo>
                <a:lnTo>
                  <a:pt x="37757" y="0"/>
                </a:lnTo>
                <a:close/>
              </a:path>
              <a:path w="127000" h="153034">
                <a:moveTo>
                  <a:pt x="126949" y="131178"/>
                </a:moveTo>
                <a:lnTo>
                  <a:pt x="96151" y="131178"/>
                </a:lnTo>
                <a:lnTo>
                  <a:pt x="101968" y="149478"/>
                </a:lnTo>
                <a:lnTo>
                  <a:pt x="126949" y="149478"/>
                </a:lnTo>
                <a:lnTo>
                  <a:pt x="126949" y="131178"/>
                </a:lnTo>
                <a:close/>
              </a:path>
              <a:path w="127000" h="153034">
                <a:moveTo>
                  <a:pt x="126949" y="0"/>
                </a:moveTo>
                <a:lnTo>
                  <a:pt x="88315" y="0"/>
                </a:lnTo>
                <a:lnTo>
                  <a:pt x="88315" y="113169"/>
                </a:lnTo>
                <a:lnTo>
                  <a:pt x="82885" y="116615"/>
                </a:lnTo>
                <a:lnTo>
                  <a:pt x="76723" y="119429"/>
                </a:lnTo>
                <a:lnTo>
                  <a:pt x="69967" y="121326"/>
                </a:lnTo>
                <a:lnTo>
                  <a:pt x="62750" y="122021"/>
                </a:lnTo>
                <a:lnTo>
                  <a:pt x="126949" y="122021"/>
                </a:lnTo>
                <a:lnTo>
                  <a:pt x="1269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955652" y="437579"/>
            <a:ext cx="116839" cy="155575"/>
          </a:xfrm>
          <a:custGeom>
            <a:avLst/>
            <a:gdLst/>
            <a:ahLst/>
            <a:cxnLst/>
            <a:rect l="l" t="t" r="r" b="b"/>
            <a:pathLst>
              <a:path w="116840" h="155575">
                <a:moveTo>
                  <a:pt x="67690" y="0"/>
                </a:moveTo>
                <a:lnTo>
                  <a:pt x="39342" y="5290"/>
                </a:lnTo>
                <a:lnTo>
                  <a:pt x="18048" y="20591"/>
                </a:lnTo>
                <a:lnTo>
                  <a:pt x="4652" y="45043"/>
                </a:lnTo>
                <a:lnTo>
                  <a:pt x="0" y="77787"/>
                </a:lnTo>
                <a:lnTo>
                  <a:pt x="4657" y="112082"/>
                </a:lnTo>
                <a:lnTo>
                  <a:pt x="18084" y="136366"/>
                </a:lnTo>
                <a:lnTo>
                  <a:pt x="39465" y="150810"/>
                </a:lnTo>
                <a:lnTo>
                  <a:pt x="67983" y="155587"/>
                </a:lnTo>
                <a:lnTo>
                  <a:pt x="83535" y="154180"/>
                </a:lnTo>
                <a:lnTo>
                  <a:pt x="97396" y="150742"/>
                </a:lnTo>
                <a:lnTo>
                  <a:pt x="108752" y="146447"/>
                </a:lnTo>
                <a:lnTo>
                  <a:pt x="116789" y="142468"/>
                </a:lnTo>
                <a:lnTo>
                  <a:pt x="112591" y="125387"/>
                </a:lnTo>
                <a:lnTo>
                  <a:pt x="71183" y="125387"/>
                </a:lnTo>
                <a:lnTo>
                  <a:pt x="57391" y="122712"/>
                </a:lnTo>
                <a:lnTo>
                  <a:pt x="47169" y="114288"/>
                </a:lnTo>
                <a:lnTo>
                  <a:pt x="40817" y="99514"/>
                </a:lnTo>
                <a:lnTo>
                  <a:pt x="38633" y="77787"/>
                </a:lnTo>
                <a:lnTo>
                  <a:pt x="40894" y="56196"/>
                </a:lnTo>
                <a:lnTo>
                  <a:pt x="47351" y="41411"/>
                </a:lnTo>
                <a:lnTo>
                  <a:pt x="57514" y="32917"/>
                </a:lnTo>
                <a:lnTo>
                  <a:pt x="70891" y="30200"/>
                </a:lnTo>
                <a:lnTo>
                  <a:pt x="109956" y="30200"/>
                </a:lnTo>
                <a:lnTo>
                  <a:pt x="116497" y="12204"/>
                </a:lnTo>
                <a:lnTo>
                  <a:pt x="105767" y="6820"/>
                </a:lnTo>
                <a:lnTo>
                  <a:pt x="94056" y="3011"/>
                </a:lnTo>
                <a:lnTo>
                  <a:pt x="81364" y="747"/>
                </a:lnTo>
                <a:lnTo>
                  <a:pt x="67690" y="0"/>
                </a:lnTo>
                <a:close/>
              </a:path>
              <a:path w="116840" h="155575">
                <a:moveTo>
                  <a:pt x="109816" y="114096"/>
                </a:moveTo>
                <a:lnTo>
                  <a:pt x="101940" y="118175"/>
                </a:lnTo>
                <a:lnTo>
                  <a:pt x="92567" y="121799"/>
                </a:lnTo>
                <a:lnTo>
                  <a:pt x="82159" y="124394"/>
                </a:lnTo>
                <a:lnTo>
                  <a:pt x="71183" y="125387"/>
                </a:lnTo>
                <a:lnTo>
                  <a:pt x="112591" y="125387"/>
                </a:lnTo>
                <a:lnTo>
                  <a:pt x="109816" y="114096"/>
                </a:lnTo>
                <a:close/>
              </a:path>
              <a:path w="116840" h="155575">
                <a:moveTo>
                  <a:pt x="109956" y="30200"/>
                </a:moveTo>
                <a:lnTo>
                  <a:pt x="70891" y="30200"/>
                </a:lnTo>
                <a:lnTo>
                  <a:pt x="80311" y="30729"/>
                </a:lnTo>
                <a:lnTo>
                  <a:pt x="89627" y="32373"/>
                </a:lnTo>
                <a:lnTo>
                  <a:pt x="98509" y="35220"/>
                </a:lnTo>
                <a:lnTo>
                  <a:pt x="106629" y="39357"/>
                </a:lnTo>
                <a:lnTo>
                  <a:pt x="109956" y="30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080863" y="437575"/>
            <a:ext cx="120650" cy="155575"/>
          </a:xfrm>
          <a:custGeom>
            <a:avLst/>
            <a:gdLst/>
            <a:ahLst/>
            <a:cxnLst/>
            <a:rect l="l" t="t" r="r" b="b"/>
            <a:pathLst>
              <a:path w="120650" h="155575">
                <a:moveTo>
                  <a:pt x="115737" y="30505"/>
                </a:moveTo>
                <a:lnTo>
                  <a:pt x="58686" y="30505"/>
                </a:lnTo>
                <a:lnTo>
                  <a:pt x="68721" y="31760"/>
                </a:lnTo>
                <a:lnTo>
                  <a:pt x="76631" y="35961"/>
                </a:lnTo>
                <a:lnTo>
                  <a:pt x="81818" y="43765"/>
                </a:lnTo>
                <a:lnTo>
                  <a:pt x="83680" y="55829"/>
                </a:lnTo>
                <a:lnTo>
                  <a:pt x="83680" y="63461"/>
                </a:lnTo>
                <a:lnTo>
                  <a:pt x="53746" y="63461"/>
                </a:lnTo>
                <a:lnTo>
                  <a:pt x="30887" y="66469"/>
                </a:lnTo>
                <a:lnTo>
                  <a:pt x="14019" y="75168"/>
                </a:lnTo>
                <a:lnTo>
                  <a:pt x="3577" y="89072"/>
                </a:lnTo>
                <a:lnTo>
                  <a:pt x="0" y="107695"/>
                </a:lnTo>
                <a:lnTo>
                  <a:pt x="3441" y="127277"/>
                </a:lnTo>
                <a:lnTo>
                  <a:pt x="13147" y="142395"/>
                </a:lnTo>
                <a:lnTo>
                  <a:pt x="28192" y="152137"/>
                </a:lnTo>
                <a:lnTo>
                  <a:pt x="47650" y="155587"/>
                </a:lnTo>
                <a:lnTo>
                  <a:pt x="61574" y="153804"/>
                </a:lnTo>
                <a:lnTo>
                  <a:pt x="73212" y="149104"/>
                </a:lnTo>
                <a:lnTo>
                  <a:pt x="82454" y="142461"/>
                </a:lnTo>
                <a:lnTo>
                  <a:pt x="89192" y="134848"/>
                </a:lnTo>
                <a:lnTo>
                  <a:pt x="120281" y="134848"/>
                </a:lnTo>
                <a:lnTo>
                  <a:pt x="120281" y="128435"/>
                </a:lnTo>
                <a:lnTo>
                  <a:pt x="58407" y="128435"/>
                </a:lnTo>
                <a:lnTo>
                  <a:pt x="49079" y="126934"/>
                </a:lnTo>
                <a:lnTo>
                  <a:pt x="42452" y="122604"/>
                </a:lnTo>
                <a:lnTo>
                  <a:pt x="38497" y="115699"/>
                </a:lnTo>
                <a:lnTo>
                  <a:pt x="37185" y="106476"/>
                </a:lnTo>
                <a:lnTo>
                  <a:pt x="38565" y="98709"/>
                </a:lnTo>
                <a:lnTo>
                  <a:pt x="42779" y="92629"/>
                </a:lnTo>
                <a:lnTo>
                  <a:pt x="49937" y="88665"/>
                </a:lnTo>
                <a:lnTo>
                  <a:pt x="60147" y="87248"/>
                </a:lnTo>
                <a:lnTo>
                  <a:pt x="120281" y="87248"/>
                </a:lnTo>
                <a:lnTo>
                  <a:pt x="120281" y="57657"/>
                </a:lnTo>
                <a:lnTo>
                  <a:pt x="116926" y="32564"/>
                </a:lnTo>
                <a:lnTo>
                  <a:pt x="115737" y="30505"/>
                </a:lnTo>
                <a:close/>
              </a:path>
              <a:path w="120650" h="155575">
                <a:moveTo>
                  <a:pt x="120281" y="134848"/>
                </a:moveTo>
                <a:lnTo>
                  <a:pt x="89192" y="134848"/>
                </a:lnTo>
                <a:lnTo>
                  <a:pt x="94424" y="152539"/>
                </a:lnTo>
                <a:lnTo>
                  <a:pt x="120281" y="152539"/>
                </a:lnTo>
                <a:lnTo>
                  <a:pt x="120281" y="134848"/>
                </a:lnTo>
                <a:close/>
              </a:path>
              <a:path w="120650" h="155575">
                <a:moveTo>
                  <a:pt x="120281" y="87248"/>
                </a:moveTo>
                <a:lnTo>
                  <a:pt x="83680" y="87248"/>
                </a:lnTo>
                <a:lnTo>
                  <a:pt x="83680" y="118376"/>
                </a:lnTo>
                <a:lnTo>
                  <a:pt x="78050" y="122391"/>
                </a:lnTo>
                <a:lnTo>
                  <a:pt x="71801" y="125577"/>
                </a:lnTo>
                <a:lnTo>
                  <a:pt x="65172" y="127677"/>
                </a:lnTo>
                <a:lnTo>
                  <a:pt x="58407" y="128435"/>
                </a:lnTo>
                <a:lnTo>
                  <a:pt x="120281" y="128435"/>
                </a:lnTo>
                <a:lnTo>
                  <a:pt x="120281" y="87248"/>
                </a:lnTo>
                <a:close/>
              </a:path>
              <a:path w="120650" h="155575">
                <a:moveTo>
                  <a:pt x="62471" y="0"/>
                </a:moveTo>
                <a:lnTo>
                  <a:pt x="46270" y="1006"/>
                </a:lnTo>
                <a:lnTo>
                  <a:pt x="31378" y="3702"/>
                </a:lnTo>
                <a:lnTo>
                  <a:pt x="18015" y="7597"/>
                </a:lnTo>
                <a:lnTo>
                  <a:pt x="6400" y="12204"/>
                </a:lnTo>
                <a:lnTo>
                  <a:pt x="15989" y="40576"/>
                </a:lnTo>
                <a:lnTo>
                  <a:pt x="25187" y="36688"/>
                </a:lnTo>
                <a:lnTo>
                  <a:pt x="35371" y="33483"/>
                </a:lnTo>
                <a:lnTo>
                  <a:pt x="46537" y="31307"/>
                </a:lnTo>
                <a:lnTo>
                  <a:pt x="58686" y="30505"/>
                </a:lnTo>
                <a:lnTo>
                  <a:pt x="115737" y="30505"/>
                </a:lnTo>
                <a:lnTo>
                  <a:pt x="106516" y="14531"/>
                </a:lnTo>
                <a:lnTo>
                  <a:pt x="88536" y="3647"/>
                </a:lnTo>
                <a:lnTo>
                  <a:pt x="62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220314" y="437579"/>
            <a:ext cx="116839" cy="155575"/>
          </a:xfrm>
          <a:custGeom>
            <a:avLst/>
            <a:gdLst/>
            <a:ahLst/>
            <a:cxnLst/>
            <a:rect l="l" t="t" r="r" b="b"/>
            <a:pathLst>
              <a:path w="116840" h="155575">
                <a:moveTo>
                  <a:pt x="67690" y="0"/>
                </a:moveTo>
                <a:lnTo>
                  <a:pt x="39342" y="5290"/>
                </a:lnTo>
                <a:lnTo>
                  <a:pt x="18048" y="20591"/>
                </a:lnTo>
                <a:lnTo>
                  <a:pt x="4652" y="45043"/>
                </a:lnTo>
                <a:lnTo>
                  <a:pt x="0" y="77787"/>
                </a:lnTo>
                <a:lnTo>
                  <a:pt x="4657" y="112082"/>
                </a:lnTo>
                <a:lnTo>
                  <a:pt x="18084" y="136366"/>
                </a:lnTo>
                <a:lnTo>
                  <a:pt x="39465" y="150810"/>
                </a:lnTo>
                <a:lnTo>
                  <a:pt x="67983" y="155587"/>
                </a:lnTo>
                <a:lnTo>
                  <a:pt x="83535" y="154180"/>
                </a:lnTo>
                <a:lnTo>
                  <a:pt x="97396" y="150742"/>
                </a:lnTo>
                <a:lnTo>
                  <a:pt x="108752" y="146447"/>
                </a:lnTo>
                <a:lnTo>
                  <a:pt x="116789" y="142468"/>
                </a:lnTo>
                <a:lnTo>
                  <a:pt x="112591" y="125387"/>
                </a:lnTo>
                <a:lnTo>
                  <a:pt x="71183" y="125387"/>
                </a:lnTo>
                <a:lnTo>
                  <a:pt x="57391" y="122712"/>
                </a:lnTo>
                <a:lnTo>
                  <a:pt x="47169" y="114288"/>
                </a:lnTo>
                <a:lnTo>
                  <a:pt x="40817" y="99514"/>
                </a:lnTo>
                <a:lnTo>
                  <a:pt x="38633" y="77787"/>
                </a:lnTo>
                <a:lnTo>
                  <a:pt x="40894" y="56196"/>
                </a:lnTo>
                <a:lnTo>
                  <a:pt x="47351" y="41411"/>
                </a:lnTo>
                <a:lnTo>
                  <a:pt x="57514" y="32917"/>
                </a:lnTo>
                <a:lnTo>
                  <a:pt x="70891" y="30200"/>
                </a:lnTo>
                <a:lnTo>
                  <a:pt x="109956" y="30200"/>
                </a:lnTo>
                <a:lnTo>
                  <a:pt x="116497" y="12204"/>
                </a:lnTo>
                <a:lnTo>
                  <a:pt x="105767" y="6820"/>
                </a:lnTo>
                <a:lnTo>
                  <a:pt x="94056" y="3011"/>
                </a:lnTo>
                <a:lnTo>
                  <a:pt x="81364" y="747"/>
                </a:lnTo>
                <a:lnTo>
                  <a:pt x="67690" y="0"/>
                </a:lnTo>
                <a:close/>
              </a:path>
              <a:path w="116840" h="155575">
                <a:moveTo>
                  <a:pt x="109816" y="114096"/>
                </a:moveTo>
                <a:lnTo>
                  <a:pt x="101940" y="118175"/>
                </a:lnTo>
                <a:lnTo>
                  <a:pt x="92567" y="121799"/>
                </a:lnTo>
                <a:lnTo>
                  <a:pt x="82159" y="124394"/>
                </a:lnTo>
                <a:lnTo>
                  <a:pt x="71183" y="125387"/>
                </a:lnTo>
                <a:lnTo>
                  <a:pt x="112591" y="125387"/>
                </a:lnTo>
                <a:lnTo>
                  <a:pt x="109816" y="114096"/>
                </a:lnTo>
                <a:close/>
              </a:path>
              <a:path w="116840" h="155575">
                <a:moveTo>
                  <a:pt x="109956" y="30200"/>
                </a:moveTo>
                <a:lnTo>
                  <a:pt x="70891" y="30200"/>
                </a:lnTo>
                <a:lnTo>
                  <a:pt x="80311" y="30729"/>
                </a:lnTo>
                <a:lnTo>
                  <a:pt x="89627" y="32373"/>
                </a:lnTo>
                <a:lnTo>
                  <a:pt x="98509" y="35220"/>
                </a:lnTo>
                <a:lnTo>
                  <a:pt x="106629" y="39357"/>
                </a:lnTo>
                <a:lnTo>
                  <a:pt x="109956" y="30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348724" y="379613"/>
            <a:ext cx="54610" cy="210820"/>
          </a:xfrm>
          <a:custGeom>
            <a:avLst/>
            <a:gdLst/>
            <a:ahLst/>
            <a:cxnLst/>
            <a:rect l="l" t="t" r="r" b="b"/>
            <a:pathLst>
              <a:path w="54609" h="210820">
                <a:moveTo>
                  <a:pt x="54330" y="61023"/>
                </a:moveTo>
                <a:lnTo>
                  <a:pt x="0" y="61023"/>
                </a:lnTo>
                <a:lnTo>
                  <a:pt x="0" y="86029"/>
                </a:lnTo>
                <a:lnTo>
                  <a:pt x="16560" y="89687"/>
                </a:lnTo>
                <a:lnTo>
                  <a:pt x="16560" y="210502"/>
                </a:lnTo>
                <a:lnTo>
                  <a:pt x="54330" y="210502"/>
                </a:lnTo>
                <a:lnTo>
                  <a:pt x="54330" y="61023"/>
                </a:lnTo>
                <a:close/>
              </a:path>
              <a:path w="54609" h="210820">
                <a:moveTo>
                  <a:pt x="53746" y="0"/>
                </a:moveTo>
                <a:lnTo>
                  <a:pt x="15392" y="0"/>
                </a:lnTo>
                <a:lnTo>
                  <a:pt x="15392" y="36309"/>
                </a:lnTo>
                <a:lnTo>
                  <a:pt x="53746" y="36309"/>
                </a:lnTo>
                <a:lnTo>
                  <a:pt x="53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422511" y="437583"/>
            <a:ext cx="133985" cy="155575"/>
          </a:xfrm>
          <a:custGeom>
            <a:avLst/>
            <a:gdLst/>
            <a:ahLst/>
            <a:cxnLst/>
            <a:rect l="l" t="t" r="r" b="b"/>
            <a:pathLst>
              <a:path w="133984" h="155575">
                <a:moveTo>
                  <a:pt x="66814" y="0"/>
                </a:moveTo>
                <a:lnTo>
                  <a:pt x="37992" y="5929"/>
                </a:lnTo>
                <a:lnTo>
                  <a:pt x="17067" y="22267"/>
                </a:lnTo>
                <a:lnTo>
                  <a:pt x="4312" y="46843"/>
                </a:lnTo>
                <a:lnTo>
                  <a:pt x="0" y="77482"/>
                </a:lnTo>
                <a:lnTo>
                  <a:pt x="4435" y="111310"/>
                </a:lnTo>
                <a:lnTo>
                  <a:pt x="17395" y="135756"/>
                </a:lnTo>
                <a:lnTo>
                  <a:pt x="38361" y="150591"/>
                </a:lnTo>
                <a:lnTo>
                  <a:pt x="66814" y="155587"/>
                </a:lnTo>
                <a:lnTo>
                  <a:pt x="95151" y="150548"/>
                </a:lnTo>
                <a:lnTo>
                  <a:pt x="116135" y="135642"/>
                </a:lnTo>
                <a:lnTo>
                  <a:pt x="121117" y="126288"/>
                </a:lnTo>
                <a:lnTo>
                  <a:pt x="66814" y="126288"/>
                </a:lnTo>
                <a:lnTo>
                  <a:pt x="54658" y="123554"/>
                </a:lnTo>
                <a:lnTo>
                  <a:pt x="46043" y="114930"/>
                </a:lnTo>
                <a:lnTo>
                  <a:pt x="40915" y="99783"/>
                </a:lnTo>
                <a:lnTo>
                  <a:pt x="39217" y="77482"/>
                </a:lnTo>
                <a:lnTo>
                  <a:pt x="41038" y="54848"/>
                </a:lnTo>
                <a:lnTo>
                  <a:pt x="46372" y="39849"/>
                </a:lnTo>
                <a:lnTo>
                  <a:pt x="55028" y="31541"/>
                </a:lnTo>
                <a:lnTo>
                  <a:pt x="66814" y="28981"/>
                </a:lnTo>
                <a:lnTo>
                  <a:pt x="119876" y="28981"/>
                </a:lnTo>
                <a:lnTo>
                  <a:pt x="116354" y="22267"/>
                </a:lnTo>
                <a:lnTo>
                  <a:pt x="95398" y="5929"/>
                </a:lnTo>
                <a:lnTo>
                  <a:pt x="66814" y="0"/>
                </a:lnTo>
                <a:close/>
              </a:path>
              <a:path w="133984" h="155575">
                <a:moveTo>
                  <a:pt x="119876" y="28981"/>
                </a:moveTo>
                <a:lnTo>
                  <a:pt x="66814" y="28981"/>
                </a:lnTo>
                <a:lnTo>
                  <a:pt x="78653" y="31496"/>
                </a:lnTo>
                <a:lnTo>
                  <a:pt x="87414" y="39730"/>
                </a:lnTo>
                <a:lnTo>
                  <a:pt x="92850" y="54714"/>
                </a:lnTo>
                <a:lnTo>
                  <a:pt x="94716" y="77482"/>
                </a:lnTo>
                <a:lnTo>
                  <a:pt x="92971" y="100169"/>
                </a:lnTo>
                <a:lnTo>
                  <a:pt x="87737" y="115273"/>
                </a:lnTo>
                <a:lnTo>
                  <a:pt x="79018" y="123683"/>
                </a:lnTo>
                <a:lnTo>
                  <a:pt x="66814" y="126288"/>
                </a:lnTo>
                <a:lnTo>
                  <a:pt x="121117" y="126288"/>
                </a:lnTo>
                <a:lnTo>
                  <a:pt x="129165" y="111182"/>
                </a:lnTo>
                <a:lnTo>
                  <a:pt x="133642" y="77482"/>
                </a:lnTo>
                <a:lnTo>
                  <a:pt x="129247" y="46843"/>
                </a:lnTo>
                <a:lnTo>
                  <a:pt x="119876" y="289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574749" y="437575"/>
            <a:ext cx="127635" cy="153035"/>
          </a:xfrm>
          <a:custGeom>
            <a:avLst/>
            <a:gdLst/>
            <a:ahLst/>
            <a:cxnLst/>
            <a:rect l="l" t="t" r="r" b="b"/>
            <a:pathLst>
              <a:path w="127634" h="153034">
                <a:moveTo>
                  <a:pt x="26149" y="3060"/>
                </a:moveTo>
                <a:lnTo>
                  <a:pt x="0" y="3060"/>
                </a:lnTo>
                <a:lnTo>
                  <a:pt x="0" y="152539"/>
                </a:lnTo>
                <a:lnTo>
                  <a:pt x="38061" y="152539"/>
                </a:lnTo>
                <a:lnTo>
                  <a:pt x="38061" y="39662"/>
                </a:lnTo>
                <a:lnTo>
                  <a:pt x="43393" y="36302"/>
                </a:lnTo>
                <a:lnTo>
                  <a:pt x="49352" y="33369"/>
                </a:lnTo>
                <a:lnTo>
                  <a:pt x="55910" y="31293"/>
                </a:lnTo>
                <a:lnTo>
                  <a:pt x="63042" y="30505"/>
                </a:lnTo>
                <a:lnTo>
                  <a:pt x="122480" y="30505"/>
                </a:lnTo>
                <a:lnTo>
                  <a:pt x="117632" y="20142"/>
                </a:lnTo>
                <a:lnTo>
                  <a:pt x="31953" y="20142"/>
                </a:lnTo>
                <a:lnTo>
                  <a:pt x="26149" y="3060"/>
                </a:lnTo>
                <a:close/>
              </a:path>
              <a:path w="127634" h="153034">
                <a:moveTo>
                  <a:pt x="122480" y="30505"/>
                </a:moveTo>
                <a:lnTo>
                  <a:pt x="63042" y="30505"/>
                </a:lnTo>
                <a:lnTo>
                  <a:pt x="74388" y="32527"/>
                </a:lnTo>
                <a:lnTo>
                  <a:pt x="82359" y="38668"/>
                </a:lnTo>
                <a:lnTo>
                  <a:pt x="87063" y="49043"/>
                </a:lnTo>
                <a:lnTo>
                  <a:pt x="88607" y="63766"/>
                </a:lnTo>
                <a:lnTo>
                  <a:pt x="88607" y="152539"/>
                </a:lnTo>
                <a:lnTo>
                  <a:pt x="127254" y="152539"/>
                </a:lnTo>
                <a:lnTo>
                  <a:pt x="127254" y="60096"/>
                </a:lnTo>
                <a:lnTo>
                  <a:pt x="124466" y="34750"/>
                </a:lnTo>
                <a:lnTo>
                  <a:pt x="122480" y="30505"/>
                </a:lnTo>
                <a:close/>
              </a:path>
              <a:path w="127634" h="153034">
                <a:moveTo>
                  <a:pt x="76987" y="0"/>
                </a:moveTo>
                <a:lnTo>
                  <a:pt x="62148" y="1730"/>
                </a:lnTo>
                <a:lnTo>
                  <a:pt x="49569" y="6294"/>
                </a:lnTo>
                <a:lnTo>
                  <a:pt x="39441" y="12746"/>
                </a:lnTo>
                <a:lnTo>
                  <a:pt x="31953" y="20142"/>
                </a:lnTo>
                <a:lnTo>
                  <a:pt x="117632" y="20142"/>
                </a:lnTo>
                <a:lnTo>
                  <a:pt x="115631" y="15865"/>
                </a:lnTo>
                <a:lnTo>
                  <a:pt x="100041" y="4071"/>
                </a:lnTo>
                <a:lnTo>
                  <a:pt x="769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717675" y="437575"/>
            <a:ext cx="120650" cy="155575"/>
          </a:xfrm>
          <a:custGeom>
            <a:avLst/>
            <a:gdLst/>
            <a:ahLst/>
            <a:cxnLst/>
            <a:rect l="l" t="t" r="r" b="b"/>
            <a:pathLst>
              <a:path w="120650" h="155575">
                <a:moveTo>
                  <a:pt x="115737" y="30505"/>
                </a:moveTo>
                <a:lnTo>
                  <a:pt x="58686" y="30505"/>
                </a:lnTo>
                <a:lnTo>
                  <a:pt x="68721" y="31760"/>
                </a:lnTo>
                <a:lnTo>
                  <a:pt x="76631" y="35961"/>
                </a:lnTo>
                <a:lnTo>
                  <a:pt x="81818" y="43765"/>
                </a:lnTo>
                <a:lnTo>
                  <a:pt x="83680" y="55829"/>
                </a:lnTo>
                <a:lnTo>
                  <a:pt x="83680" y="63461"/>
                </a:lnTo>
                <a:lnTo>
                  <a:pt x="53746" y="63461"/>
                </a:lnTo>
                <a:lnTo>
                  <a:pt x="30887" y="66469"/>
                </a:lnTo>
                <a:lnTo>
                  <a:pt x="14019" y="75168"/>
                </a:lnTo>
                <a:lnTo>
                  <a:pt x="3577" y="89072"/>
                </a:lnTo>
                <a:lnTo>
                  <a:pt x="0" y="107695"/>
                </a:lnTo>
                <a:lnTo>
                  <a:pt x="3441" y="127277"/>
                </a:lnTo>
                <a:lnTo>
                  <a:pt x="13147" y="142395"/>
                </a:lnTo>
                <a:lnTo>
                  <a:pt x="28192" y="152137"/>
                </a:lnTo>
                <a:lnTo>
                  <a:pt x="47650" y="155587"/>
                </a:lnTo>
                <a:lnTo>
                  <a:pt x="61574" y="153804"/>
                </a:lnTo>
                <a:lnTo>
                  <a:pt x="73212" y="149104"/>
                </a:lnTo>
                <a:lnTo>
                  <a:pt x="82454" y="142461"/>
                </a:lnTo>
                <a:lnTo>
                  <a:pt x="89192" y="134848"/>
                </a:lnTo>
                <a:lnTo>
                  <a:pt x="120281" y="134848"/>
                </a:lnTo>
                <a:lnTo>
                  <a:pt x="120281" y="128435"/>
                </a:lnTo>
                <a:lnTo>
                  <a:pt x="58407" y="128435"/>
                </a:lnTo>
                <a:lnTo>
                  <a:pt x="49079" y="126934"/>
                </a:lnTo>
                <a:lnTo>
                  <a:pt x="42452" y="122604"/>
                </a:lnTo>
                <a:lnTo>
                  <a:pt x="38497" y="115699"/>
                </a:lnTo>
                <a:lnTo>
                  <a:pt x="37185" y="106476"/>
                </a:lnTo>
                <a:lnTo>
                  <a:pt x="38565" y="98709"/>
                </a:lnTo>
                <a:lnTo>
                  <a:pt x="42779" y="92629"/>
                </a:lnTo>
                <a:lnTo>
                  <a:pt x="49937" y="88665"/>
                </a:lnTo>
                <a:lnTo>
                  <a:pt x="60147" y="87248"/>
                </a:lnTo>
                <a:lnTo>
                  <a:pt x="120281" y="87248"/>
                </a:lnTo>
                <a:lnTo>
                  <a:pt x="120281" y="57657"/>
                </a:lnTo>
                <a:lnTo>
                  <a:pt x="116926" y="32564"/>
                </a:lnTo>
                <a:lnTo>
                  <a:pt x="115737" y="30505"/>
                </a:lnTo>
                <a:close/>
              </a:path>
              <a:path w="120650" h="155575">
                <a:moveTo>
                  <a:pt x="120281" y="134848"/>
                </a:moveTo>
                <a:lnTo>
                  <a:pt x="89192" y="134848"/>
                </a:lnTo>
                <a:lnTo>
                  <a:pt x="94424" y="152539"/>
                </a:lnTo>
                <a:lnTo>
                  <a:pt x="120281" y="152539"/>
                </a:lnTo>
                <a:lnTo>
                  <a:pt x="120281" y="134848"/>
                </a:lnTo>
                <a:close/>
              </a:path>
              <a:path w="120650" h="155575">
                <a:moveTo>
                  <a:pt x="120281" y="87248"/>
                </a:moveTo>
                <a:lnTo>
                  <a:pt x="83680" y="87248"/>
                </a:lnTo>
                <a:lnTo>
                  <a:pt x="83680" y="118376"/>
                </a:lnTo>
                <a:lnTo>
                  <a:pt x="78050" y="122391"/>
                </a:lnTo>
                <a:lnTo>
                  <a:pt x="71801" y="125577"/>
                </a:lnTo>
                <a:lnTo>
                  <a:pt x="65172" y="127677"/>
                </a:lnTo>
                <a:lnTo>
                  <a:pt x="58407" y="128435"/>
                </a:lnTo>
                <a:lnTo>
                  <a:pt x="120281" y="128435"/>
                </a:lnTo>
                <a:lnTo>
                  <a:pt x="120281" y="87248"/>
                </a:lnTo>
                <a:close/>
              </a:path>
              <a:path w="120650" h="155575">
                <a:moveTo>
                  <a:pt x="62471" y="0"/>
                </a:moveTo>
                <a:lnTo>
                  <a:pt x="46271" y="1006"/>
                </a:lnTo>
                <a:lnTo>
                  <a:pt x="31383" y="3702"/>
                </a:lnTo>
                <a:lnTo>
                  <a:pt x="18021" y="7597"/>
                </a:lnTo>
                <a:lnTo>
                  <a:pt x="6400" y="12204"/>
                </a:lnTo>
                <a:lnTo>
                  <a:pt x="15989" y="40576"/>
                </a:lnTo>
                <a:lnTo>
                  <a:pt x="25187" y="36688"/>
                </a:lnTo>
                <a:lnTo>
                  <a:pt x="35371" y="33483"/>
                </a:lnTo>
                <a:lnTo>
                  <a:pt x="46537" y="31307"/>
                </a:lnTo>
                <a:lnTo>
                  <a:pt x="58686" y="30505"/>
                </a:lnTo>
                <a:lnTo>
                  <a:pt x="115737" y="30505"/>
                </a:lnTo>
                <a:lnTo>
                  <a:pt x="106516" y="14531"/>
                </a:lnTo>
                <a:lnTo>
                  <a:pt x="88536" y="3647"/>
                </a:lnTo>
                <a:lnTo>
                  <a:pt x="62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862063" y="379615"/>
            <a:ext cx="60960" cy="213995"/>
          </a:xfrm>
          <a:custGeom>
            <a:avLst/>
            <a:gdLst/>
            <a:ahLst/>
            <a:cxnLst/>
            <a:rect l="l" t="t" r="r" b="b"/>
            <a:pathLst>
              <a:path w="60959" h="213995">
                <a:moveTo>
                  <a:pt x="37477" y="0"/>
                </a:moveTo>
                <a:lnTo>
                  <a:pt x="0" y="0"/>
                </a:lnTo>
                <a:lnTo>
                  <a:pt x="0" y="170840"/>
                </a:lnTo>
                <a:lnTo>
                  <a:pt x="2089" y="188711"/>
                </a:lnTo>
                <a:lnTo>
                  <a:pt x="8864" y="202149"/>
                </a:lnTo>
                <a:lnTo>
                  <a:pt x="21088" y="210609"/>
                </a:lnTo>
                <a:lnTo>
                  <a:pt x="39522" y="213550"/>
                </a:lnTo>
                <a:lnTo>
                  <a:pt x="49390" y="213550"/>
                </a:lnTo>
                <a:lnTo>
                  <a:pt x="60439" y="211112"/>
                </a:lnTo>
                <a:lnTo>
                  <a:pt x="60439" y="183045"/>
                </a:lnTo>
                <a:lnTo>
                  <a:pt x="50229" y="182563"/>
                </a:lnTo>
                <a:lnTo>
                  <a:pt x="43072" y="180567"/>
                </a:lnTo>
                <a:lnTo>
                  <a:pt x="38858" y="176224"/>
                </a:lnTo>
                <a:lnTo>
                  <a:pt x="37477" y="168706"/>
                </a:lnTo>
                <a:lnTo>
                  <a:pt x="37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572555" y="691151"/>
            <a:ext cx="88265" cy="103505"/>
          </a:xfrm>
          <a:custGeom>
            <a:avLst/>
            <a:gdLst/>
            <a:ahLst/>
            <a:cxnLst/>
            <a:rect l="l" t="t" r="r" b="b"/>
            <a:pathLst>
              <a:path w="88265" h="103504">
                <a:moveTo>
                  <a:pt x="46520" y="0"/>
                </a:moveTo>
                <a:lnTo>
                  <a:pt x="25856" y="3731"/>
                </a:lnTo>
                <a:lnTo>
                  <a:pt x="11352" y="14235"/>
                </a:lnTo>
                <a:lnTo>
                  <a:pt x="2803" y="30459"/>
                </a:lnTo>
                <a:lnTo>
                  <a:pt x="0" y="51371"/>
                </a:lnTo>
                <a:lnTo>
                  <a:pt x="3320" y="73282"/>
                </a:lnTo>
                <a:lnTo>
                  <a:pt x="12917" y="89541"/>
                </a:lnTo>
                <a:lnTo>
                  <a:pt x="28241" y="99656"/>
                </a:lnTo>
                <a:lnTo>
                  <a:pt x="48742" y="103136"/>
                </a:lnTo>
                <a:lnTo>
                  <a:pt x="59991" y="102245"/>
                </a:lnTo>
                <a:lnTo>
                  <a:pt x="70178" y="99952"/>
                </a:lnTo>
                <a:lnTo>
                  <a:pt x="79001" y="96825"/>
                </a:lnTo>
                <a:lnTo>
                  <a:pt x="86156" y="93433"/>
                </a:lnTo>
                <a:lnTo>
                  <a:pt x="83348" y="83121"/>
                </a:lnTo>
                <a:lnTo>
                  <a:pt x="51981" y="83121"/>
                </a:lnTo>
                <a:lnTo>
                  <a:pt x="41001" y="81515"/>
                </a:lnTo>
                <a:lnTo>
                  <a:pt x="33016" y="76800"/>
                </a:lnTo>
                <a:lnTo>
                  <a:pt x="28142" y="69126"/>
                </a:lnTo>
                <a:lnTo>
                  <a:pt x="26492" y="58648"/>
                </a:lnTo>
                <a:lnTo>
                  <a:pt x="88176" y="58648"/>
                </a:lnTo>
                <a:lnTo>
                  <a:pt x="88176" y="47129"/>
                </a:lnTo>
                <a:lnTo>
                  <a:pt x="87654" y="43078"/>
                </a:lnTo>
                <a:lnTo>
                  <a:pt x="26492" y="43078"/>
                </a:lnTo>
                <a:lnTo>
                  <a:pt x="27550" y="34430"/>
                </a:lnTo>
                <a:lnTo>
                  <a:pt x="30865" y="26847"/>
                </a:lnTo>
                <a:lnTo>
                  <a:pt x="36645" y="21464"/>
                </a:lnTo>
                <a:lnTo>
                  <a:pt x="45097" y="19418"/>
                </a:lnTo>
                <a:lnTo>
                  <a:pt x="81087" y="19418"/>
                </a:lnTo>
                <a:lnTo>
                  <a:pt x="78564" y="14231"/>
                </a:lnTo>
                <a:lnTo>
                  <a:pt x="65651" y="3865"/>
                </a:lnTo>
                <a:lnTo>
                  <a:pt x="46520" y="0"/>
                </a:lnTo>
                <a:close/>
              </a:path>
              <a:path w="88265" h="103504">
                <a:moveTo>
                  <a:pt x="81089" y="74828"/>
                </a:moveTo>
                <a:lnTo>
                  <a:pt x="74298" y="77999"/>
                </a:lnTo>
                <a:lnTo>
                  <a:pt x="67068" y="80641"/>
                </a:lnTo>
                <a:lnTo>
                  <a:pt x="59572" y="82450"/>
                </a:lnTo>
                <a:lnTo>
                  <a:pt x="51981" y="83121"/>
                </a:lnTo>
                <a:lnTo>
                  <a:pt x="83348" y="83121"/>
                </a:lnTo>
                <a:lnTo>
                  <a:pt x="81089" y="74828"/>
                </a:lnTo>
                <a:close/>
              </a:path>
              <a:path w="88265" h="103504">
                <a:moveTo>
                  <a:pt x="81087" y="19418"/>
                </a:moveTo>
                <a:lnTo>
                  <a:pt x="45097" y="19418"/>
                </a:lnTo>
                <a:lnTo>
                  <a:pt x="53648" y="21323"/>
                </a:lnTo>
                <a:lnTo>
                  <a:pt x="59050" y="26471"/>
                </a:lnTo>
                <a:lnTo>
                  <a:pt x="61873" y="34007"/>
                </a:lnTo>
                <a:lnTo>
                  <a:pt x="62687" y="43078"/>
                </a:lnTo>
                <a:lnTo>
                  <a:pt x="87654" y="43078"/>
                </a:lnTo>
                <a:lnTo>
                  <a:pt x="85875" y="29269"/>
                </a:lnTo>
                <a:lnTo>
                  <a:pt x="81087" y="194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680367" y="691153"/>
            <a:ext cx="88900" cy="101600"/>
          </a:xfrm>
          <a:custGeom>
            <a:avLst/>
            <a:gdLst/>
            <a:ahLst/>
            <a:cxnLst/>
            <a:rect l="l" t="t" r="r" b="b"/>
            <a:pathLst>
              <a:path w="88900" h="101600">
                <a:moveTo>
                  <a:pt x="18199" y="2019"/>
                </a:moveTo>
                <a:lnTo>
                  <a:pt x="0" y="2019"/>
                </a:lnTo>
                <a:lnTo>
                  <a:pt x="0" y="101117"/>
                </a:lnTo>
                <a:lnTo>
                  <a:pt x="26479" y="101117"/>
                </a:lnTo>
                <a:lnTo>
                  <a:pt x="26479" y="26288"/>
                </a:lnTo>
                <a:lnTo>
                  <a:pt x="31140" y="23266"/>
                </a:lnTo>
                <a:lnTo>
                  <a:pt x="36995" y="20231"/>
                </a:lnTo>
                <a:lnTo>
                  <a:pt x="85253" y="20231"/>
                </a:lnTo>
                <a:lnTo>
                  <a:pt x="81873" y="13347"/>
                </a:lnTo>
                <a:lnTo>
                  <a:pt x="22237" y="13347"/>
                </a:lnTo>
                <a:lnTo>
                  <a:pt x="18199" y="2019"/>
                </a:lnTo>
                <a:close/>
              </a:path>
              <a:path w="88900" h="101600">
                <a:moveTo>
                  <a:pt x="85253" y="20231"/>
                </a:moveTo>
                <a:lnTo>
                  <a:pt x="43878" y="20231"/>
                </a:lnTo>
                <a:lnTo>
                  <a:pt x="51775" y="21570"/>
                </a:lnTo>
                <a:lnTo>
                  <a:pt x="57323" y="25638"/>
                </a:lnTo>
                <a:lnTo>
                  <a:pt x="60596" y="32511"/>
                </a:lnTo>
                <a:lnTo>
                  <a:pt x="61671" y="42265"/>
                </a:lnTo>
                <a:lnTo>
                  <a:pt x="61671" y="101117"/>
                </a:lnTo>
                <a:lnTo>
                  <a:pt x="88569" y="101117"/>
                </a:lnTo>
                <a:lnTo>
                  <a:pt x="88569" y="39839"/>
                </a:lnTo>
                <a:lnTo>
                  <a:pt x="86630" y="23033"/>
                </a:lnTo>
                <a:lnTo>
                  <a:pt x="85253" y="20231"/>
                </a:lnTo>
                <a:close/>
              </a:path>
              <a:path w="88900" h="101600">
                <a:moveTo>
                  <a:pt x="53581" y="0"/>
                </a:moveTo>
                <a:lnTo>
                  <a:pt x="43254" y="1147"/>
                </a:lnTo>
                <a:lnTo>
                  <a:pt x="34499" y="4173"/>
                </a:lnTo>
                <a:lnTo>
                  <a:pt x="27449" y="8449"/>
                </a:lnTo>
                <a:lnTo>
                  <a:pt x="22237" y="13347"/>
                </a:lnTo>
                <a:lnTo>
                  <a:pt x="81873" y="13347"/>
                </a:lnTo>
                <a:lnTo>
                  <a:pt x="80481" y="10514"/>
                </a:lnTo>
                <a:lnTo>
                  <a:pt x="69629" y="2697"/>
                </a:lnTo>
                <a:lnTo>
                  <a:pt x="535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834880" y="691153"/>
            <a:ext cx="149225" cy="101600"/>
          </a:xfrm>
          <a:custGeom>
            <a:avLst/>
            <a:gdLst/>
            <a:ahLst/>
            <a:cxnLst/>
            <a:rect l="l" t="t" r="r" b="b"/>
            <a:pathLst>
              <a:path w="149225" h="101600">
                <a:moveTo>
                  <a:pt x="17792" y="2019"/>
                </a:moveTo>
                <a:lnTo>
                  <a:pt x="0" y="2019"/>
                </a:lnTo>
                <a:lnTo>
                  <a:pt x="0" y="101117"/>
                </a:lnTo>
                <a:lnTo>
                  <a:pt x="26492" y="101117"/>
                </a:lnTo>
                <a:lnTo>
                  <a:pt x="26492" y="26288"/>
                </a:lnTo>
                <a:lnTo>
                  <a:pt x="31140" y="23266"/>
                </a:lnTo>
                <a:lnTo>
                  <a:pt x="36398" y="20231"/>
                </a:lnTo>
                <a:lnTo>
                  <a:pt x="145975" y="20231"/>
                </a:lnTo>
                <a:lnTo>
                  <a:pt x="142995" y="13957"/>
                </a:lnTo>
                <a:lnTo>
                  <a:pt x="82511" y="13957"/>
                </a:lnTo>
                <a:lnTo>
                  <a:pt x="82195" y="13550"/>
                </a:lnTo>
                <a:lnTo>
                  <a:pt x="22250" y="13550"/>
                </a:lnTo>
                <a:lnTo>
                  <a:pt x="17792" y="2019"/>
                </a:lnTo>
                <a:close/>
              </a:path>
              <a:path w="149225" h="101600">
                <a:moveTo>
                  <a:pt x="97078" y="20231"/>
                </a:moveTo>
                <a:lnTo>
                  <a:pt x="43281" y="20231"/>
                </a:lnTo>
                <a:lnTo>
                  <a:pt x="51264" y="21570"/>
                </a:lnTo>
                <a:lnTo>
                  <a:pt x="56802" y="25638"/>
                </a:lnTo>
                <a:lnTo>
                  <a:pt x="60028" y="32511"/>
                </a:lnTo>
                <a:lnTo>
                  <a:pt x="61074" y="42265"/>
                </a:lnTo>
                <a:lnTo>
                  <a:pt x="61074" y="101117"/>
                </a:lnTo>
                <a:lnTo>
                  <a:pt x="87769" y="101117"/>
                </a:lnTo>
                <a:lnTo>
                  <a:pt x="87661" y="32511"/>
                </a:lnTo>
                <a:lnTo>
                  <a:pt x="87566" y="30340"/>
                </a:lnTo>
                <a:lnTo>
                  <a:pt x="86753" y="26288"/>
                </a:lnTo>
                <a:lnTo>
                  <a:pt x="91211" y="23266"/>
                </a:lnTo>
                <a:lnTo>
                  <a:pt x="97078" y="20231"/>
                </a:lnTo>
                <a:close/>
              </a:path>
              <a:path w="149225" h="101600">
                <a:moveTo>
                  <a:pt x="145975" y="20231"/>
                </a:moveTo>
                <a:lnTo>
                  <a:pt x="103543" y="20231"/>
                </a:lnTo>
                <a:lnTo>
                  <a:pt x="111652" y="21570"/>
                </a:lnTo>
                <a:lnTo>
                  <a:pt x="117470" y="25638"/>
                </a:lnTo>
                <a:lnTo>
                  <a:pt x="120975" y="32511"/>
                </a:lnTo>
                <a:lnTo>
                  <a:pt x="122148" y="42265"/>
                </a:lnTo>
                <a:lnTo>
                  <a:pt x="122148" y="101117"/>
                </a:lnTo>
                <a:lnTo>
                  <a:pt x="149047" y="101117"/>
                </a:lnTo>
                <a:lnTo>
                  <a:pt x="149047" y="39839"/>
                </a:lnTo>
                <a:lnTo>
                  <a:pt x="147309" y="23038"/>
                </a:lnTo>
                <a:lnTo>
                  <a:pt x="145975" y="20231"/>
                </a:lnTo>
                <a:close/>
              </a:path>
              <a:path w="149225" h="101600">
                <a:moveTo>
                  <a:pt x="112445" y="0"/>
                </a:moveTo>
                <a:lnTo>
                  <a:pt x="102791" y="1184"/>
                </a:lnTo>
                <a:lnTo>
                  <a:pt x="94521" y="4321"/>
                </a:lnTo>
                <a:lnTo>
                  <a:pt x="87730" y="8786"/>
                </a:lnTo>
                <a:lnTo>
                  <a:pt x="82511" y="13957"/>
                </a:lnTo>
                <a:lnTo>
                  <a:pt x="142995" y="13957"/>
                </a:lnTo>
                <a:lnTo>
                  <a:pt x="141362" y="10518"/>
                </a:lnTo>
                <a:lnTo>
                  <a:pt x="130107" y="2699"/>
                </a:lnTo>
                <a:lnTo>
                  <a:pt x="112445" y="0"/>
                </a:lnTo>
                <a:close/>
              </a:path>
              <a:path w="149225" h="101600">
                <a:moveTo>
                  <a:pt x="51574" y="0"/>
                </a:moveTo>
                <a:lnTo>
                  <a:pt x="41901" y="1151"/>
                </a:lnTo>
                <a:lnTo>
                  <a:pt x="33802" y="4198"/>
                </a:lnTo>
                <a:lnTo>
                  <a:pt x="27259" y="8534"/>
                </a:lnTo>
                <a:lnTo>
                  <a:pt x="22250" y="13550"/>
                </a:lnTo>
                <a:lnTo>
                  <a:pt x="82195" y="13550"/>
                </a:lnTo>
                <a:lnTo>
                  <a:pt x="77820" y="7934"/>
                </a:lnTo>
                <a:lnTo>
                  <a:pt x="71215" y="3563"/>
                </a:lnTo>
                <a:lnTo>
                  <a:pt x="62523" y="900"/>
                </a:lnTo>
                <a:lnTo>
                  <a:pt x="5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000734" y="691153"/>
            <a:ext cx="83820" cy="103505"/>
          </a:xfrm>
          <a:custGeom>
            <a:avLst/>
            <a:gdLst/>
            <a:ahLst/>
            <a:cxnLst/>
            <a:rect l="l" t="t" r="r" b="b"/>
            <a:pathLst>
              <a:path w="83819" h="103504">
                <a:moveTo>
                  <a:pt x="80562" y="20231"/>
                </a:moveTo>
                <a:lnTo>
                  <a:pt x="50965" y="20231"/>
                </a:lnTo>
                <a:lnTo>
                  <a:pt x="58242" y="24269"/>
                </a:lnTo>
                <a:lnTo>
                  <a:pt x="58242" y="42062"/>
                </a:lnTo>
                <a:lnTo>
                  <a:pt x="37414" y="42062"/>
                </a:lnTo>
                <a:lnTo>
                  <a:pt x="21500" y="44056"/>
                </a:lnTo>
                <a:lnTo>
                  <a:pt x="9758" y="49823"/>
                </a:lnTo>
                <a:lnTo>
                  <a:pt x="2490" y="59041"/>
                </a:lnTo>
                <a:lnTo>
                  <a:pt x="0" y="71386"/>
                </a:lnTo>
                <a:lnTo>
                  <a:pt x="2395" y="84368"/>
                </a:lnTo>
                <a:lnTo>
                  <a:pt x="9150" y="94391"/>
                </a:lnTo>
                <a:lnTo>
                  <a:pt x="19620" y="100849"/>
                </a:lnTo>
                <a:lnTo>
                  <a:pt x="33159" y="103136"/>
                </a:lnTo>
                <a:lnTo>
                  <a:pt x="42855" y="101955"/>
                </a:lnTo>
                <a:lnTo>
                  <a:pt x="50957" y="98840"/>
                </a:lnTo>
                <a:lnTo>
                  <a:pt x="57389" y="94435"/>
                </a:lnTo>
                <a:lnTo>
                  <a:pt x="62077" y="89382"/>
                </a:lnTo>
                <a:lnTo>
                  <a:pt x="83718" y="89382"/>
                </a:lnTo>
                <a:lnTo>
                  <a:pt x="83718" y="85140"/>
                </a:lnTo>
                <a:lnTo>
                  <a:pt x="30733" y="85140"/>
                </a:lnTo>
                <a:lnTo>
                  <a:pt x="25882" y="79679"/>
                </a:lnTo>
                <a:lnTo>
                  <a:pt x="25882" y="63093"/>
                </a:lnTo>
                <a:lnTo>
                  <a:pt x="30937" y="57848"/>
                </a:lnTo>
                <a:lnTo>
                  <a:pt x="83718" y="57848"/>
                </a:lnTo>
                <a:lnTo>
                  <a:pt x="83718" y="38226"/>
                </a:lnTo>
                <a:lnTo>
                  <a:pt x="81383" y="21586"/>
                </a:lnTo>
                <a:lnTo>
                  <a:pt x="80562" y="20231"/>
                </a:lnTo>
                <a:close/>
              </a:path>
              <a:path w="83819" h="103504">
                <a:moveTo>
                  <a:pt x="83718" y="89382"/>
                </a:moveTo>
                <a:lnTo>
                  <a:pt x="62077" y="89382"/>
                </a:lnTo>
                <a:lnTo>
                  <a:pt x="65722" y="101117"/>
                </a:lnTo>
                <a:lnTo>
                  <a:pt x="83718" y="101117"/>
                </a:lnTo>
                <a:lnTo>
                  <a:pt x="83718" y="89382"/>
                </a:lnTo>
                <a:close/>
              </a:path>
              <a:path w="83819" h="103504">
                <a:moveTo>
                  <a:pt x="83718" y="57848"/>
                </a:moveTo>
                <a:lnTo>
                  <a:pt x="58242" y="57848"/>
                </a:lnTo>
                <a:lnTo>
                  <a:pt x="58242" y="78460"/>
                </a:lnTo>
                <a:lnTo>
                  <a:pt x="53390" y="82308"/>
                </a:lnTo>
                <a:lnTo>
                  <a:pt x="46913" y="85140"/>
                </a:lnTo>
                <a:lnTo>
                  <a:pt x="83718" y="85140"/>
                </a:lnTo>
                <a:lnTo>
                  <a:pt x="83718" y="57848"/>
                </a:lnTo>
                <a:close/>
              </a:path>
              <a:path w="83819" h="103504">
                <a:moveTo>
                  <a:pt x="43472" y="0"/>
                </a:moveTo>
                <a:lnTo>
                  <a:pt x="32198" y="667"/>
                </a:lnTo>
                <a:lnTo>
                  <a:pt x="21834" y="2454"/>
                </a:lnTo>
                <a:lnTo>
                  <a:pt x="12532" y="5036"/>
                </a:lnTo>
                <a:lnTo>
                  <a:pt x="4444" y="8089"/>
                </a:lnTo>
                <a:lnTo>
                  <a:pt x="11125" y="26898"/>
                </a:lnTo>
                <a:lnTo>
                  <a:pt x="17527" y="24324"/>
                </a:lnTo>
                <a:lnTo>
                  <a:pt x="24617" y="22202"/>
                </a:lnTo>
                <a:lnTo>
                  <a:pt x="32390" y="20762"/>
                </a:lnTo>
                <a:lnTo>
                  <a:pt x="40843" y="20231"/>
                </a:lnTo>
                <a:lnTo>
                  <a:pt x="80562" y="20231"/>
                </a:lnTo>
                <a:lnTo>
                  <a:pt x="74139" y="9631"/>
                </a:lnTo>
                <a:lnTo>
                  <a:pt x="61622" y="2417"/>
                </a:lnTo>
                <a:lnTo>
                  <a:pt x="43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107114" y="691361"/>
            <a:ext cx="57150" cy="100965"/>
          </a:xfrm>
          <a:custGeom>
            <a:avLst/>
            <a:gdLst/>
            <a:ahLst/>
            <a:cxnLst/>
            <a:rect l="l" t="t" r="r" b="b"/>
            <a:pathLst>
              <a:path w="57150" h="100965">
                <a:moveTo>
                  <a:pt x="18402" y="1816"/>
                </a:moveTo>
                <a:lnTo>
                  <a:pt x="0" y="1816"/>
                </a:lnTo>
                <a:lnTo>
                  <a:pt x="0" y="100914"/>
                </a:lnTo>
                <a:lnTo>
                  <a:pt x="26288" y="100914"/>
                </a:lnTo>
                <a:lnTo>
                  <a:pt x="26288" y="28917"/>
                </a:lnTo>
                <a:lnTo>
                  <a:pt x="30746" y="25273"/>
                </a:lnTo>
                <a:lnTo>
                  <a:pt x="37007" y="22237"/>
                </a:lnTo>
                <a:lnTo>
                  <a:pt x="56470" y="22237"/>
                </a:lnTo>
                <a:lnTo>
                  <a:pt x="56662" y="15163"/>
                </a:lnTo>
                <a:lnTo>
                  <a:pt x="21234" y="15163"/>
                </a:lnTo>
                <a:lnTo>
                  <a:pt x="18402" y="1816"/>
                </a:lnTo>
                <a:close/>
              </a:path>
              <a:path w="57150" h="100965">
                <a:moveTo>
                  <a:pt x="56470" y="22237"/>
                </a:moveTo>
                <a:lnTo>
                  <a:pt x="48539" y="22237"/>
                </a:lnTo>
                <a:lnTo>
                  <a:pt x="53187" y="22847"/>
                </a:lnTo>
                <a:lnTo>
                  <a:pt x="56426" y="23863"/>
                </a:lnTo>
                <a:lnTo>
                  <a:pt x="56470" y="22237"/>
                </a:lnTo>
                <a:close/>
              </a:path>
              <a:path w="57150" h="100965">
                <a:moveTo>
                  <a:pt x="50761" y="0"/>
                </a:moveTo>
                <a:lnTo>
                  <a:pt x="45504" y="0"/>
                </a:lnTo>
                <a:lnTo>
                  <a:pt x="37283" y="1374"/>
                </a:lnTo>
                <a:lnTo>
                  <a:pt x="30411" y="4929"/>
                </a:lnTo>
                <a:lnTo>
                  <a:pt x="25171" y="9810"/>
                </a:lnTo>
                <a:lnTo>
                  <a:pt x="21843" y="15163"/>
                </a:lnTo>
                <a:lnTo>
                  <a:pt x="56662" y="15163"/>
                </a:lnTo>
                <a:lnTo>
                  <a:pt x="57035" y="1409"/>
                </a:lnTo>
                <a:lnTo>
                  <a:pt x="54813" y="800"/>
                </a:lnTo>
                <a:lnTo>
                  <a:pt x="50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174876" y="691158"/>
            <a:ext cx="81915" cy="103505"/>
          </a:xfrm>
          <a:custGeom>
            <a:avLst/>
            <a:gdLst/>
            <a:ahLst/>
            <a:cxnLst/>
            <a:rect l="l" t="t" r="r" b="b"/>
            <a:pathLst>
              <a:path w="81915" h="103504">
                <a:moveTo>
                  <a:pt x="47117" y="0"/>
                </a:moveTo>
                <a:lnTo>
                  <a:pt x="27383" y="3507"/>
                </a:lnTo>
                <a:lnTo>
                  <a:pt x="12561" y="13650"/>
                </a:lnTo>
                <a:lnTo>
                  <a:pt x="3238" y="29859"/>
                </a:lnTo>
                <a:lnTo>
                  <a:pt x="0" y="51562"/>
                </a:lnTo>
                <a:lnTo>
                  <a:pt x="3241" y="74295"/>
                </a:lnTo>
                <a:lnTo>
                  <a:pt x="12587" y="90393"/>
                </a:lnTo>
                <a:lnTo>
                  <a:pt x="27469" y="99969"/>
                </a:lnTo>
                <a:lnTo>
                  <a:pt x="47320" y="103136"/>
                </a:lnTo>
                <a:lnTo>
                  <a:pt x="58143" y="102204"/>
                </a:lnTo>
                <a:lnTo>
                  <a:pt x="67792" y="99925"/>
                </a:lnTo>
                <a:lnTo>
                  <a:pt x="75698" y="97077"/>
                </a:lnTo>
                <a:lnTo>
                  <a:pt x="81292" y="94437"/>
                </a:lnTo>
                <a:lnTo>
                  <a:pt x="78373" y="83121"/>
                </a:lnTo>
                <a:lnTo>
                  <a:pt x="49542" y="83121"/>
                </a:lnTo>
                <a:lnTo>
                  <a:pt x="39950" y="81347"/>
                </a:lnTo>
                <a:lnTo>
                  <a:pt x="32839" y="75761"/>
                </a:lnTo>
                <a:lnTo>
                  <a:pt x="28418" y="65965"/>
                </a:lnTo>
                <a:lnTo>
                  <a:pt x="26898" y="51562"/>
                </a:lnTo>
                <a:lnTo>
                  <a:pt x="28470" y="37253"/>
                </a:lnTo>
                <a:lnTo>
                  <a:pt x="32961" y="27455"/>
                </a:lnTo>
                <a:lnTo>
                  <a:pt x="40030" y="21827"/>
                </a:lnTo>
                <a:lnTo>
                  <a:pt x="49339" y="20027"/>
                </a:lnTo>
                <a:lnTo>
                  <a:pt x="76531" y="20027"/>
                </a:lnTo>
                <a:lnTo>
                  <a:pt x="81089" y="8089"/>
                </a:lnTo>
                <a:lnTo>
                  <a:pt x="73622" y="4521"/>
                </a:lnTo>
                <a:lnTo>
                  <a:pt x="65470" y="1997"/>
                </a:lnTo>
                <a:lnTo>
                  <a:pt x="56634" y="496"/>
                </a:lnTo>
                <a:lnTo>
                  <a:pt x="47117" y="0"/>
                </a:lnTo>
                <a:close/>
              </a:path>
              <a:path w="81915" h="103504">
                <a:moveTo>
                  <a:pt x="76441" y="75628"/>
                </a:moveTo>
                <a:lnTo>
                  <a:pt x="70956" y="78336"/>
                </a:lnTo>
                <a:lnTo>
                  <a:pt x="64430" y="80741"/>
                </a:lnTo>
                <a:lnTo>
                  <a:pt x="57185" y="82463"/>
                </a:lnTo>
                <a:lnTo>
                  <a:pt x="49542" y="83121"/>
                </a:lnTo>
                <a:lnTo>
                  <a:pt x="78373" y="83121"/>
                </a:lnTo>
                <a:lnTo>
                  <a:pt x="76441" y="75628"/>
                </a:lnTo>
                <a:close/>
              </a:path>
              <a:path w="81915" h="103504">
                <a:moveTo>
                  <a:pt x="76531" y="20027"/>
                </a:moveTo>
                <a:lnTo>
                  <a:pt x="49339" y="20027"/>
                </a:lnTo>
                <a:lnTo>
                  <a:pt x="55900" y="20376"/>
                </a:lnTo>
                <a:lnTo>
                  <a:pt x="62383" y="21461"/>
                </a:lnTo>
                <a:lnTo>
                  <a:pt x="68565" y="23344"/>
                </a:lnTo>
                <a:lnTo>
                  <a:pt x="74218" y="26085"/>
                </a:lnTo>
                <a:lnTo>
                  <a:pt x="76531" y="20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272563" y="652735"/>
            <a:ext cx="88900" cy="139700"/>
          </a:xfrm>
          <a:custGeom>
            <a:avLst/>
            <a:gdLst/>
            <a:ahLst/>
            <a:cxnLst/>
            <a:rect l="l" t="t" r="r" b="b"/>
            <a:pathLst>
              <a:path w="88900" h="139700">
                <a:moveTo>
                  <a:pt x="26492" y="0"/>
                </a:moveTo>
                <a:lnTo>
                  <a:pt x="0" y="0"/>
                </a:lnTo>
                <a:lnTo>
                  <a:pt x="0" y="139534"/>
                </a:lnTo>
                <a:lnTo>
                  <a:pt x="26492" y="139534"/>
                </a:lnTo>
                <a:lnTo>
                  <a:pt x="26492" y="64706"/>
                </a:lnTo>
                <a:lnTo>
                  <a:pt x="30937" y="61480"/>
                </a:lnTo>
                <a:lnTo>
                  <a:pt x="37211" y="58648"/>
                </a:lnTo>
                <a:lnTo>
                  <a:pt x="85607" y="58648"/>
                </a:lnTo>
                <a:lnTo>
                  <a:pt x="82508" y="51968"/>
                </a:lnTo>
                <a:lnTo>
                  <a:pt x="23863" y="51968"/>
                </a:lnTo>
                <a:lnTo>
                  <a:pt x="25070" y="48931"/>
                </a:lnTo>
                <a:lnTo>
                  <a:pt x="26492" y="43484"/>
                </a:lnTo>
                <a:lnTo>
                  <a:pt x="26492" y="0"/>
                </a:lnTo>
                <a:close/>
              </a:path>
              <a:path w="88900" h="139700">
                <a:moveTo>
                  <a:pt x="85607" y="58648"/>
                </a:moveTo>
                <a:lnTo>
                  <a:pt x="44081" y="58648"/>
                </a:lnTo>
                <a:lnTo>
                  <a:pt x="51866" y="60068"/>
                </a:lnTo>
                <a:lnTo>
                  <a:pt x="57353" y="64254"/>
                </a:lnTo>
                <a:lnTo>
                  <a:pt x="60601" y="71094"/>
                </a:lnTo>
                <a:lnTo>
                  <a:pt x="61671" y="80479"/>
                </a:lnTo>
                <a:lnTo>
                  <a:pt x="61671" y="139534"/>
                </a:lnTo>
                <a:lnTo>
                  <a:pt x="88582" y="139534"/>
                </a:lnTo>
                <a:lnTo>
                  <a:pt x="88582" y="78257"/>
                </a:lnTo>
                <a:lnTo>
                  <a:pt x="86907" y="61450"/>
                </a:lnTo>
                <a:lnTo>
                  <a:pt x="85607" y="58648"/>
                </a:lnTo>
                <a:close/>
              </a:path>
              <a:path w="88900" h="139700">
                <a:moveTo>
                  <a:pt x="52374" y="38417"/>
                </a:moveTo>
                <a:lnTo>
                  <a:pt x="42799" y="39568"/>
                </a:lnTo>
                <a:lnTo>
                  <a:pt x="34932" y="42616"/>
                </a:lnTo>
                <a:lnTo>
                  <a:pt x="28659" y="46952"/>
                </a:lnTo>
                <a:lnTo>
                  <a:pt x="23863" y="51968"/>
                </a:lnTo>
                <a:lnTo>
                  <a:pt x="82508" y="51968"/>
                </a:lnTo>
                <a:lnTo>
                  <a:pt x="81099" y="48931"/>
                </a:lnTo>
                <a:lnTo>
                  <a:pt x="69980" y="41115"/>
                </a:lnTo>
                <a:lnTo>
                  <a:pt x="52374" y="38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377541" y="691153"/>
            <a:ext cx="83820" cy="103505"/>
          </a:xfrm>
          <a:custGeom>
            <a:avLst/>
            <a:gdLst/>
            <a:ahLst/>
            <a:cxnLst/>
            <a:rect l="l" t="t" r="r" b="b"/>
            <a:pathLst>
              <a:path w="83819" h="103504">
                <a:moveTo>
                  <a:pt x="80562" y="20231"/>
                </a:moveTo>
                <a:lnTo>
                  <a:pt x="50965" y="20231"/>
                </a:lnTo>
                <a:lnTo>
                  <a:pt x="58242" y="24269"/>
                </a:lnTo>
                <a:lnTo>
                  <a:pt x="58242" y="42062"/>
                </a:lnTo>
                <a:lnTo>
                  <a:pt x="37414" y="42062"/>
                </a:lnTo>
                <a:lnTo>
                  <a:pt x="21500" y="44056"/>
                </a:lnTo>
                <a:lnTo>
                  <a:pt x="9758" y="49823"/>
                </a:lnTo>
                <a:lnTo>
                  <a:pt x="2490" y="59041"/>
                </a:lnTo>
                <a:lnTo>
                  <a:pt x="0" y="71386"/>
                </a:lnTo>
                <a:lnTo>
                  <a:pt x="2393" y="84368"/>
                </a:lnTo>
                <a:lnTo>
                  <a:pt x="9145" y="94391"/>
                </a:lnTo>
                <a:lnTo>
                  <a:pt x="19614" y="100849"/>
                </a:lnTo>
                <a:lnTo>
                  <a:pt x="33159" y="103136"/>
                </a:lnTo>
                <a:lnTo>
                  <a:pt x="42855" y="101955"/>
                </a:lnTo>
                <a:lnTo>
                  <a:pt x="50957" y="98840"/>
                </a:lnTo>
                <a:lnTo>
                  <a:pt x="57389" y="94435"/>
                </a:lnTo>
                <a:lnTo>
                  <a:pt x="62077" y="89382"/>
                </a:lnTo>
                <a:lnTo>
                  <a:pt x="83718" y="89382"/>
                </a:lnTo>
                <a:lnTo>
                  <a:pt x="83718" y="85140"/>
                </a:lnTo>
                <a:lnTo>
                  <a:pt x="30733" y="85140"/>
                </a:lnTo>
                <a:lnTo>
                  <a:pt x="25882" y="79679"/>
                </a:lnTo>
                <a:lnTo>
                  <a:pt x="25882" y="63093"/>
                </a:lnTo>
                <a:lnTo>
                  <a:pt x="30937" y="57848"/>
                </a:lnTo>
                <a:lnTo>
                  <a:pt x="83718" y="57848"/>
                </a:lnTo>
                <a:lnTo>
                  <a:pt x="83718" y="38226"/>
                </a:lnTo>
                <a:lnTo>
                  <a:pt x="81383" y="21586"/>
                </a:lnTo>
                <a:lnTo>
                  <a:pt x="80562" y="20231"/>
                </a:lnTo>
                <a:close/>
              </a:path>
              <a:path w="83819" h="103504">
                <a:moveTo>
                  <a:pt x="83718" y="89382"/>
                </a:moveTo>
                <a:lnTo>
                  <a:pt x="62077" y="89382"/>
                </a:lnTo>
                <a:lnTo>
                  <a:pt x="65722" y="101117"/>
                </a:lnTo>
                <a:lnTo>
                  <a:pt x="83718" y="101117"/>
                </a:lnTo>
                <a:lnTo>
                  <a:pt x="83718" y="89382"/>
                </a:lnTo>
                <a:close/>
              </a:path>
              <a:path w="83819" h="103504">
                <a:moveTo>
                  <a:pt x="83718" y="57848"/>
                </a:moveTo>
                <a:lnTo>
                  <a:pt x="58242" y="57848"/>
                </a:lnTo>
                <a:lnTo>
                  <a:pt x="58242" y="78460"/>
                </a:lnTo>
                <a:lnTo>
                  <a:pt x="53390" y="82308"/>
                </a:lnTo>
                <a:lnTo>
                  <a:pt x="46913" y="85140"/>
                </a:lnTo>
                <a:lnTo>
                  <a:pt x="83718" y="85140"/>
                </a:lnTo>
                <a:lnTo>
                  <a:pt x="83718" y="57848"/>
                </a:lnTo>
                <a:close/>
              </a:path>
              <a:path w="83819" h="103504">
                <a:moveTo>
                  <a:pt x="43472" y="0"/>
                </a:moveTo>
                <a:lnTo>
                  <a:pt x="32198" y="667"/>
                </a:lnTo>
                <a:lnTo>
                  <a:pt x="21834" y="2454"/>
                </a:lnTo>
                <a:lnTo>
                  <a:pt x="12532" y="5036"/>
                </a:lnTo>
                <a:lnTo>
                  <a:pt x="4444" y="8089"/>
                </a:lnTo>
                <a:lnTo>
                  <a:pt x="11112" y="26898"/>
                </a:lnTo>
                <a:lnTo>
                  <a:pt x="17522" y="24324"/>
                </a:lnTo>
                <a:lnTo>
                  <a:pt x="24615" y="22202"/>
                </a:lnTo>
                <a:lnTo>
                  <a:pt x="32390" y="20762"/>
                </a:lnTo>
                <a:lnTo>
                  <a:pt x="40843" y="20231"/>
                </a:lnTo>
                <a:lnTo>
                  <a:pt x="80562" y="20231"/>
                </a:lnTo>
                <a:lnTo>
                  <a:pt x="74139" y="9631"/>
                </a:lnTo>
                <a:lnTo>
                  <a:pt x="61622" y="2417"/>
                </a:lnTo>
                <a:lnTo>
                  <a:pt x="43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697180" y="11225250"/>
            <a:ext cx="911860" cy="205104"/>
          </a:xfrm>
          <a:custGeom>
            <a:avLst/>
            <a:gdLst/>
            <a:ahLst/>
            <a:cxnLst/>
            <a:rect l="l" t="t" r="r" b="b"/>
            <a:pathLst>
              <a:path w="911859" h="205104">
                <a:moveTo>
                  <a:pt x="911631" y="204749"/>
                </a:moveTo>
                <a:lnTo>
                  <a:pt x="0" y="204749"/>
                </a:lnTo>
                <a:lnTo>
                  <a:pt x="0" y="0"/>
                </a:lnTo>
                <a:lnTo>
                  <a:pt x="911631" y="0"/>
                </a:lnTo>
                <a:lnTo>
                  <a:pt x="911631" y="204749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608812" y="11225250"/>
            <a:ext cx="1313815" cy="205104"/>
          </a:xfrm>
          <a:custGeom>
            <a:avLst/>
            <a:gdLst/>
            <a:ahLst/>
            <a:cxnLst/>
            <a:rect l="l" t="t" r="r" b="b"/>
            <a:pathLst>
              <a:path w="1313815" h="205104">
                <a:moveTo>
                  <a:pt x="1313688" y="204749"/>
                </a:moveTo>
                <a:lnTo>
                  <a:pt x="0" y="204749"/>
                </a:lnTo>
                <a:lnTo>
                  <a:pt x="0" y="0"/>
                </a:lnTo>
                <a:lnTo>
                  <a:pt x="1313688" y="0"/>
                </a:lnTo>
                <a:lnTo>
                  <a:pt x="1313688" y="204749"/>
                </a:lnTo>
                <a:close/>
              </a:path>
            </a:pathLst>
          </a:custGeom>
          <a:solidFill>
            <a:srgbClr val="EF4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709100" y="10968254"/>
            <a:ext cx="168275" cy="151765"/>
          </a:xfrm>
          <a:custGeom>
            <a:avLst/>
            <a:gdLst/>
            <a:ahLst/>
            <a:cxnLst/>
            <a:rect l="l" t="t" r="r" b="b"/>
            <a:pathLst>
              <a:path w="168275" h="151765">
                <a:moveTo>
                  <a:pt x="56413" y="0"/>
                </a:moveTo>
                <a:lnTo>
                  <a:pt x="5841" y="0"/>
                </a:lnTo>
                <a:lnTo>
                  <a:pt x="0" y="151726"/>
                </a:lnTo>
                <a:lnTo>
                  <a:pt x="26962" y="151726"/>
                </a:lnTo>
                <a:lnTo>
                  <a:pt x="28994" y="23596"/>
                </a:lnTo>
                <a:lnTo>
                  <a:pt x="61535" y="23596"/>
                </a:lnTo>
                <a:lnTo>
                  <a:pt x="56413" y="0"/>
                </a:lnTo>
                <a:close/>
              </a:path>
              <a:path w="168275" h="151765">
                <a:moveTo>
                  <a:pt x="61535" y="23596"/>
                </a:moveTo>
                <a:lnTo>
                  <a:pt x="29883" y="23596"/>
                </a:lnTo>
                <a:lnTo>
                  <a:pt x="32031" y="34920"/>
                </a:lnTo>
                <a:lnTo>
                  <a:pt x="34101" y="44943"/>
                </a:lnTo>
                <a:lnTo>
                  <a:pt x="35894" y="53091"/>
                </a:lnTo>
                <a:lnTo>
                  <a:pt x="37528" y="60236"/>
                </a:lnTo>
                <a:lnTo>
                  <a:pt x="58216" y="151726"/>
                </a:lnTo>
                <a:lnTo>
                  <a:pt x="101599" y="151726"/>
                </a:lnTo>
                <a:lnTo>
                  <a:pt x="107803" y="125425"/>
                </a:lnTo>
                <a:lnTo>
                  <a:pt x="81813" y="125425"/>
                </a:lnTo>
                <a:lnTo>
                  <a:pt x="76487" y="95897"/>
                </a:lnTo>
                <a:lnTo>
                  <a:pt x="72066" y="72990"/>
                </a:lnTo>
                <a:lnTo>
                  <a:pt x="66055" y="44424"/>
                </a:lnTo>
                <a:lnTo>
                  <a:pt x="61535" y="23596"/>
                </a:lnTo>
                <a:close/>
              </a:path>
              <a:path w="168275" h="151765">
                <a:moveTo>
                  <a:pt x="162985" y="23596"/>
                </a:moveTo>
                <a:lnTo>
                  <a:pt x="131495" y="23596"/>
                </a:lnTo>
                <a:lnTo>
                  <a:pt x="134645" y="151726"/>
                </a:lnTo>
                <a:lnTo>
                  <a:pt x="167919" y="151726"/>
                </a:lnTo>
                <a:lnTo>
                  <a:pt x="162985" y="23596"/>
                </a:lnTo>
                <a:close/>
              </a:path>
              <a:path w="168275" h="151765">
                <a:moveTo>
                  <a:pt x="162077" y="0"/>
                </a:moveTo>
                <a:lnTo>
                  <a:pt x="112394" y="0"/>
                </a:lnTo>
                <a:lnTo>
                  <a:pt x="109145" y="12739"/>
                </a:lnTo>
                <a:lnTo>
                  <a:pt x="101113" y="44943"/>
                </a:lnTo>
                <a:lnTo>
                  <a:pt x="91435" y="85253"/>
                </a:lnTo>
                <a:lnTo>
                  <a:pt x="82499" y="125425"/>
                </a:lnTo>
                <a:lnTo>
                  <a:pt x="107803" y="125425"/>
                </a:lnTo>
                <a:lnTo>
                  <a:pt x="123177" y="60236"/>
                </a:lnTo>
                <a:lnTo>
                  <a:pt x="130606" y="23596"/>
                </a:lnTo>
                <a:lnTo>
                  <a:pt x="162985" y="23596"/>
                </a:lnTo>
                <a:lnTo>
                  <a:pt x="16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891327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5" h="155575">
                <a:moveTo>
                  <a:pt x="42049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26" y="66090"/>
                </a:lnTo>
                <a:lnTo>
                  <a:pt x="12826" y="155105"/>
                </a:lnTo>
                <a:lnTo>
                  <a:pt x="42049" y="155105"/>
                </a:lnTo>
                <a:lnTo>
                  <a:pt x="42049" y="44970"/>
                </a:lnTo>
                <a:close/>
              </a:path>
              <a:path w="42545" h="155575">
                <a:moveTo>
                  <a:pt x="41605" y="0"/>
                </a:moveTo>
                <a:lnTo>
                  <a:pt x="11925" y="0"/>
                </a:lnTo>
                <a:lnTo>
                  <a:pt x="11925" y="26746"/>
                </a:lnTo>
                <a:lnTo>
                  <a:pt x="41605" y="26746"/>
                </a:lnTo>
                <a:lnTo>
                  <a:pt x="4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954735" y="11007586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59" h="112395">
                <a:moveTo>
                  <a:pt x="20231" y="2260"/>
                </a:moveTo>
                <a:lnTo>
                  <a:pt x="0" y="2260"/>
                </a:lnTo>
                <a:lnTo>
                  <a:pt x="0" y="112394"/>
                </a:lnTo>
                <a:lnTo>
                  <a:pt x="29438" y="112394"/>
                </a:lnTo>
                <a:lnTo>
                  <a:pt x="29438" y="29222"/>
                </a:lnTo>
                <a:lnTo>
                  <a:pt x="34620" y="25857"/>
                </a:lnTo>
                <a:lnTo>
                  <a:pt x="41135" y="22478"/>
                </a:lnTo>
                <a:lnTo>
                  <a:pt x="94769" y="22478"/>
                </a:lnTo>
                <a:lnTo>
                  <a:pt x="91019" y="14846"/>
                </a:lnTo>
                <a:lnTo>
                  <a:pt x="24726" y="14846"/>
                </a:lnTo>
                <a:lnTo>
                  <a:pt x="20231" y="2260"/>
                </a:lnTo>
                <a:close/>
              </a:path>
              <a:path w="99059" h="112395">
                <a:moveTo>
                  <a:pt x="94769" y="22478"/>
                </a:moveTo>
                <a:lnTo>
                  <a:pt x="48780" y="22478"/>
                </a:lnTo>
                <a:lnTo>
                  <a:pt x="57560" y="23967"/>
                </a:lnTo>
                <a:lnTo>
                  <a:pt x="63725" y="28490"/>
                </a:lnTo>
                <a:lnTo>
                  <a:pt x="67361" y="36136"/>
                </a:lnTo>
                <a:lnTo>
                  <a:pt x="68554" y="46989"/>
                </a:lnTo>
                <a:lnTo>
                  <a:pt x="68554" y="112394"/>
                </a:lnTo>
                <a:lnTo>
                  <a:pt x="98463" y="112394"/>
                </a:lnTo>
                <a:lnTo>
                  <a:pt x="98463" y="44284"/>
                </a:lnTo>
                <a:lnTo>
                  <a:pt x="96305" y="25604"/>
                </a:lnTo>
                <a:lnTo>
                  <a:pt x="94769" y="22478"/>
                </a:lnTo>
                <a:close/>
              </a:path>
              <a:path w="99059" h="112395">
                <a:moveTo>
                  <a:pt x="59575" y="0"/>
                </a:moveTo>
                <a:lnTo>
                  <a:pt x="48088" y="1274"/>
                </a:lnTo>
                <a:lnTo>
                  <a:pt x="38355" y="4637"/>
                </a:lnTo>
                <a:lnTo>
                  <a:pt x="30520" y="9392"/>
                </a:lnTo>
                <a:lnTo>
                  <a:pt x="24726" y="14846"/>
                </a:lnTo>
                <a:lnTo>
                  <a:pt x="91019" y="14846"/>
                </a:lnTo>
                <a:lnTo>
                  <a:pt x="89468" y="11688"/>
                </a:lnTo>
                <a:lnTo>
                  <a:pt x="77406" y="2999"/>
                </a:lnTo>
                <a:lnTo>
                  <a:pt x="59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065610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49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26" y="66090"/>
                </a:lnTo>
                <a:lnTo>
                  <a:pt x="12826" y="155105"/>
                </a:lnTo>
                <a:lnTo>
                  <a:pt x="42049" y="155105"/>
                </a:lnTo>
                <a:lnTo>
                  <a:pt x="42049" y="44970"/>
                </a:lnTo>
                <a:close/>
              </a:path>
              <a:path w="42544" h="155575">
                <a:moveTo>
                  <a:pt x="41605" y="0"/>
                </a:moveTo>
                <a:lnTo>
                  <a:pt x="11925" y="0"/>
                </a:lnTo>
                <a:lnTo>
                  <a:pt x="11925" y="26746"/>
                </a:lnTo>
                <a:lnTo>
                  <a:pt x="41605" y="26746"/>
                </a:lnTo>
                <a:lnTo>
                  <a:pt x="4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24552" y="11007593"/>
            <a:ext cx="76835" cy="114935"/>
          </a:xfrm>
          <a:custGeom>
            <a:avLst/>
            <a:gdLst/>
            <a:ahLst/>
            <a:cxnLst/>
            <a:rect l="l" t="t" r="r" b="b"/>
            <a:pathLst>
              <a:path w="76834" h="114934">
                <a:moveTo>
                  <a:pt x="6070" y="86080"/>
                </a:moveTo>
                <a:lnTo>
                  <a:pt x="33032" y="114642"/>
                </a:lnTo>
                <a:lnTo>
                  <a:pt x="51857" y="111907"/>
                </a:lnTo>
                <a:lnTo>
                  <a:pt x="65436" y="104387"/>
                </a:lnTo>
                <a:lnTo>
                  <a:pt x="73217" y="93726"/>
                </a:lnTo>
                <a:lnTo>
                  <a:pt x="32143" y="93726"/>
                </a:lnTo>
                <a:lnTo>
                  <a:pt x="24526" y="93038"/>
                </a:lnTo>
                <a:lnTo>
                  <a:pt x="17249" y="91255"/>
                </a:lnTo>
                <a:lnTo>
                  <a:pt x="10901" y="88796"/>
                </a:lnTo>
                <a:lnTo>
                  <a:pt x="6070" y="86080"/>
                </a:lnTo>
                <a:close/>
              </a:path>
              <a:path w="76834" h="114934">
                <a:moveTo>
                  <a:pt x="43383" y="0"/>
                </a:moveTo>
                <a:lnTo>
                  <a:pt x="24293" y="2534"/>
                </a:lnTo>
                <a:lnTo>
                  <a:pt x="11234" y="9324"/>
                </a:lnTo>
                <a:lnTo>
                  <a:pt x="3740" y="19148"/>
                </a:lnTo>
                <a:lnTo>
                  <a:pt x="1346" y="30784"/>
                </a:lnTo>
                <a:lnTo>
                  <a:pt x="8686" y="51779"/>
                </a:lnTo>
                <a:lnTo>
                  <a:pt x="24834" y="62849"/>
                </a:lnTo>
                <a:lnTo>
                  <a:pt x="40983" y="70589"/>
                </a:lnTo>
                <a:lnTo>
                  <a:pt x="48323" y="81597"/>
                </a:lnTo>
                <a:lnTo>
                  <a:pt x="48323" y="88341"/>
                </a:lnTo>
                <a:lnTo>
                  <a:pt x="41808" y="93726"/>
                </a:lnTo>
                <a:lnTo>
                  <a:pt x="73217" y="93726"/>
                </a:lnTo>
                <a:lnTo>
                  <a:pt x="73662" y="93115"/>
                </a:lnTo>
                <a:lnTo>
                  <a:pt x="76428" y="79121"/>
                </a:lnTo>
                <a:lnTo>
                  <a:pt x="68981" y="58870"/>
                </a:lnTo>
                <a:lnTo>
                  <a:pt x="52597" y="48104"/>
                </a:lnTo>
                <a:lnTo>
                  <a:pt x="36212" y="40876"/>
                </a:lnTo>
                <a:lnTo>
                  <a:pt x="28765" y="31242"/>
                </a:lnTo>
                <a:lnTo>
                  <a:pt x="28765" y="24942"/>
                </a:lnTo>
                <a:lnTo>
                  <a:pt x="33718" y="21132"/>
                </a:lnTo>
                <a:lnTo>
                  <a:pt x="71422" y="21132"/>
                </a:lnTo>
                <a:lnTo>
                  <a:pt x="74409" y="5384"/>
                </a:lnTo>
                <a:lnTo>
                  <a:pt x="67946" y="3220"/>
                </a:lnTo>
                <a:lnTo>
                  <a:pt x="60325" y="1516"/>
                </a:lnTo>
                <a:lnTo>
                  <a:pt x="51988" y="400"/>
                </a:lnTo>
                <a:lnTo>
                  <a:pt x="43383" y="0"/>
                </a:lnTo>
                <a:close/>
              </a:path>
              <a:path w="76834" h="114934">
                <a:moveTo>
                  <a:pt x="71422" y="21132"/>
                </a:moveTo>
                <a:lnTo>
                  <a:pt x="43827" y="21132"/>
                </a:lnTo>
                <a:lnTo>
                  <a:pt x="51007" y="21536"/>
                </a:lnTo>
                <a:lnTo>
                  <a:pt x="57935" y="22677"/>
                </a:lnTo>
                <a:lnTo>
                  <a:pt x="64442" y="24449"/>
                </a:lnTo>
                <a:lnTo>
                  <a:pt x="70358" y="26746"/>
                </a:lnTo>
                <a:lnTo>
                  <a:pt x="71422" y="21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210762" y="10981288"/>
            <a:ext cx="78740" cy="140970"/>
          </a:xfrm>
          <a:custGeom>
            <a:avLst/>
            <a:gdLst/>
            <a:ahLst/>
            <a:cxnLst/>
            <a:rect l="l" t="t" r="r" b="b"/>
            <a:pathLst>
              <a:path w="78740" h="140970">
                <a:moveTo>
                  <a:pt x="45415" y="49453"/>
                </a:moveTo>
                <a:lnTo>
                  <a:pt x="16408" y="49453"/>
                </a:lnTo>
                <a:lnTo>
                  <a:pt x="16408" y="104076"/>
                </a:lnTo>
                <a:lnTo>
                  <a:pt x="18716" y="121506"/>
                </a:lnTo>
                <a:lnTo>
                  <a:pt x="25260" y="132883"/>
                </a:lnTo>
                <a:lnTo>
                  <a:pt x="35471" y="139073"/>
                </a:lnTo>
                <a:lnTo>
                  <a:pt x="48780" y="140944"/>
                </a:lnTo>
                <a:lnTo>
                  <a:pt x="57436" y="140321"/>
                </a:lnTo>
                <a:lnTo>
                  <a:pt x="65563" y="138663"/>
                </a:lnTo>
                <a:lnTo>
                  <a:pt x="72719" y="136288"/>
                </a:lnTo>
                <a:lnTo>
                  <a:pt x="78460" y="133515"/>
                </a:lnTo>
                <a:lnTo>
                  <a:pt x="74808" y="115989"/>
                </a:lnTo>
                <a:lnTo>
                  <a:pt x="49237" y="115989"/>
                </a:lnTo>
                <a:lnTo>
                  <a:pt x="45415" y="111048"/>
                </a:lnTo>
                <a:lnTo>
                  <a:pt x="45415" y="49453"/>
                </a:lnTo>
                <a:close/>
              </a:path>
              <a:path w="78740" h="140970">
                <a:moveTo>
                  <a:pt x="73964" y="111937"/>
                </a:moveTo>
                <a:lnTo>
                  <a:pt x="69468" y="114198"/>
                </a:lnTo>
                <a:lnTo>
                  <a:pt x="63169" y="115989"/>
                </a:lnTo>
                <a:lnTo>
                  <a:pt x="74808" y="115989"/>
                </a:lnTo>
                <a:lnTo>
                  <a:pt x="73964" y="111937"/>
                </a:lnTo>
                <a:close/>
              </a:path>
              <a:path w="78740" h="140970">
                <a:moveTo>
                  <a:pt x="74866" y="28549"/>
                </a:moveTo>
                <a:lnTo>
                  <a:pt x="0" y="28549"/>
                </a:lnTo>
                <a:lnTo>
                  <a:pt x="0" y="49453"/>
                </a:lnTo>
                <a:lnTo>
                  <a:pt x="74866" y="49453"/>
                </a:lnTo>
                <a:lnTo>
                  <a:pt x="74866" y="28549"/>
                </a:lnTo>
                <a:close/>
              </a:path>
              <a:path w="78740" h="140970">
                <a:moveTo>
                  <a:pt x="45415" y="0"/>
                </a:moveTo>
                <a:lnTo>
                  <a:pt x="16408" y="9448"/>
                </a:lnTo>
                <a:lnTo>
                  <a:pt x="16408" y="28549"/>
                </a:lnTo>
                <a:lnTo>
                  <a:pt x="45415" y="28549"/>
                </a:lnTo>
                <a:lnTo>
                  <a:pt x="45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295548" y="11007587"/>
            <a:ext cx="98425" cy="114935"/>
          </a:xfrm>
          <a:custGeom>
            <a:avLst/>
            <a:gdLst/>
            <a:ahLst/>
            <a:cxnLst/>
            <a:rect l="l" t="t" r="r" b="b"/>
            <a:pathLst>
              <a:path w="98425" h="114934">
                <a:moveTo>
                  <a:pt x="51701" y="0"/>
                </a:moveTo>
                <a:lnTo>
                  <a:pt x="28733" y="4147"/>
                </a:lnTo>
                <a:lnTo>
                  <a:pt x="12615" y="15819"/>
                </a:lnTo>
                <a:lnTo>
                  <a:pt x="3115" y="33856"/>
                </a:lnTo>
                <a:lnTo>
                  <a:pt x="0" y="57099"/>
                </a:lnTo>
                <a:lnTo>
                  <a:pt x="3691" y="81451"/>
                </a:lnTo>
                <a:lnTo>
                  <a:pt x="14358" y="99525"/>
                </a:lnTo>
                <a:lnTo>
                  <a:pt x="31391" y="110771"/>
                </a:lnTo>
                <a:lnTo>
                  <a:pt x="54178" y="114642"/>
                </a:lnTo>
                <a:lnTo>
                  <a:pt x="66681" y="113652"/>
                </a:lnTo>
                <a:lnTo>
                  <a:pt x="78001" y="111102"/>
                </a:lnTo>
                <a:lnTo>
                  <a:pt x="87805" y="107624"/>
                </a:lnTo>
                <a:lnTo>
                  <a:pt x="95757" y="103847"/>
                </a:lnTo>
                <a:lnTo>
                  <a:pt x="92640" y="92392"/>
                </a:lnTo>
                <a:lnTo>
                  <a:pt x="57759" y="92392"/>
                </a:lnTo>
                <a:lnTo>
                  <a:pt x="45565" y="90606"/>
                </a:lnTo>
                <a:lnTo>
                  <a:pt x="36693" y="85363"/>
                </a:lnTo>
                <a:lnTo>
                  <a:pt x="31274" y="76833"/>
                </a:lnTo>
                <a:lnTo>
                  <a:pt x="29438" y="65189"/>
                </a:lnTo>
                <a:lnTo>
                  <a:pt x="98005" y="65189"/>
                </a:lnTo>
                <a:lnTo>
                  <a:pt x="98005" y="52374"/>
                </a:lnTo>
                <a:lnTo>
                  <a:pt x="97427" y="47879"/>
                </a:lnTo>
                <a:lnTo>
                  <a:pt x="29438" y="47879"/>
                </a:lnTo>
                <a:lnTo>
                  <a:pt x="30617" y="38272"/>
                </a:lnTo>
                <a:lnTo>
                  <a:pt x="34307" y="29841"/>
                </a:lnTo>
                <a:lnTo>
                  <a:pt x="40738" y="23854"/>
                </a:lnTo>
                <a:lnTo>
                  <a:pt x="50139" y="21577"/>
                </a:lnTo>
                <a:lnTo>
                  <a:pt x="90131" y="21577"/>
                </a:lnTo>
                <a:lnTo>
                  <a:pt x="87331" y="15814"/>
                </a:lnTo>
                <a:lnTo>
                  <a:pt x="72974" y="4293"/>
                </a:lnTo>
                <a:lnTo>
                  <a:pt x="51701" y="0"/>
                </a:lnTo>
                <a:close/>
              </a:path>
              <a:path w="98425" h="114934">
                <a:moveTo>
                  <a:pt x="90131" y="83172"/>
                </a:moveTo>
                <a:lnTo>
                  <a:pt x="82578" y="86702"/>
                </a:lnTo>
                <a:lnTo>
                  <a:pt x="74541" y="89639"/>
                </a:lnTo>
                <a:lnTo>
                  <a:pt x="66205" y="91648"/>
                </a:lnTo>
                <a:lnTo>
                  <a:pt x="57759" y="92392"/>
                </a:lnTo>
                <a:lnTo>
                  <a:pt x="92640" y="92392"/>
                </a:lnTo>
                <a:lnTo>
                  <a:pt x="90131" y="83172"/>
                </a:lnTo>
                <a:close/>
              </a:path>
              <a:path w="98425" h="114934">
                <a:moveTo>
                  <a:pt x="90131" y="21577"/>
                </a:moveTo>
                <a:lnTo>
                  <a:pt x="50139" y="21577"/>
                </a:lnTo>
                <a:lnTo>
                  <a:pt x="59633" y="23695"/>
                </a:lnTo>
                <a:lnTo>
                  <a:pt x="65636" y="29417"/>
                </a:lnTo>
                <a:lnTo>
                  <a:pt x="68777" y="37795"/>
                </a:lnTo>
                <a:lnTo>
                  <a:pt x="69684" y="47879"/>
                </a:lnTo>
                <a:lnTo>
                  <a:pt x="97427" y="47879"/>
                </a:lnTo>
                <a:lnTo>
                  <a:pt x="95450" y="32521"/>
                </a:lnTo>
                <a:lnTo>
                  <a:pt x="90131" y="2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411027" y="11007811"/>
            <a:ext cx="63500" cy="112395"/>
          </a:xfrm>
          <a:custGeom>
            <a:avLst/>
            <a:gdLst/>
            <a:ahLst/>
            <a:cxnLst/>
            <a:rect l="l" t="t" r="r" b="b"/>
            <a:pathLst>
              <a:path w="63500" h="112395">
                <a:moveTo>
                  <a:pt x="20459" y="2032"/>
                </a:moveTo>
                <a:lnTo>
                  <a:pt x="0" y="2032"/>
                </a:lnTo>
                <a:lnTo>
                  <a:pt x="0" y="112166"/>
                </a:lnTo>
                <a:lnTo>
                  <a:pt x="29235" y="112166"/>
                </a:lnTo>
                <a:lnTo>
                  <a:pt x="29235" y="32143"/>
                </a:lnTo>
                <a:lnTo>
                  <a:pt x="34175" y="28105"/>
                </a:lnTo>
                <a:lnTo>
                  <a:pt x="41148" y="24726"/>
                </a:lnTo>
                <a:lnTo>
                  <a:pt x="62773" y="24726"/>
                </a:lnTo>
                <a:lnTo>
                  <a:pt x="62985" y="16865"/>
                </a:lnTo>
                <a:lnTo>
                  <a:pt x="23609" y="16865"/>
                </a:lnTo>
                <a:lnTo>
                  <a:pt x="20459" y="2032"/>
                </a:lnTo>
                <a:close/>
              </a:path>
              <a:path w="63500" h="112395">
                <a:moveTo>
                  <a:pt x="62773" y="24726"/>
                </a:moveTo>
                <a:lnTo>
                  <a:pt x="53962" y="24726"/>
                </a:lnTo>
                <a:lnTo>
                  <a:pt x="59131" y="25400"/>
                </a:lnTo>
                <a:lnTo>
                  <a:pt x="62725" y="26530"/>
                </a:lnTo>
                <a:lnTo>
                  <a:pt x="62773" y="24726"/>
                </a:lnTo>
                <a:close/>
              </a:path>
              <a:path w="63500" h="112395">
                <a:moveTo>
                  <a:pt x="56438" y="0"/>
                </a:moveTo>
                <a:lnTo>
                  <a:pt x="50584" y="0"/>
                </a:lnTo>
                <a:lnTo>
                  <a:pt x="41447" y="1527"/>
                </a:lnTo>
                <a:lnTo>
                  <a:pt x="33808" y="5480"/>
                </a:lnTo>
                <a:lnTo>
                  <a:pt x="27983" y="10908"/>
                </a:lnTo>
                <a:lnTo>
                  <a:pt x="24282" y="16865"/>
                </a:lnTo>
                <a:lnTo>
                  <a:pt x="62985" y="16865"/>
                </a:lnTo>
                <a:lnTo>
                  <a:pt x="63398" y="1574"/>
                </a:lnTo>
                <a:lnTo>
                  <a:pt x="60921" y="889"/>
                </a:lnTo>
                <a:lnTo>
                  <a:pt x="564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484380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37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14" y="66090"/>
                </a:lnTo>
                <a:lnTo>
                  <a:pt x="12814" y="155105"/>
                </a:lnTo>
                <a:lnTo>
                  <a:pt x="42037" y="155105"/>
                </a:lnTo>
                <a:lnTo>
                  <a:pt x="42037" y="44970"/>
                </a:lnTo>
                <a:close/>
              </a:path>
              <a:path w="42544" h="155575">
                <a:moveTo>
                  <a:pt x="41592" y="0"/>
                </a:moveTo>
                <a:lnTo>
                  <a:pt x="11912" y="0"/>
                </a:lnTo>
                <a:lnTo>
                  <a:pt x="11912" y="26746"/>
                </a:lnTo>
                <a:lnTo>
                  <a:pt x="41592" y="26746"/>
                </a:lnTo>
                <a:lnTo>
                  <a:pt x="41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543460" y="11007585"/>
            <a:ext cx="103505" cy="114935"/>
          </a:xfrm>
          <a:custGeom>
            <a:avLst/>
            <a:gdLst/>
            <a:ahLst/>
            <a:cxnLst/>
            <a:rect l="l" t="t" r="r" b="b"/>
            <a:pathLst>
              <a:path w="103505" h="114934">
                <a:moveTo>
                  <a:pt x="51701" y="0"/>
                </a:moveTo>
                <a:lnTo>
                  <a:pt x="29398" y="4369"/>
                </a:lnTo>
                <a:lnTo>
                  <a:pt x="13206" y="16409"/>
                </a:lnTo>
                <a:lnTo>
                  <a:pt x="3336" y="34520"/>
                </a:lnTo>
                <a:lnTo>
                  <a:pt x="0" y="57099"/>
                </a:lnTo>
                <a:lnTo>
                  <a:pt x="3431" y="82024"/>
                </a:lnTo>
                <a:lnTo>
                  <a:pt x="13458" y="100034"/>
                </a:lnTo>
                <a:lnTo>
                  <a:pt x="29682" y="110963"/>
                </a:lnTo>
                <a:lnTo>
                  <a:pt x="51701" y="114642"/>
                </a:lnTo>
                <a:lnTo>
                  <a:pt x="73624" y="110930"/>
                </a:lnTo>
                <a:lnTo>
                  <a:pt x="89858" y="99948"/>
                </a:lnTo>
                <a:lnTo>
                  <a:pt x="93709" y="93065"/>
                </a:lnTo>
                <a:lnTo>
                  <a:pt x="51701" y="93065"/>
                </a:lnTo>
                <a:lnTo>
                  <a:pt x="42293" y="91048"/>
                </a:lnTo>
                <a:lnTo>
                  <a:pt x="35625" y="84688"/>
                </a:lnTo>
                <a:lnTo>
                  <a:pt x="31654" y="73525"/>
                </a:lnTo>
                <a:lnTo>
                  <a:pt x="30340" y="57099"/>
                </a:lnTo>
                <a:lnTo>
                  <a:pt x="31749" y="40417"/>
                </a:lnTo>
                <a:lnTo>
                  <a:pt x="35877" y="29360"/>
                </a:lnTo>
                <a:lnTo>
                  <a:pt x="42577" y="23236"/>
                </a:lnTo>
                <a:lnTo>
                  <a:pt x="51701" y="21348"/>
                </a:lnTo>
                <a:lnTo>
                  <a:pt x="92746" y="21348"/>
                </a:lnTo>
                <a:lnTo>
                  <a:pt x="90025" y="16409"/>
                </a:lnTo>
                <a:lnTo>
                  <a:pt x="73812" y="4369"/>
                </a:lnTo>
                <a:lnTo>
                  <a:pt x="51701" y="0"/>
                </a:lnTo>
                <a:close/>
              </a:path>
              <a:path w="103505" h="114934">
                <a:moveTo>
                  <a:pt x="92746" y="21348"/>
                </a:moveTo>
                <a:lnTo>
                  <a:pt x="51701" y="21348"/>
                </a:lnTo>
                <a:lnTo>
                  <a:pt x="60854" y="23205"/>
                </a:lnTo>
                <a:lnTo>
                  <a:pt x="67629" y="29279"/>
                </a:lnTo>
                <a:lnTo>
                  <a:pt x="71834" y="40326"/>
                </a:lnTo>
                <a:lnTo>
                  <a:pt x="73279" y="57099"/>
                </a:lnTo>
                <a:lnTo>
                  <a:pt x="71931" y="73814"/>
                </a:lnTo>
                <a:lnTo>
                  <a:pt x="67886" y="84945"/>
                </a:lnTo>
                <a:lnTo>
                  <a:pt x="61143" y="91144"/>
                </a:lnTo>
                <a:lnTo>
                  <a:pt x="51701" y="93065"/>
                </a:lnTo>
                <a:lnTo>
                  <a:pt x="93709" y="93065"/>
                </a:lnTo>
                <a:lnTo>
                  <a:pt x="99939" y="81928"/>
                </a:lnTo>
                <a:lnTo>
                  <a:pt x="103403" y="57099"/>
                </a:lnTo>
                <a:lnTo>
                  <a:pt x="100002" y="34520"/>
                </a:lnTo>
                <a:lnTo>
                  <a:pt x="92746" y="21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706226" y="10964878"/>
            <a:ext cx="101600" cy="157480"/>
          </a:xfrm>
          <a:custGeom>
            <a:avLst/>
            <a:gdLst/>
            <a:ahLst/>
            <a:cxnLst/>
            <a:rect l="l" t="t" r="r" b="b"/>
            <a:pathLst>
              <a:path w="101600" h="157479">
                <a:moveTo>
                  <a:pt x="47434" y="42710"/>
                </a:moveTo>
                <a:lnTo>
                  <a:pt x="28739" y="46545"/>
                </a:lnTo>
                <a:lnTo>
                  <a:pt x="13687" y="57713"/>
                </a:lnTo>
                <a:lnTo>
                  <a:pt x="3650" y="75708"/>
                </a:lnTo>
                <a:lnTo>
                  <a:pt x="0" y="100025"/>
                </a:lnTo>
                <a:lnTo>
                  <a:pt x="3517" y="125581"/>
                </a:lnTo>
                <a:lnTo>
                  <a:pt x="13127" y="143443"/>
                </a:lnTo>
                <a:lnTo>
                  <a:pt x="27415" y="153928"/>
                </a:lnTo>
                <a:lnTo>
                  <a:pt x="44970" y="157352"/>
                </a:lnTo>
                <a:lnTo>
                  <a:pt x="54878" y="156053"/>
                </a:lnTo>
                <a:lnTo>
                  <a:pt x="63206" y="152687"/>
                </a:lnTo>
                <a:lnTo>
                  <a:pt x="69722" y="148057"/>
                </a:lnTo>
                <a:lnTo>
                  <a:pt x="74193" y="142963"/>
                </a:lnTo>
                <a:lnTo>
                  <a:pt x="101384" y="142963"/>
                </a:lnTo>
                <a:lnTo>
                  <a:pt x="101384" y="135991"/>
                </a:lnTo>
                <a:lnTo>
                  <a:pt x="51701" y="135991"/>
                </a:lnTo>
                <a:lnTo>
                  <a:pt x="42347" y="134036"/>
                </a:lnTo>
                <a:lnTo>
                  <a:pt x="35352" y="127763"/>
                </a:lnTo>
                <a:lnTo>
                  <a:pt x="30968" y="116558"/>
                </a:lnTo>
                <a:lnTo>
                  <a:pt x="29451" y="99809"/>
                </a:lnTo>
                <a:lnTo>
                  <a:pt x="31038" y="83523"/>
                </a:lnTo>
                <a:lnTo>
                  <a:pt x="35575" y="72670"/>
                </a:lnTo>
                <a:lnTo>
                  <a:pt x="42727" y="66621"/>
                </a:lnTo>
                <a:lnTo>
                  <a:pt x="52158" y="64744"/>
                </a:lnTo>
                <a:lnTo>
                  <a:pt x="101384" y="64744"/>
                </a:lnTo>
                <a:lnTo>
                  <a:pt x="101384" y="53492"/>
                </a:lnTo>
                <a:lnTo>
                  <a:pt x="74853" y="53492"/>
                </a:lnTo>
                <a:lnTo>
                  <a:pt x="69683" y="48962"/>
                </a:lnTo>
                <a:lnTo>
                  <a:pt x="63334" y="45572"/>
                </a:lnTo>
                <a:lnTo>
                  <a:pt x="55890" y="43446"/>
                </a:lnTo>
                <a:lnTo>
                  <a:pt x="47434" y="42710"/>
                </a:lnTo>
                <a:close/>
              </a:path>
              <a:path w="101600" h="157479">
                <a:moveTo>
                  <a:pt x="101384" y="142963"/>
                </a:moveTo>
                <a:lnTo>
                  <a:pt x="74193" y="142963"/>
                </a:lnTo>
                <a:lnTo>
                  <a:pt x="77558" y="155105"/>
                </a:lnTo>
                <a:lnTo>
                  <a:pt x="101384" y="155105"/>
                </a:lnTo>
                <a:lnTo>
                  <a:pt x="101384" y="142963"/>
                </a:lnTo>
                <a:close/>
              </a:path>
              <a:path w="101600" h="157479">
                <a:moveTo>
                  <a:pt x="101384" y="64744"/>
                </a:moveTo>
                <a:lnTo>
                  <a:pt x="60693" y="64744"/>
                </a:lnTo>
                <a:lnTo>
                  <a:pt x="67665" y="67424"/>
                </a:lnTo>
                <a:lnTo>
                  <a:pt x="72161" y="70129"/>
                </a:lnTo>
                <a:lnTo>
                  <a:pt x="72161" y="126555"/>
                </a:lnTo>
                <a:lnTo>
                  <a:pt x="66548" y="132397"/>
                </a:lnTo>
                <a:lnTo>
                  <a:pt x="59131" y="135991"/>
                </a:lnTo>
                <a:lnTo>
                  <a:pt x="101384" y="135991"/>
                </a:lnTo>
                <a:lnTo>
                  <a:pt x="101384" y="64744"/>
                </a:lnTo>
                <a:close/>
              </a:path>
              <a:path w="101600" h="157479">
                <a:moveTo>
                  <a:pt x="101384" y="0"/>
                </a:moveTo>
                <a:lnTo>
                  <a:pt x="72161" y="0"/>
                </a:lnTo>
                <a:lnTo>
                  <a:pt x="72161" y="41592"/>
                </a:lnTo>
                <a:lnTo>
                  <a:pt x="73063" y="47205"/>
                </a:lnTo>
                <a:lnTo>
                  <a:pt x="74853" y="53492"/>
                </a:lnTo>
                <a:lnTo>
                  <a:pt x="101384" y="53492"/>
                </a:lnTo>
                <a:lnTo>
                  <a:pt x="101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824900" y="11007587"/>
            <a:ext cx="98425" cy="114935"/>
          </a:xfrm>
          <a:custGeom>
            <a:avLst/>
            <a:gdLst/>
            <a:ahLst/>
            <a:cxnLst/>
            <a:rect l="l" t="t" r="r" b="b"/>
            <a:pathLst>
              <a:path w="98425" h="114934">
                <a:moveTo>
                  <a:pt x="51688" y="0"/>
                </a:moveTo>
                <a:lnTo>
                  <a:pt x="28723" y="4147"/>
                </a:lnTo>
                <a:lnTo>
                  <a:pt x="12609" y="15819"/>
                </a:lnTo>
                <a:lnTo>
                  <a:pt x="3113" y="33856"/>
                </a:lnTo>
                <a:lnTo>
                  <a:pt x="0" y="57099"/>
                </a:lnTo>
                <a:lnTo>
                  <a:pt x="3691" y="81451"/>
                </a:lnTo>
                <a:lnTo>
                  <a:pt x="14357" y="99525"/>
                </a:lnTo>
                <a:lnTo>
                  <a:pt x="31386" y="110771"/>
                </a:lnTo>
                <a:lnTo>
                  <a:pt x="54165" y="114642"/>
                </a:lnTo>
                <a:lnTo>
                  <a:pt x="66675" y="113652"/>
                </a:lnTo>
                <a:lnTo>
                  <a:pt x="78000" y="111102"/>
                </a:lnTo>
                <a:lnTo>
                  <a:pt x="87805" y="107624"/>
                </a:lnTo>
                <a:lnTo>
                  <a:pt x="95757" y="103847"/>
                </a:lnTo>
                <a:lnTo>
                  <a:pt x="92640" y="92392"/>
                </a:lnTo>
                <a:lnTo>
                  <a:pt x="57759" y="92392"/>
                </a:lnTo>
                <a:lnTo>
                  <a:pt x="45565" y="90606"/>
                </a:lnTo>
                <a:lnTo>
                  <a:pt x="36693" y="85363"/>
                </a:lnTo>
                <a:lnTo>
                  <a:pt x="31274" y="76833"/>
                </a:lnTo>
                <a:lnTo>
                  <a:pt x="29438" y="65189"/>
                </a:lnTo>
                <a:lnTo>
                  <a:pt x="97993" y="65189"/>
                </a:lnTo>
                <a:lnTo>
                  <a:pt x="97993" y="52374"/>
                </a:lnTo>
                <a:lnTo>
                  <a:pt x="97414" y="47879"/>
                </a:lnTo>
                <a:lnTo>
                  <a:pt x="29438" y="47879"/>
                </a:lnTo>
                <a:lnTo>
                  <a:pt x="30617" y="38272"/>
                </a:lnTo>
                <a:lnTo>
                  <a:pt x="34305" y="29841"/>
                </a:lnTo>
                <a:lnTo>
                  <a:pt x="40732" y="23854"/>
                </a:lnTo>
                <a:lnTo>
                  <a:pt x="50126" y="21577"/>
                </a:lnTo>
                <a:lnTo>
                  <a:pt x="90119" y="21577"/>
                </a:lnTo>
                <a:lnTo>
                  <a:pt x="87318" y="15814"/>
                </a:lnTo>
                <a:lnTo>
                  <a:pt x="72961" y="4293"/>
                </a:lnTo>
                <a:lnTo>
                  <a:pt x="51688" y="0"/>
                </a:lnTo>
                <a:close/>
              </a:path>
              <a:path w="98425" h="114934">
                <a:moveTo>
                  <a:pt x="90131" y="83172"/>
                </a:moveTo>
                <a:lnTo>
                  <a:pt x="82576" y="86702"/>
                </a:lnTo>
                <a:lnTo>
                  <a:pt x="74536" y="89639"/>
                </a:lnTo>
                <a:lnTo>
                  <a:pt x="66200" y="91648"/>
                </a:lnTo>
                <a:lnTo>
                  <a:pt x="57759" y="92392"/>
                </a:lnTo>
                <a:lnTo>
                  <a:pt x="92640" y="92392"/>
                </a:lnTo>
                <a:lnTo>
                  <a:pt x="90131" y="83172"/>
                </a:lnTo>
                <a:close/>
              </a:path>
              <a:path w="98425" h="114934">
                <a:moveTo>
                  <a:pt x="90119" y="21577"/>
                </a:moveTo>
                <a:lnTo>
                  <a:pt x="50126" y="21577"/>
                </a:lnTo>
                <a:lnTo>
                  <a:pt x="59628" y="23695"/>
                </a:lnTo>
                <a:lnTo>
                  <a:pt x="65635" y="29417"/>
                </a:lnTo>
                <a:lnTo>
                  <a:pt x="68777" y="37795"/>
                </a:lnTo>
                <a:lnTo>
                  <a:pt x="69684" y="47879"/>
                </a:lnTo>
                <a:lnTo>
                  <a:pt x="97414" y="47879"/>
                </a:lnTo>
                <a:lnTo>
                  <a:pt x="95437" y="32521"/>
                </a:lnTo>
                <a:lnTo>
                  <a:pt x="90119" y="2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987667" y="10968254"/>
            <a:ext cx="93345" cy="151765"/>
          </a:xfrm>
          <a:custGeom>
            <a:avLst/>
            <a:gdLst/>
            <a:ahLst/>
            <a:cxnLst/>
            <a:rect l="l" t="t" r="r" b="b"/>
            <a:pathLst>
              <a:path w="93344" h="151765">
                <a:moveTo>
                  <a:pt x="93294" y="0"/>
                </a:moveTo>
                <a:lnTo>
                  <a:pt x="0" y="0"/>
                </a:lnTo>
                <a:lnTo>
                  <a:pt x="0" y="151726"/>
                </a:lnTo>
                <a:lnTo>
                  <a:pt x="93294" y="151726"/>
                </a:lnTo>
                <a:lnTo>
                  <a:pt x="93294" y="127228"/>
                </a:lnTo>
                <a:lnTo>
                  <a:pt x="29451" y="127228"/>
                </a:lnTo>
                <a:lnTo>
                  <a:pt x="29451" y="88328"/>
                </a:lnTo>
                <a:lnTo>
                  <a:pt x="75984" y="88328"/>
                </a:lnTo>
                <a:lnTo>
                  <a:pt x="78232" y="62268"/>
                </a:lnTo>
                <a:lnTo>
                  <a:pt x="29451" y="62268"/>
                </a:lnTo>
                <a:lnTo>
                  <a:pt x="29451" y="24942"/>
                </a:lnTo>
                <a:lnTo>
                  <a:pt x="93294" y="24942"/>
                </a:lnTo>
                <a:lnTo>
                  <a:pt x="932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091930" y="10964878"/>
            <a:ext cx="101600" cy="157480"/>
          </a:xfrm>
          <a:custGeom>
            <a:avLst/>
            <a:gdLst/>
            <a:ahLst/>
            <a:cxnLst/>
            <a:rect l="l" t="t" r="r" b="b"/>
            <a:pathLst>
              <a:path w="101600" h="157479">
                <a:moveTo>
                  <a:pt x="47434" y="42710"/>
                </a:moveTo>
                <a:lnTo>
                  <a:pt x="28739" y="46545"/>
                </a:lnTo>
                <a:lnTo>
                  <a:pt x="13687" y="57713"/>
                </a:lnTo>
                <a:lnTo>
                  <a:pt x="3650" y="75708"/>
                </a:lnTo>
                <a:lnTo>
                  <a:pt x="0" y="100025"/>
                </a:lnTo>
                <a:lnTo>
                  <a:pt x="3517" y="125581"/>
                </a:lnTo>
                <a:lnTo>
                  <a:pt x="13127" y="143443"/>
                </a:lnTo>
                <a:lnTo>
                  <a:pt x="27415" y="153928"/>
                </a:lnTo>
                <a:lnTo>
                  <a:pt x="44970" y="157352"/>
                </a:lnTo>
                <a:lnTo>
                  <a:pt x="54878" y="156053"/>
                </a:lnTo>
                <a:lnTo>
                  <a:pt x="63206" y="152687"/>
                </a:lnTo>
                <a:lnTo>
                  <a:pt x="69722" y="148057"/>
                </a:lnTo>
                <a:lnTo>
                  <a:pt x="74193" y="142963"/>
                </a:lnTo>
                <a:lnTo>
                  <a:pt x="101384" y="142963"/>
                </a:lnTo>
                <a:lnTo>
                  <a:pt x="101384" y="135991"/>
                </a:lnTo>
                <a:lnTo>
                  <a:pt x="51701" y="135991"/>
                </a:lnTo>
                <a:lnTo>
                  <a:pt x="42347" y="134036"/>
                </a:lnTo>
                <a:lnTo>
                  <a:pt x="35352" y="127763"/>
                </a:lnTo>
                <a:lnTo>
                  <a:pt x="30968" y="116558"/>
                </a:lnTo>
                <a:lnTo>
                  <a:pt x="29451" y="99809"/>
                </a:lnTo>
                <a:lnTo>
                  <a:pt x="31040" y="83523"/>
                </a:lnTo>
                <a:lnTo>
                  <a:pt x="35580" y="72670"/>
                </a:lnTo>
                <a:lnTo>
                  <a:pt x="42733" y="66621"/>
                </a:lnTo>
                <a:lnTo>
                  <a:pt x="52158" y="64744"/>
                </a:lnTo>
                <a:lnTo>
                  <a:pt x="101384" y="64744"/>
                </a:lnTo>
                <a:lnTo>
                  <a:pt x="101384" y="53492"/>
                </a:lnTo>
                <a:lnTo>
                  <a:pt x="74866" y="53492"/>
                </a:lnTo>
                <a:lnTo>
                  <a:pt x="69689" y="48962"/>
                </a:lnTo>
                <a:lnTo>
                  <a:pt x="63336" y="45572"/>
                </a:lnTo>
                <a:lnTo>
                  <a:pt x="55890" y="43446"/>
                </a:lnTo>
                <a:lnTo>
                  <a:pt x="47434" y="42710"/>
                </a:lnTo>
                <a:close/>
              </a:path>
              <a:path w="101600" h="157479">
                <a:moveTo>
                  <a:pt x="101384" y="142963"/>
                </a:moveTo>
                <a:lnTo>
                  <a:pt x="74193" y="142963"/>
                </a:lnTo>
                <a:lnTo>
                  <a:pt x="77558" y="155105"/>
                </a:lnTo>
                <a:lnTo>
                  <a:pt x="101384" y="155105"/>
                </a:lnTo>
                <a:lnTo>
                  <a:pt x="101384" y="142963"/>
                </a:lnTo>
                <a:close/>
              </a:path>
              <a:path w="101600" h="157479">
                <a:moveTo>
                  <a:pt x="101384" y="64744"/>
                </a:moveTo>
                <a:lnTo>
                  <a:pt x="60705" y="64744"/>
                </a:lnTo>
                <a:lnTo>
                  <a:pt x="67678" y="67424"/>
                </a:lnTo>
                <a:lnTo>
                  <a:pt x="72161" y="70129"/>
                </a:lnTo>
                <a:lnTo>
                  <a:pt x="72161" y="126555"/>
                </a:lnTo>
                <a:lnTo>
                  <a:pt x="66547" y="132397"/>
                </a:lnTo>
                <a:lnTo>
                  <a:pt x="59131" y="135991"/>
                </a:lnTo>
                <a:lnTo>
                  <a:pt x="101384" y="135991"/>
                </a:lnTo>
                <a:lnTo>
                  <a:pt x="101384" y="64744"/>
                </a:lnTo>
                <a:close/>
              </a:path>
              <a:path w="101600" h="157479">
                <a:moveTo>
                  <a:pt x="101384" y="0"/>
                </a:moveTo>
                <a:lnTo>
                  <a:pt x="72161" y="0"/>
                </a:lnTo>
                <a:lnTo>
                  <a:pt x="72161" y="41592"/>
                </a:lnTo>
                <a:lnTo>
                  <a:pt x="73063" y="47205"/>
                </a:lnTo>
                <a:lnTo>
                  <a:pt x="74866" y="53492"/>
                </a:lnTo>
                <a:lnTo>
                  <a:pt x="101384" y="53492"/>
                </a:lnTo>
                <a:lnTo>
                  <a:pt x="101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213662" y="11009847"/>
            <a:ext cx="98425" cy="112395"/>
          </a:xfrm>
          <a:custGeom>
            <a:avLst/>
            <a:gdLst/>
            <a:ahLst/>
            <a:cxnLst/>
            <a:rect l="l" t="t" r="r" b="b"/>
            <a:pathLst>
              <a:path w="98425" h="112395">
                <a:moveTo>
                  <a:pt x="29222" y="0"/>
                </a:moveTo>
                <a:lnTo>
                  <a:pt x="0" y="0"/>
                </a:lnTo>
                <a:lnTo>
                  <a:pt x="27" y="66979"/>
                </a:lnTo>
                <a:lnTo>
                  <a:pt x="2395" y="86680"/>
                </a:lnTo>
                <a:lnTo>
                  <a:pt x="9721" y="100944"/>
                </a:lnTo>
                <a:lnTo>
                  <a:pt x="22192" y="109519"/>
                </a:lnTo>
                <a:lnTo>
                  <a:pt x="40017" y="112382"/>
                </a:lnTo>
                <a:lnTo>
                  <a:pt x="52058" y="110871"/>
                </a:lnTo>
                <a:lnTo>
                  <a:pt x="61847" y="107043"/>
                </a:lnTo>
                <a:lnTo>
                  <a:pt x="69319" y="101950"/>
                </a:lnTo>
                <a:lnTo>
                  <a:pt x="74409" y="96646"/>
                </a:lnTo>
                <a:lnTo>
                  <a:pt x="98234" y="96646"/>
                </a:lnTo>
                <a:lnTo>
                  <a:pt x="98234" y="89903"/>
                </a:lnTo>
                <a:lnTo>
                  <a:pt x="48552" y="89903"/>
                </a:lnTo>
                <a:lnTo>
                  <a:pt x="39938" y="88691"/>
                </a:lnTo>
                <a:lnTo>
                  <a:pt x="33915" y="84761"/>
                </a:lnTo>
                <a:lnTo>
                  <a:pt x="30378" y="77671"/>
                </a:lnTo>
                <a:lnTo>
                  <a:pt x="29222" y="66979"/>
                </a:lnTo>
                <a:lnTo>
                  <a:pt x="29222" y="0"/>
                </a:lnTo>
                <a:close/>
              </a:path>
              <a:path w="98425" h="112395">
                <a:moveTo>
                  <a:pt x="98234" y="96646"/>
                </a:moveTo>
                <a:lnTo>
                  <a:pt x="74409" y="96646"/>
                </a:lnTo>
                <a:lnTo>
                  <a:pt x="78905" y="110134"/>
                </a:lnTo>
                <a:lnTo>
                  <a:pt x="98234" y="110134"/>
                </a:lnTo>
                <a:lnTo>
                  <a:pt x="98234" y="96646"/>
                </a:lnTo>
                <a:close/>
              </a:path>
              <a:path w="98425" h="112395">
                <a:moveTo>
                  <a:pt x="98234" y="0"/>
                </a:moveTo>
                <a:lnTo>
                  <a:pt x="68338" y="0"/>
                </a:lnTo>
                <a:lnTo>
                  <a:pt x="68338" y="83375"/>
                </a:lnTo>
                <a:lnTo>
                  <a:pt x="63169" y="86982"/>
                </a:lnTo>
                <a:lnTo>
                  <a:pt x="56197" y="89903"/>
                </a:lnTo>
                <a:lnTo>
                  <a:pt x="98234" y="89903"/>
                </a:lnTo>
                <a:lnTo>
                  <a:pt x="982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328943" y="11007591"/>
            <a:ext cx="90805" cy="114935"/>
          </a:xfrm>
          <a:custGeom>
            <a:avLst/>
            <a:gdLst/>
            <a:ahLst/>
            <a:cxnLst/>
            <a:rect l="l" t="t" r="r" b="b"/>
            <a:pathLst>
              <a:path w="90805" h="114934">
                <a:moveTo>
                  <a:pt x="52387" y="0"/>
                </a:moveTo>
                <a:lnTo>
                  <a:pt x="30448" y="3897"/>
                </a:lnTo>
                <a:lnTo>
                  <a:pt x="13968" y="15170"/>
                </a:lnTo>
                <a:lnTo>
                  <a:pt x="3601" y="33186"/>
                </a:lnTo>
                <a:lnTo>
                  <a:pt x="0" y="57315"/>
                </a:lnTo>
                <a:lnTo>
                  <a:pt x="3604" y="82587"/>
                </a:lnTo>
                <a:lnTo>
                  <a:pt x="13995" y="100480"/>
                </a:lnTo>
                <a:lnTo>
                  <a:pt x="30539" y="111123"/>
                </a:lnTo>
                <a:lnTo>
                  <a:pt x="52603" y="114642"/>
                </a:lnTo>
                <a:lnTo>
                  <a:pt x="64637" y="113606"/>
                </a:lnTo>
                <a:lnTo>
                  <a:pt x="75364" y="111072"/>
                </a:lnTo>
                <a:lnTo>
                  <a:pt x="84153" y="107908"/>
                </a:lnTo>
                <a:lnTo>
                  <a:pt x="90373" y="104978"/>
                </a:lnTo>
                <a:lnTo>
                  <a:pt x="87125" y="92392"/>
                </a:lnTo>
                <a:lnTo>
                  <a:pt x="55079" y="92392"/>
                </a:lnTo>
                <a:lnTo>
                  <a:pt x="44410" y="90421"/>
                </a:lnTo>
                <a:lnTo>
                  <a:pt x="36501" y="84212"/>
                </a:lnTo>
                <a:lnTo>
                  <a:pt x="31585" y="73324"/>
                </a:lnTo>
                <a:lnTo>
                  <a:pt x="29895" y="57315"/>
                </a:lnTo>
                <a:lnTo>
                  <a:pt x="31644" y="41404"/>
                </a:lnTo>
                <a:lnTo>
                  <a:pt x="36639" y="30510"/>
                </a:lnTo>
                <a:lnTo>
                  <a:pt x="44501" y="24252"/>
                </a:lnTo>
                <a:lnTo>
                  <a:pt x="54851" y="22250"/>
                </a:lnTo>
                <a:lnTo>
                  <a:pt x="85076" y="22250"/>
                </a:lnTo>
                <a:lnTo>
                  <a:pt x="90144" y="8991"/>
                </a:lnTo>
                <a:lnTo>
                  <a:pt x="81841" y="5025"/>
                </a:lnTo>
                <a:lnTo>
                  <a:pt x="72780" y="2219"/>
                </a:lnTo>
                <a:lnTo>
                  <a:pt x="62962" y="551"/>
                </a:lnTo>
                <a:lnTo>
                  <a:pt x="52387" y="0"/>
                </a:lnTo>
                <a:close/>
              </a:path>
              <a:path w="90805" h="114934">
                <a:moveTo>
                  <a:pt x="84975" y="84061"/>
                </a:moveTo>
                <a:lnTo>
                  <a:pt x="78879" y="87077"/>
                </a:lnTo>
                <a:lnTo>
                  <a:pt x="71627" y="89750"/>
                </a:lnTo>
                <a:lnTo>
                  <a:pt x="63576" y="91662"/>
                </a:lnTo>
                <a:lnTo>
                  <a:pt x="55079" y="92392"/>
                </a:lnTo>
                <a:lnTo>
                  <a:pt x="87125" y="92392"/>
                </a:lnTo>
                <a:lnTo>
                  <a:pt x="84975" y="84061"/>
                </a:lnTo>
                <a:close/>
              </a:path>
              <a:path w="90805" h="114934">
                <a:moveTo>
                  <a:pt x="85076" y="22250"/>
                </a:moveTo>
                <a:lnTo>
                  <a:pt x="54851" y="22250"/>
                </a:lnTo>
                <a:lnTo>
                  <a:pt x="62143" y="22641"/>
                </a:lnTo>
                <a:lnTo>
                  <a:pt x="69351" y="23855"/>
                </a:lnTo>
                <a:lnTo>
                  <a:pt x="76221" y="25952"/>
                </a:lnTo>
                <a:lnTo>
                  <a:pt x="82499" y="28994"/>
                </a:lnTo>
                <a:lnTo>
                  <a:pt x="85076" y="22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427871" y="11007586"/>
            <a:ext cx="93345" cy="114935"/>
          </a:xfrm>
          <a:custGeom>
            <a:avLst/>
            <a:gdLst/>
            <a:ahLst/>
            <a:cxnLst/>
            <a:rect l="l" t="t" r="r" b="b"/>
            <a:pathLst>
              <a:path w="93344" h="114934">
                <a:moveTo>
                  <a:pt x="89554" y="22478"/>
                </a:moveTo>
                <a:lnTo>
                  <a:pt x="45402" y="22478"/>
                </a:lnTo>
                <a:lnTo>
                  <a:pt x="53171" y="23402"/>
                </a:lnTo>
                <a:lnTo>
                  <a:pt x="59293" y="26496"/>
                </a:lnTo>
                <a:lnTo>
                  <a:pt x="63304" y="32246"/>
                </a:lnTo>
                <a:lnTo>
                  <a:pt x="64744" y="41135"/>
                </a:lnTo>
                <a:lnTo>
                  <a:pt x="64744" y="46748"/>
                </a:lnTo>
                <a:lnTo>
                  <a:pt x="41592" y="46748"/>
                </a:lnTo>
                <a:lnTo>
                  <a:pt x="23901" y="48967"/>
                </a:lnTo>
                <a:lnTo>
                  <a:pt x="10847" y="55381"/>
                </a:lnTo>
                <a:lnTo>
                  <a:pt x="2768" y="65629"/>
                </a:lnTo>
                <a:lnTo>
                  <a:pt x="0" y="79349"/>
                </a:lnTo>
                <a:lnTo>
                  <a:pt x="2663" y="93779"/>
                </a:lnTo>
                <a:lnTo>
                  <a:pt x="10175" y="104921"/>
                </a:lnTo>
                <a:lnTo>
                  <a:pt x="21817" y="112100"/>
                </a:lnTo>
                <a:lnTo>
                  <a:pt x="36868" y="114642"/>
                </a:lnTo>
                <a:lnTo>
                  <a:pt x="47643" y="113328"/>
                </a:lnTo>
                <a:lnTo>
                  <a:pt x="56651" y="109864"/>
                </a:lnTo>
                <a:lnTo>
                  <a:pt x="63807" y="104966"/>
                </a:lnTo>
                <a:lnTo>
                  <a:pt x="69024" y="99352"/>
                </a:lnTo>
                <a:lnTo>
                  <a:pt x="93065" y="99352"/>
                </a:lnTo>
                <a:lnTo>
                  <a:pt x="93065" y="94640"/>
                </a:lnTo>
                <a:lnTo>
                  <a:pt x="34175" y="94640"/>
                </a:lnTo>
                <a:lnTo>
                  <a:pt x="28778" y="88582"/>
                </a:lnTo>
                <a:lnTo>
                  <a:pt x="28778" y="70129"/>
                </a:lnTo>
                <a:lnTo>
                  <a:pt x="34391" y="64287"/>
                </a:lnTo>
                <a:lnTo>
                  <a:pt x="93065" y="64287"/>
                </a:lnTo>
                <a:lnTo>
                  <a:pt x="93065" y="42481"/>
                </a:lnTo>
                <a:lnTo>
                  <a:pt x="90471" y="23992"/>
                </a:lnTo>
                <a:lnTo>
                  <a:pt x="89554" y="22478"/>
                </a:lnTo>
                <a:close/>
              </a:path>
              <a:path w="93344" h="114934">
                <a:moveTo>
                  <a:pt x="93065" y="99352"/>
                </a:moveTo>
                <a:lnTo>
                  <a:pt x="69024" y="99352"/>
                </a:lnTo>
                <a:lnTo>
                  <a:pt x="73063" y="112394"/>
                </a:lnTo>
                <a:lnTo>
                  <a:pt x="93065" y="112394"/>
                </a:lnTo>
                <a:lnTo>
                  <a:pt x="93065" y="99352"/>
                </a:lnTo>
                <a:close/>
              </a:path>
              <a:path w="93344" h="114934">
                <a:moveTo>
                  <a:pt x="93065" y="64287"/>
                </a:moveTo>
                <a:lnTo>
                  <a:pt x="64744" y="64287"/>
                </a:lnTo>
                <a:lnTo>
                  <a:pt x="64744" y="87223"/>
                </a:lnTo>
                <a:lnTo>
                  <a:pt x="59347" y="91503"/>
                </a:lnTo>
                <a:lnTo>
                  <a:pt x="52158" y="94640"/>
                </a:lnTo>
                <a:lnTo>
                  <a:pt x="93065" y="94640"/>
                </a:lnTo>
                <a:lnTo>
                  <a:pt x="93065" y="64287"/>
                </a:lnTo>
                <a:close/>
              </a:path>
              <a:path w="93344" h="114934">
                <a:moveTo>
                  <a:pt x="48323" y="0"/>
                </a:moveTo>
                <a:lnTo>
                  <a:pt x="35797" y="742"/>
                </a:lnTo>
                <a:lnTo>
                  <a:pt x="24280" y="2728"/>
                </a:lnTo>
                <a:lnTo>
                  <a:pt x="13942" y="5598"/>
                </a:lnTo>
                <a:lnTo>
                  <a:pt x="4952" y="8991"/>
                </a:lnTo>
                <a:lnTo>
                  <a:pt x="12369" y="29895"/>
                </a:lnTo>
                <a:lnTo>
                  <a:pt x="19492" y="27033"/>
                </a:lnTo>
                <a:lnTo>
                  <a:pt x="27371" y="24672"/>
                </a:lnTo>
                <a:lnTo>
                  <a:pt x="36008" y="23069"/>
                </a:lnTo>
                <a:lnTo>
                  <a:pt x="45402" y="22478"/>
                </a:lnTo>
                <a:lnTo>
                  <a:pt x="89554" y="22478"/>
                </a:lnTo>
                <a:lnTo>
                  <a:pt x="82419" y="10706"/>
                </a:lnTo>
                <a:lnTo>
                  <a:pt x="68505" y="2687"/>
                </a:lnTo>
                <a:lnTo>
                  <a:pt x="48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537830" y="11007591"/>
            <a:ext cx="90805" cy="114935"/>
          </a:xfrm>
          <a:custGeom>
            <a:avLst/>
            <a:gdLst/>
            <a:ahLst/>
            <a:cxnLst/>
            <a:rect l="l" t="t" r="r" b="b"/>
            <a:pathLst>
              <a:path w="90805" h="114934">
                <a:moveTo>
                  <a:pt x="52387" y="0"/>
                </a:moveTo>
                <a:lnTo>
                  <a:pt x="30453" y="3897"/>
                </a:lnTo>
                <a:lnTo>
                  <a:pt x="13973" y="15170"/>
                </a:lnTo>
                <a:lnTo>
                  <a:pt x="3602" y="33186"/>
                </a:lnTo>
                <a:lnTo>
                  <a:pt x="0" y="57315"/>
                </a:lnTo>
                <a:lnTo>
                  <a:pt x="3606" y="82587"/>
                </a:lnTo>
                <a:lnTo>
                  <a:pt x="14000" y="100480"/>
                </a:lnTo>
                <a:lnTo>
                  <a:pt x="30544" y="111123"/>
                </a:lnTo>
                <a:lnTo>
                  <a:pt x="52603" y="114642"/>
                </a:lnTo>
                <a:lnTo>
                  <a:pt x="64639" y="113606"/>
                </a:lnTo>
                <a:lnTo>
                  <a:pt x="75369" y="111072"/>
                </a:lnTo>
                <a:lnTo>
                  <a:pt x="84159" y="107908"/>
                </a:lnTo>
                <a:lnTo>
                  <a:pt x="90373" y="104978"/>
                </a:lnTo>
                <a:lnTo>
                  <a:pt x="87125" y="92392"/>
                </a:lnTo>
                <a:lnTo>
                  <a:pt x="55079" y="92392"/>
                </a:lnTo>
                <a:lnTo>
                  <a:pt x="44412" y="90421"/>
                </a:lnTo>
                <a:lnTo>
                  <a:pt x="36507" y="84212"/>
                </a:lnTo>
                <a:lnTo>
                  <a:pt x="31596" y="73324"/>
                </a:lnTo>
                <a:lnTo>
                  <a:pt x="29908" y="57315"/>
                </a:lnTo>
                <a:lnTo>
                  <a:pt x="31657" y="41404"/>
                </a:lnTo>
                <a:lnTo>
                  <a:pt x="36652" y="30510"/>
                </a:lnTo>
                <a:lnTo>
                  <a:pt x="44513" y="24252"/>
                </a:lnTo>
                <a:lnTo>
                  <a:pt x="54863" y="22250"/>
                </a:lnTo>
                <a:lnTo>
                  <a:pt x="85076" y="22250"/>
                </a:lnTo>
                <a:lnTo>
                  <a:pt x="90144" y="8991"/>
                </a:lnTo>
                <a:lnTo>
                  <a:pt x="81846" y="5025"/>
                </a:lnTo>
                <a:lnTo>
                  <a:pt x="72785" y="2219"/>
                </a:lnTo>
                <a:lnTo>
                  <a:pt x="62964" y="551"/>
                </a:lnTo>
                <a:lnTo>
                  <a:pt x="52387" y="0"/>
                </a:lnTo>
                <a:close/>
              </a:path>
              <a:path w="90805" h="114934">
                <a:moveTo>
                  <a:pt x="84975" y="84061"/>
                </a:moveTo>
                <a:lnTo>
                  <a:pt x="78879" y="87077"/>
                </a:lnTo>
                <a:lnTo>
                  <a:pt x="71627" y="89750"/>
                </a:lnTo>
                <a:lnTo>
                  <a:pt x="63576" y="91662"/>
                </a:lnTo>
                <a:lnTo>
                  <a:pt x="55079" y="92392"/>
                </a:lnTo>
                <a:lnTo>
                  <a:pt x="87125" y="92392"/>
                </a:lnTo>
                <a:lnTo>
                  <a:pt x="84975" y="84061"/>
                </a:lnTo>
                <a:close/>
              </a:path>
              <a:path w="90805" h="114934">
                <a:moveTo>
                  <a:pt x="85076" y="22250"/>
                </a:moveTo>
                <a:lnTo>
                  <a:pt x="54863" y="22250"/>
                </a:lnTo>
                <a:lnTo>
                  <a:pt x="62153" y="22641"/>
                </a:lnTo>
                <a:lnTo>
                  <a:pt x="69357" y="23855"/>
                </a:lnTo>
                <a:lnTo>
                  <a:pt x="76223" y="25952"/>
                </a:lnTo>
                <a:lnTo>
                  <a:pt x="82499" y="28994"/>
                </a:lnTo>
                <a:lnTo>
                  <a:pt x="85076" y="22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4639362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37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14" y="66090"/>
                </a:lnTo>
                <a:lnTo>
                  <a:pt x="12814" y="155105"/>
                </a:lnTo>
                <a:lnTo>
                  <a:pt x="42037" y="155105"/>
                </a:lnTo>
                <a:lnTo>
                  <a:pt x="42037" y="44970"/>
                </a:lnTo>
                <a:close/>
              </a:path>
              <a:path w="42544" h="155575">
                <a:moveTo>
                  <a:pt x="41592" y="0"/>
                </a:moveTo>
                <a:lnTo>
                  <a:pt x="11912" y="0"/>
                </a:lnTo>
                <a:lnTo>
                  <a:pt x="11912" y="26746"/>
                </a:lnTo>
                <a:lnTo>
                  <a:pt x="41592" y="26746"/>
                </a:lnTo>
                <a:lnTo>
                  <a:pt x="41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698454" y="10959934"/>
            <a:ext cx="103505" cy="162560"/>
          </a:xfrm>
          <a:custGeom>
            <a:avLst/>
            <a:gdLst/>
            <a:ahLst/>
            <a:cxnLst/>
            <a:rect l="l" t="t" r="r" b="b"/>
            <a:pathLst>
              <a:path w="103505" h="162559">
                <a:moveTo>
                  <a:pt x="51701" y="47650"/>
                </a:moveTo>
                <a:lnTo>
                  <a:pt x="29398" y="52019"/>
                </a:lnTo>
                <a:lnTo>
                  <a:pt x="13206" y="64060"/>
                </a:lnTo>
                <a:lnTo>
                  <a:pt x="3336" y="82170"/>
                </a:lnTo>
                <a:lnTo>
                  <a:pt x="0" y="104749"/>
                </a:lnTo>
                <a:lnTo>
                  <a:pt x="3431" y="129674"/>
                </a:lnTo>
                <a:lnTo>
                  <a:pt x="13458" y="147685"/>
                </a:lnTo>
                <a:lnTo>
                  <a:pt x="29682" y="158613"/>
                </a:lnTo>
                <a:lnTo>
                  <a:pt x="51701" y="162293"/>
                </a:lnTo>
                <a:lnTo>
                  <a:pt x="73624" y="158581"/>
                </a:lnTo>
                <a:lnTo>
                  <a:pt x="89858" y="147599"/>
                </a:lnTo>
                <a:lnTo>
                  <a:pt x="93709" y="140716"/>
                </a:lnTo>
                <a:lnTo>
                  <a:pt x="51701" y="140716"/>
                </a:lnTo>
                <a:lnTo>
                  <a:pt x="42293" y="138698"/>
                </a:lnTo>
                <a:lnTo>
                  <a:pt x="35625" y="132338"/>
                </a:lnTo>
                <a:lnTo>
                  <a:pt x="31654" y="121176"/>
                </a:lnTo>
                <a:lnTo>
                  <a:pt x="30340" y="104749"/>
                </a:lnTo>
                <a:lnTo>
                  <a:pt x="31749" y="88067"/>
                </a:lnTo>
                <a:lnTo>
                  <a:pt x="35877" y="77011"/>
                </a:lnTo>
                <a:lnTo>
                  <a:pt x="42577" y="70886"/>
                </a:lnTo>
                <a:lnTo>
                  <a:pt x="51701" y="68999"/>
                </a:lnTo>
                <a:lnTo>
                  <a:pt x="92746" y="68999"/>
                </a:lnTo>
                <a:lnTo>
                  <a:pt x="90025" y="64060"/>
                </a:lnTo>
                <a:lnTo>
                  <a:pt x="73812" y="52019"/>
                </a:lnTo>
                <a:lnTo>
                  <a:pt x="51701" y="47650"/>
                </a:lnTo>
                <a:close/>
              </a:path>
              <a:path w="103505" h="162559">
                <a:moveTo>
                  <a:pt x="92746" y="68999"/>
                </a:moveTo>
                <a:lnTo>
                  <a:pt x="51701" y="68999"/>
                </a:lnTo>
                <a:lnTo>
                  <a:pt x="60854" y="70856"/>
                </a:lnTo>
                <a:lnTo>
                  <a:pt x="67629" y="76930"/>
                </a:lnTo>
                <a:lnTo>
                  <a:pt x="71834" y="87976"/>
                </a:lnTo>
                <a:lnTo>
                  <a:pt x="73279" y="104749"/>
                </a:lnTo>
                <a:lnTo>
                  <a:pt x="71931" y="121465"/>
                </a:lnTo>
                <a:lnTo>
                  <a:pt x="67886" y="132595"/>
                </a:lnTo>
                <a:lnTo>
                  <a:pt x="61143" y="138794"/>
                </a:lnTo>
                <a:lnTo>
                  <a:pt x="51701" y="140716"/>
                </a:lnTo>
                <a:lnTo>
                  <a:pt x="93709" y="140716"/>
                </a:lnTo>
                <a:lnTo>
                  <a:pt x="99939" y="129578"/>
                </a:lnTo>
                <a:lnTo>
                  <a:pt x="103403" y="104749"/>
                </a:lnTo>
                <a:lnTo>
                  <a:pt x="100002" y="82170"/>
                </a:lnTo>
                <a:lnTo>
                  <a:pt x="92746" y="68999"/>
                </a:lnTo>
                <a:close/>
              </a:path>
              <a:path w="103505" h="162559">
                <a:moveTo>
                  <a:pt x="78447" y="0"/>
                </a:moveTo>
                <a:lnTo>
                  <a:pt x="21577" y="15963"/>
                </a:lnTo>
                <a:lnTo>
                  <a:pt x="24498" y="32816"/>
                </a:lnTo>
                <a:lnTo>
                  <a:pt x="82270" y="21590"/>
                </a:lnTo>
                <a:lnTo>
                  <a:pt x="784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818563" y="11007586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59" h="112395">
                <a:moveTo>
                  <a:pt x="20243" y="2260"/>
                </a:moveTo>
                <a:lnTo>
                  <a:pt x="0" y="2260"/>
                </a:lnTo>
                <a:lnTo>
                  <a:pt x="0" y="112394"/>
                </a:lnTo>
                <a:lnTo>
                  <a:pt x="29451" y="112394"/>
                </a:lnTo>
                <a:lnTo>
                  <a:pt x="29451" y="29222"/>
                </a:lnTo>
                <a:lnTo>
                  <a:pt x="34632" y="25857"/>
                </a:lnTo>
                <a:lnTo>
                  <a:pt x="41147" y="22478"/>
                </a:lnTo>
                <a:lnTo>
                  <a:pt x="94771" y="22478"/>
                </a:lnTo>
                <a:lnTo>
                  <a:pt x="91023" y="14846"/>
                </a:lnTo>
                <a:lnTo>
                  <a:pt x="24726" y="14846"/>
                </a:lnTo>
                <a:lnTo>
                  <a:pt x="20243" y="2260"/>
                </a:lnTo>
                <a:close/>
              </a:path>
              <a:path w="99059" h="112395">
                <a:moveTo>
                  <a:pt x="94771" y="22478"/>
                </a:moveTo>
                <a:lnTo>
                  <a:pt x="48793" y="22478"/>
                </a:lnTo>
                <a:lnTo>
                  <a:pt x="57573" y="23967"/>
                </a:lnTo>
                <a:lnTo>
                  <a:pt x="63738" y="28490"/>
                </a:lnTo>
                <a:lnTo>
                  <a:pt x="67374" y="36136"/>
                </a:lnTo>
                <a:lnTo>
                  <a:pt x="68567" y="46989"/>
                </a:lnTo>
                <a:lnTo>
                  <a:pt x="68567" y="112394"/>
                </a:lnTo>
                <a:lnTo>
                  <a:pt x="98463" y="112394"/>
                </a:lnTo>
                <a:lnTo>
                  <a:pt x="98463" y="44284"/>
                </a:lnTo>
                <a:lnTo>
                  <a:pt x="96307" y="25604"/>
                </a:lnTo>
                <a:lnTo>
                  <a:pt x="94771" y="22478"/>
                </a:lnTo>
                <a:close/>
              </a:path>
              <a:path w="99059" h="112395">
                <a:moveTo>
                  <a:pt x="59575" y="0"/>
                </a:moveTo>
                <a:lnTo>
                  <a:pt x="48094" y="1274"/>
                </a:lnTo>
                <a:lnTo>
                  <a:pt x="38360" y="4637"/>
                </a:lnTo>
                <a:lnTo>
                  <a:pt x="30522" y="9392"/>
                </a:lnTo>
                <a:lnTo>
                  <a:pt x="24726" y="14846"/>
                </a:lnTo>
                <a:lnTo>
                  <a:pt x="91023" y="14846"/>
                </a:lnTo>
                <a:lnTo>
                  <a:pt x="89473" y="11688"/>
                </a:lnTo>
                <a:lnTo>
                  <a:pt x="77412" y="2999"/>
                </a:lnTo>
                <a:lnTo>
                  <a:pt x="59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CuadroTexto 59"/>
          <p:cNvSpPr txBox="1"/>
          <p:nvPr/>
        </p:nvSpPr>
        <p:spPr>
          <a:xfrm>
            <a:off x="659729" y="2334697"/>
            <a:ext cx="14123071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•"/>
              <a:defRPr/>
            </a:pPr>
            <a:r>
              <a:rPr lang="es-ES" sz="3600" b="1" dirty="0">
                <a:solidFill>
                  <a:schemeClr val="bg1"/>
                </a:solidFill>
                <a:latin typeface="gobCL-Light" panose="02000603050000020004" pitchFamily="50" charset="0"/>
              </a:rPr>
              <a:t>Los servicios públicos responsables de la </a:t>
            </a:r>
            <a:r>
              <a:rPr lang="es-ES" sz="3600" b="1" dirty="0" smtClean="0">
                <a:solidFill>
                  <a:schemeClr val="bg1"/>
                </a:solidFill>
                <a:latin typeface="gobCL-Light" panose="02000603050000020004" pitchFamily="50" charset="0"/>
              </a:rPr>
              <a:t>política</a:t>
            </a:r>
          </a:p>
          <a:p>
            <a:pPr marL="342900" indent="-342900">
              <a:buFontTx/>
              <a:buChar char="•"/>
              <a:defRPr/>
            </a:pPr>
            <a:endParaRPr lang="es-ES" sz="3600" b="1" dirty="0">
              <a:solidFill>
                <a:schemeClr val="bg1"/>
              </a:solidFill>
              <a:latin typeface="gobCL-Light" panose="02000603050000020004" pitchFamily="50" charset="0"/>
            </a:endParaRPr>
          </a:p>
          <a:p>
            <a:pPr marL="800100" lvl="1" indent="-342900">
              <a:buFontTx/>
              <a:buChar char="•"/>
              <a:defRPr/>
            </a:pP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Modernización de sistemas internos, entre ellos, mecanismos de rendición</a:t>
            </a:r>
          </a:p>
          <a:p>
            <a:pPr marL="800100" lvl="1" indent="-342900">
              <a:buFontTx/>
              <a:buChar char="•"/>
              <a:defRPr/>
            </a:pPr>
            <a:endParaRPr lang="es-ES" sz="3600" dirty="0" smtClean="0">
              <a:solidFill>
                <a:schemeClr val="bg1"/>
              </a:solidFill>
              <a:latin typeface="gobCL-Light" panose="02000603050000020004" pitchFamily="50" charset="0"/>
            </a:endParaRPr>
          </a:p>
          <a:p>
            <a:pPr marL="800100" lvl="1" indent="-342900">
              <a:buFontTx/>
              <a:buChar char="•"/>
              <a:defRPr/>
            </a:pPr>
            <a:r>
              <a:rPr lang="es-ES" sz="3600" dirty="0" smtClean="0">
                <a:solidFill>
                  <a:schemeClr val="bg1"/>
                </a:solidFill>
                <a:latin typeface="gobCL-Light" panose="02000603050000020004" pitchFamily="50" charset="0"/>
              </a:rPr>
              <a:t>Mejor </a:t>
            </a: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control y mejor apoyo en la entrega de recursos</a:t>
            </a:r>
          </a:p>
          <a:p>
            <a:pPr marL="800100" lvl="1" indent="-342900">
              <a:buFontTx/>
              <a:buChar char="•"/>
              <a:defRPr/>
            </a:pPr>
            <a:endParaRPr lang="es-ES" sz="3600" dirty="0" smtClean="0">
              <a:solidFill>
                <a:schemeClr val="bg1"/>
              </a:solidFill>
              <a:latin typeface="gobCL-Light" panose="02000603050000020004" pitchFamily="50" charset="0"/>
            </a:endParaRPr>
          </a:p>
          <a:p>
            <a:pPr marL="800100" lvl="1" indent="-342900">
              <a:buFontTx/>
              <a:buChar char="•"/>
              <a:defRPr/>
            </a:pPr>
            <a:r>
              <a:rPr lang="es-ES" sz="3600" dirty="0" smtClean="0">
                <a:solidFill>
                  <a:schemeClr val="bg1"/>
                </a:solidFill>
                <a:latin typeface="gobCL-Light" panose="02000603050000020004" pitchFamily="50" charset="0"/>
              </a:rPr>
              <a:t>Buena </a:t>
            </a: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coordinación entre servicios públicos, visión compartida respecto a cómo mejorar la educación y las responsabilidades de cada actor en el cumplimiento de dicho objetivo.</a:t>
            </a:r>
          </a:p>
          <a:p>
            <a:pPr marL="800100" lvl="1" indent="-342900">
              <a:buFontTx/>
              <a:buChar char="•"/>
              <a:defRPr/>
            </a:pPr>
            <a:endParaRPr lang="es-ES" sz="3600" b="1" dirty="0">
              <a:solidFill>
                <a:schemeClr val="bg1"/>
              </a:solidFill>
              <a:latin typeface="gobCL-Light" panose="02000603050000020004" pitchFamily="50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es-ES" sz="3600" b="1" dirty="0">
                <a:solidFill>
                  <a:schemeClr val="bg1"/>
                </a:solidFill>
                <a:latin typeface="gobCL-Light" panose="02000603050000020004" pitchFamily="50" charset="0"/>
              </a:rPr>
              <a:t>Los servicios públicos “detrás” de los servicios responsables</a:t>
            </a:r>
          </a:p>
          <a:p>
            <a:pPr marL="800100" lvl="1" indent="-342900">
              <a:buFontTx/>
              <a:buChar char="•"/>
              <a:defRPr/>
            </a:pPr>
            <a:endParaRPr lang="es-ES" sz="3600" dirty="0" smtClean="0">
              <a:solidFill>
                <a:schemeClr val="bg1"/>
              </a:solidFill>
              <a:latin typeface="gobCL-Light" panose="02000603050000020004" pitchFamily="50" charset="0"/>
            </a:endParaRPr>
          </a:p>
          <a:p>
            <a:pPr marL="800100" lvl="1" indent="-342900">
              <a:buFontTx/>
              <a:buChar char="•"/>
              <a:defRPr/>
            </a:pPr>
            <a:r>
              <a:rPr lang="es-ES" sz="3600" dirty="0" smtClean="0">
                <a:solidFill>
                  <a:schemeClr val="bg1"/>
                </a:solidFill>
                <a:latin typeface="gobCL-Light" panose="02000603050000020004" pitchFamily="50" charset="0"/>
              </a:rPr>
              <a:t>Instituciones </a:t>
            </a: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a cargo del control presupuestario</a:t>
            </a:r>
          </a:p>
          <a:p>
            <a:pPr marL="800100" lvl="1" indent="-342900">
              <a:buFontTx/>
              <a:buChar char="•"/>
              <a:defRPr/>
            </a:pPr>
            <a:endParaRPr lang="es-ES" sz="3600" dirty="0" smtClean="0">
              <a:solidFill>
                <a:schemeClr val="bg1"/>
              </a:solidFill>
              <a:latin typeface="gobCL-Light" panose="02000603050000020004" pitchFamily="50" charset="0"/>
            </a:endParaRPr>
          </a:p>
          <a:p>
            <a:pPr marL="800100" lvl="1" indent="-342900">
              <a:buFontTx/>
              <a:buChar char="•"/>
              <a:defRPr/>
            </a:pPr>
            <a:r>
              <a:rPr lang="es-ES" sz="3600" dirty="0" smtClean="0">
                <a:solidFill>
                  <a:schemeClr val="bg1"/>
                </a:solidFill>
                <a:latin typeface="gobCL-Light" panose="02000603050000020004" pitchFamily="50" charset="0"/>
              </a:rPr>
              <a:t>Contraloría</a:t>
            </a:r>
            <a:endParaRPr lang="es-ES" sz="3600" dirty="0">
              <a:solidFill>
                <a:schemeClr val="bg1"/>
              </a:solidFill>
              <a:latin typeface="gobCL-Light" panose="02000603050000020004" pitchFamily="50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0158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15227300" cy="11417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5227300" cy="11417300"/>
          </a:xfrm>
          <a:custGeom>
            <a:avLst/>
            <a:gdLst/>
            <a:ahLst/>
            <a:cxnLst/>
            <a:rect l="l" t="t" r="r" b="b"/>
            <a:pathLst>
              <a:path w="15227300" h="11417300">
                <a:moveTo>
                  <a:pt x="0" y="11417300"/>
                </a:moveTo>
                <a:lnTo>
                  <a:pt x="15227300" y="11417300"/>
                </a:lnTo>
                <a:lnTo>
                  <a:pt x="15227300" y="0"/>
                </a:lnTo>
                <a:lnTo>
                  <a:pt x="0" y="0"/>
                </a:lnTo>
                <a:lnTo>
                  <a:pt x="0" y="11417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70500" y="0"/>
            <a:ext cx="9969500" cy="660400"/>
          </a:xfrm>
          <a:custGeom>
            <a:avLst/>
            <a:gdLst/>
            <a:ahLst/>
            <a:cxnLst/>
            <a:rect l="l" t="t" r="r" b="b"/>
            <a:pathLst>
              <a:path w="9969500" h="660400">
                <a:moveTo>
                  <a:pt x="0" y="660400"/>
                </a:moveTo>
                <a:lnTo>
                  <a:pt x="9969500" y="660400"/>
                </a:lnTo>
                <a:lnTo>
                  <a:pt x="9969500" y="0"/>
                </a:lnTo>
                <a:lnTo>
                  <a:pt x="0" y="0"/>
                </a:lnTo>
                <a:lnTo>
                  <a:pt x="0" y="660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70500" y="660400"/>
            <a:ext cx="9969500" cy="1854200"/>
          </a:xfrm>
          <a:custGeom>
            <a:avLst/>
            <a:gdLst/>
            <a:ahLst/>
            <a:cxnLst/>
            <a:rect l="l" t="t" r="r" b="b"/>
            <a:pathLst>
              <a:path w="9969500" h="1854200">
                <a:moveTo>
                  <a:pt x="0" y="1854200"/>
                </a:moveTo>
                <a:lnTo>
                  <a:pt x="9969500" y="1854200"/>
                </a:lnTo>
                <a:lnTo>
                  <a:pt x="9969500" y="0"/>
                </a:lnTo>
                <a:lnTo>
                  <a:pt x="0" y="0"/>
                </a:lnTo>
                <a:lnTo>
                  <a:pt x="0" y="1854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38799" y="1043938"/>
            <a:ext cx="7384415" cy="137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CL" sz="9000" spc="-434" dirty="0" smtClean="0">
                <a:latin typeface="gobCL-Light"/>
                <a:cs typeface="gobCL-Light"/>
              </a:rPr>
              <a:t>Desafíos</a:t>
            </a:r>
            <a:endParaRPr sz="9000" dirty="0">
              <a:latin typeface="gobCL-Light"/>
              <a:cs typeface="gobCL-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697180" y="11225250"/>
            <a:ext cx="911860" cy="205104"/>
          </a:xfrm>
          <a:custGeom>
            <a:avLst/>
            <a:gdLst/>
            <a:ahLst/>
            <a:cxnLst/>
            <a:rect l="l" t="t" r="r" b="b"/>
            <a:pathLst>
              <a:path w="911859" h="205104">
                <a:moveTo>
                  <a:pt x="911631" y="204749"/>
                </a:moveTo>
                <a:lnTo>
                  <a:pt x="0" y="204749"/>
                </a:lnTo>
                <a:lnTo>
                  <a:pt x="0" y="0"/>
                </a:lnTo>
                <a:lnTo>
                  <a:pt x="911631" y="0"/>
                </a:lnTo>
                <a:lnTo>
                  <a:pt x="911631" y="204749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08812" y="11225250"/>
            <a:ext cx="1313815" cy="205104"/>
          </a:xfrm>
          <a:custGeom>
            <a:avLst/>
            <a:gdLst/>
            <a:ahLst/>
            <a:cxnLst/>
            <a:rect l="l" t="t" r="r" b="b"/>
            <a:pathLst>
              <a:path w="1313815" h="205104">
                <a:moveTo>
                  <a:pt x="1313688" y="204749"/>
                </a:moveTo>
                <a:lnTo>
                  <a:pt x="0" y="204749"/>
                </a:lnTo>
                <a:lnTo>
                  <a:pt x="0" y="0"/>
                </a:lnTo>
                <a:lnTo>
                  <a:pt x="1313688" y="0"/>
                </a:lnTo>
                <a:lnTo>
                  <a:pt x="1313688" y="204749"/>
                </a:lnTo>
                <a:close/>
              </a:path>
            </a:pathLst>
          </a:custGeom>
          <a:solidFill>
            <a:srgbClr val="EF4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709100" y="10968254"/>
            <a:ext cx="168275" cy="151765"/>
          </a:xfrm>
          <a:custGeom>
            <a:avLst/>
            <a:gdLst/>
            <a:ahLst/>
            <a:cxnLst/>
            <a:rect l="l" t="t" r="r" b="b"/>
            <a:pathLst>
              <a:path w="168275" h="151765">
                <a:moveTo>
                  <a:pt x="56413" y="0"/>
                </a:moveTo>
                <a:lnTo>
                  <a:pt x="5841" y="0"/>
                </a:lnTo>
                <a:lnTo>
                  <a:pt x="0" y="151726"/>
                </a:lnTo>
                <a:lnTo>
                  <a:pt x="26962" y="151726"/>
                </a:lnTo>
                <a:lnTo>
                  <a:pt x="28994" y="23596"/>
                </a:lnTo>
                <a:lnTo>
                  <a:pt x="61535" y="23596"/>
                </a:lnTo>
                <a:lnTo>
                  <a:pt x="56413" y="0"/>
                </a:lnTo>
                <a:close/>
              </a:path>
              <a:path w="168275" h="151765">
                <a:moveTo>
                  <a:pt x="61535" y="23596"/>
                </a:moveTo>
                <a:lnTo>
                  <a:pt x="29883" y="23596"/>
                </a:lnTo>
                <a:lnTo>
                  <a:pt x="32031" y="34920"/>
                </a:lnTo>
                <a:lnTo>
                  <a:pt x="34101" y="44943"/>
                </a:lnTo>
                <a:lnTo>
                  <a:pt x="35894" y="53091"/>
                </a:lnTo>
                <a:lnTo>
                  <a:pt x="37528" y="60236"/>
                </a:lnTo>
                <a:lnTo>
                  <a:pt x="58216" y="151726"/>
                </a:lnTo>
                <a:lnTo>
                  <a:pt x="101599" y="151726"/>
                </a:lnTo>
                <a:lnTo>
                  <a:pt x="107803" y="125425"/>
                </a:lnTo>
                <a:lnTo>
                  <a:pt x="81813" y="125425"/>
                </a:lnTo>
                <a:lnTo>
                  <a:pt x="76487" y="95897"/>
                </a:lnTo>
                <a:lnTo>
                  <a:pt x="72066" y="72990"/>
                </a:lnTo>
                <a:lnTo>
                  <a:pt x="66055" y="44424"/>
                </a:lnTo>
                <a:lnTo>
                  <a:pt x="61535" y="23596"/>
                </a:lnTo>
                <a:close/>
              </a:path>
              <a:path w="168275" h="151765">
                <a:moveTo>
                  <a:pt x="162985" y="23596"/>
                </a:moveTo>
                <a:lnTo>
                  <a:pt x="131495" y="23596"/>
                </a:lnTo>
                <a:lnTo>
                  <a:pt x="134645" y="151726"/>
                </a:lnTo>
                <a:lnTo>
                  <a:pt x="167919" y="151726"/>
                </a:lnTo>
                <a:lnTo>
                  <a:pt x="162985" y="23596"/>
                </a:lnTo>
                <a:close/>
              </a:path>
              <a:path w="168275" h="151765">
                <a:moveTo>
                  <a:pt x="162077" y="0"/>
                </a:moveTo>
                <a:lnTo>
                  <a:pt x="112394" y="0"/>
                </a:lnTo>
                <a:lnTo>
                  <a:pt x="109145" y="12739"/>
                </a:lnTo>
                <a:lnTo>
                  <a:pt x="101113" y="44943"/>
                </a:lnTo>
                <a:lnTo>
                  <a:pt x="91435" y="85253"/>
                </a:lnTo>
                <a:lnTo>
                  <a:pt x="82499" y="125425"/>
                </a:lnTo>
                <a:lnTo>
                  <a:pt x="107803" y="125425"/>
                </a:lnTo>
                <a:lnTo>
                  <a:pt x="123177" y="60236"/>
                </a:lnTo>
                <a:lnTo>
                  <a:pt x="130606" y="23596"/>
                </a:lnTo>
                <a:lnTo>
                  <a:pt x="162985" y="23596"/>
                </a:lnTo>
                <a:lnTo>
                  <a:pt x="16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891327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5" h="155575">
                <a:moveTo>
                  <a:pt x="42049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26" y="66090"/>
                </a:lnTo>
                <a:lnTo>
                  <a:pt x="12826" y="155105"/>
                </a:lnTo>
                <a:lnTo>
                  <a:pt x="42049" y="155105"/>
                </a:lnTo>
                <a:lnTo>
                  <a:pt x="42049" y="44970"/>
                </a:lnTo>
                <a:close/>
              </a:path>
              <a:path w="42545" h="155575">
                <a:moveTo>
                  <a:pt x="41605" y="0"/>
                </a:moveTo>
                <a:lnTo>
                  <a:pt x="11925" y="0"/>
                </a:lnTo>
                <a:lnTo>
                  <a:pt x="11925" y="26746"/>
                </a:lnTo>
                <a:lnTo>
                  <a:pt x="41605" y="26746"/>
                </a:lnTo>
                <a:lnTo>
                  <a:pt x="4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54735" y="11007586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59" h="112395">
                <a:moveTo>
                  <a:pt x="20231" y="2260"/>
                </a:moveTo>
                <a:lnTo>
                  <a:pt x="0" y="2260"/>
                </a:lnTo>
                <a:lnTo>
                  <a:pt x="0" y="112394"/>
                </a:lnTo>
                <a:lnTo>
                  <a:pt x="29438" y="112394"/>
                </a:lnTo>
                <a:lnTo>
                  <a:pt x="29438" y="29222"/>
                </a:lnTo>
                <a:lnTo>
                  <a:pt x="34620" y="25857"/>
                </a:lnTo>
                <a:lnTo>
                  <a:pt x="41135" y="22478"/>
                </a:lnTo>
                <a:lnTo>
                  <a:pt x="94769" y="22478"/>
                </a:lnTo>
                <a:lnTo>
                  <a:pt x="91019" y="14846"/>
                </a:lnTo>
                <a:lnTo>
                  <a:pt x="24726" y="14846"/>
                </a:lnTo>
                <a:lnTo>
                  <a:pt x="20231" y="2260"/>
                </a:lnTo>
                <a:close/>
              </a:path>
              <a:path w="99059" h="112395">
                <a:moveTo>
                  <a:pt x="94769" y="22478"/>
                </a:moveTo>
                <a:lnTo>
                  <a:pt x="48780" y="22478"/>
                </a:lnTo>
                <a:lnTo>
                  <a:pt x="57560" y="23967"/>
                </a:lnTo>
                <a:lnTo>
                  <a:pt x="63725" y="28490"/>
                </a:lnTo>
                <a:lnTo>
                  <a:pt x="67361" y="36136"/>
                </a:lnTo>
                <a:lnTo>
                  <a:pt x="68554" y="46989"/>
                </a:lnTo>
                <a:lnTo>
                  <a:pt x="68554" y="112394"/>
                </a:lnTo>
                <a:lnTo>
                  <a:pt x="98463" y="112394"/>
                </a:lnTo>
                <a:lnTo>
                  <a:pt x="98463" y="44284"/>
                </a:lnTo>
                <a:lnTo>
                  <a:pt x="96305" y="25604"/>
                </a:lnTo>
                <a:lnTo>
                  <a:pt x="94769" y="22478"/>
                </a:lnTo>
                <a:close/>
              </a:path>
              <a:path w="99059" h="112395">
                <a:moveTo>
                  <a:pt x="59575" y="0"/>
                </a:moveTo>
                <a:lnTo>
                  <a:pt x="48088" y="1274"/>
                </a:lnTo>
                <a:lnTo>
                  <a:pt x="38355" y="4637"/>
                </a:lnTo>
                <a:lnTo>
                  <a:pt x="30520" y="9392"/>
                </a:lnTo>
                <a:lnTo>
                  <a:pt x="24726" y="14846"/>
                </a:lnTo>
                <a:lnTo>
                  <a:pt x="91019" y="14846"/>
                </a:lnTo>
                <a:lnTo>
                  <a:pt x="89468" y="11688"/>
                </a:lnTo>
                <a:lnTo>
                  <a:pt x="77406" y="2999"/>
                </a:lnTo>
                <a:lnTo>
                  <a:pt x="59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065610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49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26" y="66090"/>
                </a:lnTo>
                <a:lnTo>
                  <a:pt x="12826" y="155105"/>
                </a:lnTo>
                <a:lnTo>
                  <a:pt x="42049" y="155105"/>
                </a:lnTo>
                <a:lnTo>
                  <a:pt x="42049" y="44970"/>
                </a:lnTo>
                <a:close/>
              </a:path>
              <a:path w="42544" h="155575">
                <a:moveTo>
                  <a:pt x="41605" y="0"/>
                </a:moveTo>
                <a:lnTo>
                  <a:pt x="11925" y="0"/>
                </a:lnTo>
                <a:lnTo>
                  <a:pt x="11925" y="26746"/>
                </a:lnTo>
                <a:lnTo>
                  <a:pt x="41605" y="26746"/>
                </a:lnTo>
                <a:lnTo>
                  <a:pt x="4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124552" y="11007593"/>
            <a:ext cx="76835" cy="114935"/>
          </a:xfrm>
          <a:custGeom>
            <a:avLst/>
            <a:gdLst/>
            <a:ahLst/>
            <a:cxnLst/>
            <a:rect l="l" t="t" r="r" b="b"/>
            <a:pathLst>
              <a:path w="76834" h="114934">
                <a:moveTo>
                  <a:pt x="6070" y="86080"/>
                </a:moveTo>
                <a:lnTo>
                  <a:pt x="33032" y="114642"/>
                </a:lnTo>
                <a:lnTo>
                  <a:pt x="51857" y="111907"/>
                </a:lnTo>
                <a:lnTo>
                  <a:pt x="65436" y="104387"/>
                </a:lnTo>
                <a:lnTo>
                  <a:pt x="73217" y="93726"/>
                </a:lnTo>
                <a:lnTo>
                  <a:pt x="32143" y="93726"/>
                </a:lnTo>
                <a:lnTo>
                  <a:pt x="24526" y="93038"/>
                </a:lnTo>
                <a:lnTo>
                  <a:pt x="17249" y="91255"/>
                </a:lnTo>
                <a:lnTo>
                  <a:pt x="10901" y="88796"/>
                </a:lnTo>
                <a:lnTo>
                  <a:pt x="6070" y="86080"/>
                </a:lnTo>
                <a:close/>
              </a:path>
              <a:path w="76834" h="114934">
                <a:moveTo>
                  <a:pt x="43383" y="0"/>
                </a:moveTo>
                <a:lnTo>
                  <a:pt x="24293" y="2534"/>
                </a:lnTo>
                <a:lnTo>
                  <a:pt x="11234" y="9324"/>
                </a:lnTo>
                <a:lnTo>
                  <a:pt x="3740" y="19148"/>
                </a:lnTo>
                <a:lnTo>
                  <a:pt x="1346" y="30784"/>
                </a:lnTo>
                <a:lnTo>
                  <a:pt x="8686" y="51779"/>
                </a:lnTo>
                <a:lnTo>
                  <a:pt x="24834" y="62849"/>
                </a:lnTo>
                <a:lnTo>
                  <a:pt x="40983" y="70589"/>
                </a:lnTo>
                <a:lnTo>
                  <a:pt x="48323" y="81597"/>
                </a:lnTo>
                <a:lnTo>
                  <a:pt x="48323" y="88341"/>
                </a:lnTo>
                <a:lnTo>
                  <a:pt x="41808" y="93726"/>
                </a:lnTo>
                <a:lnTo>
                  <a:pt x="73217" y="93726"/>
                </a:lnTo>
                <a:lnTo>
                  <a:pt x="73662" y="93115"/>
                </a:lnTo>
                <a:lnTo>
                  <a:pt x="76428" y="79121"/>
                </a:lnTo>
                <a:lnTo>
                  <a:pt x="68981" y="58870"/>
                </a:lnTo>
                <a:lnTo>
                  <a:pt x="52597" y="48104"/>
                </a:lnTo>
                <a:lnTo>
                  <a:pt x="36212" y="40876"/>
                </a:lnTo>
                <a:lnTo>
                  <a:pt x="28765" y="31242"/>
                </a:lnTo>
                <a:lnTo>
                  <a:pt x="28765" y="24942"/>
                </a:lnTo>
                <a:lnTo>
                  <a:pt x="33718" y="21132"/>
                </a:lnTo>
                <a:lnTo>
                  <a:pt x="71422" y="21132"/>
                </a:lnTo>
                <a:lnTo>
                  <a:pt x="74409" y="5384"/>
                </a:lnTo>
                <a:lnTo>
                  <a:pt x="67946" y="3220"/>
                </a:lnTo>
                <a:lnTo>
                  <a:pt x="60325" y="1516"/>
                </a:lnTo>
                <a:lnTo>
                  <a:pt x="51988" y="400"/>
                </a:lnTo>
                <a:lnTo>
                  <a:pt x="43383" y="0"/>
                </a:lnTo>
                <a:close/>
              </a:path>
              <a:path w="76834" h="114934">
                <a:moveTo>
                  <a:pt x="71422" y="21132"/>
                </a:moveTo>
                <a:lnTo>
                  <a:pt x="43827" y="21132"/>
                </a:lnTo>
                <a:lnTo>
                  <a:pt x="51007" y="21536"/>
                </a:lnTo>
                <a:lnTo>
                  <a:pt x="57935" y="22677"/>
                </a:lnTo>
                <a:lnTo>
                  <a:pt x="64442" y="24449"/>
                </a:lnTo>
                <a:lnTo>
                  <a:pt x="70358" y="26746"/>
                </a:lnTo>
                <a:lnTo>
                  <a:pt x="71422" y="21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210762" y="10981288"/>
            <a:ext cx="78740" cy="140970"/>
          </a:xfrm>
          <a:custGeom>
            <a:avLst/>
            <a:gdLst/>
            <a:ahLst/>
            <a:cxnLst/>
            <a:rect l="l" t="t" r="r" b="b"/>
            <a:pathLst>
              <a:path w="78740" h="140970">
                <a:moveTo>
                  <a:pt x="45415" y="49453"/>
                </a:moveTo>
                <a:lnTo>
                  <a:pt x="16408" y="49453"/>
                </a:lnTo>
                <a:lnTo>
                  <a:pt x="16408" y="104076"/>
                </a:lnTo>
                <a:lnTo>
                  <a:pt x="18716" y="121506"/>
                </a:lnTo>
                <a:lnTo>
                  <a:pt x="25260" y="132883"/>
                </a:lnTo>
                <a:lnTo>
                  <a:pt x="35471" y="139073"/>
                </a:lnTo>
                <a:lnTo>
                  <a:pt x="48780" y="140944"/>
                </a:lnTo>
                <a:lnTo>
                  <a:pt x="57436" y="140321"/>
                </a:lnTo>
                <a:lnTo>
                  <a:pt x="65563" y="138663"/>
                </a:lnTo>
                <a:lnTo>
                  <a:pt x="72719" y="136288"/>
                </a:lnTo>
                <a:lnTo>
                  <a:pt x="78460" y="133515"/>
                </a:lnTo>
                <a:lnTo>
                  <a:pt x="74808" y="115989"/>
                </a:lnTo>
                <a:lnTo>
                  <a:pt x="49237" y="115989"/>
                </a:lnTo>
                <a:lnTo>
                  <a:pt x="45415" y="111048"/>
                </a:lnTo>
                <a:lnTo>
                  <a:pt x="45415" y="49453"/>
                </a:lnTo>
                <a:close/>
              </a:path>
              <a:path w="78740" h="140970">
                <a:moveTo>
                  <a:pt x="73964" y="111937"/>
                </a:moveTo>
                <a:lnTo>
                  <a:pt x="69468" y="114198"/>
                </a:lnTo>
                <a:lnTo>
                  <a:pt x="63169" y="115989"/>
                </a:lnTo>
                <a:lnTo>
                  <a:pt x="74808" y="115989"/>
                </a:lnTo>
                <a:lnTo>
                  <a:pt x="73964" y="111937"/>
                </a:lnTo>
                <a:close/>
              </a:path>
              <a:path w="78740" h="140970">
                <a:moveTo>
                  <a:pt x="74866" y="28549"/>
                </a:moveTo>
                <a:lnTo>
                  <a:pt x="0" y="28549"/>
                </a:lnTo>
                <a:lnTo>
                  <a:pt x="0" y="49453"/>
                </a:lnTo>
                <a:lnTo>
                  <a:pt x="74866" y="49453"/>
                </a:lnTo>
                <a:lnTo>
                  <a:pt x="74866" y="28549"/>
                </a:lnTo>
                <a:close/>
              </a:path>
              <a:path w="78740" h="140970">
                <a:moveTo>
                  <a:pt x="45415" y="0"/>
                </a:moveTo>
                <a:lnTo>
                  <a:pt x="16408" y="9448"/>
                </a:lnTo>
                <a:lnTo>
                  <a:pt x="16408" y="28549"/>
                </a:lnTo>
                <a:lnTo>
                  <a:pt x="45415" y="28549"/>
                </a:lnTo>
                <a:lnTo>
                  <a:pt x="45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295548" y="11007587"/>
            <a:ext cx="98425" cy="114935"/>
          </a:xfrm>
          <a:custGeom>
            <a:avLst/>
            <a:gdLst/>
            <a:ahLst/>
            <a:cxnLst/>
            <a:rect l="l" t="t" r="r" b="b"/>
            <a:pathLst>
              <a:path w="98425" h="114934">
                <a:moveTo>
                  <a:pt x="51701" y="0"/>
                </a:moveTo>
                <a:lnTo>
                  <a:pt x="28733" y="4147"/>
                </a:lnTo>
                <a:lnTo>
                  <a:pt x="12615" y="15819"/>
                </a:lnTo>
                <a:lnTo>
                  <a:pt x="3115" y="33856"/>
                </a:lnTo>
                <a:lnTo>
                  <a:pt x="0" y="57099"/>
                </a:lnTo>
                <a:lnTo>
                  <a:pt x="3691" y="81451"/>
                </a:lnTo>
                <a:lnTo>
                  <a:pt x="14358" y="99525"/>
                </a:lnTo>
                <a:lnTo>
                  <a:pt x="31391" y="110771"/>
                </a:lnTo>
                <a:lnTo>
                  <a:pt x="54178" y="114642"/>
                </a:lnTo>
                <a:lnTo>
                  <a:pt x="66681" y="113652"/>
                </a:lnTo>
                <a:lnTo>
                  <a:pt x="78001" y="111102"/>
                </a:lnTo>
                <a:lnTo>
                  <a:pt x="87805" y="107624"/>
                </a:lnTo>
                <a:lnTo>
                  <a:pt x="95757" y="103847"/>
                </a:lnTo>
                <a:lnTo>
                  <a:pt x="92640" y="92392"/>
                </a:lnTo>
                <a:lnTo>
                  <a:pt x="57759" y="92392"/>
                </a:lnTo>
                <a:lnTo>
                  <a:pt x="45565" y="90606"/>
                </a:lnTo>
                <a:lnTo>
                  <a:pt x="36693" y="85363"/>
                </a:lnTo>
                <a:lnTo>
                  <a:pt x="31274" y="76833"/>
                </a:lnTo>
                <a:lnTo>
                  <a:pt x="29438" y="65189"/>
                </a:lnTo>
                <a:lnTo>
                  <a:pt x="98005" y="65189"/>
                </a:lnTo>
                <a:lnTo>
                  <a:pt x="98005" y="52374"/>
                </a:lnTo>
                <a:lnTo>
                  <a:pt x="97427" y="47879"/>
                </a:lnTo>
                <a:lnTo>
                  <a:pt x="29438" y="47879"/>
                </a:lnTo>
                <a:lnTo>
                  <a:pt x="30617" y="38272"/>
                </a:lnTo>
                <a:lnTo>
                  <a:pt x="34307" y="29841"/>
                </a:lnTo>
                <a:lnTo>
                  <a:pt x="40738" y="23854"/>
                </a:lnTo>
                <a:lnTo>
                  <a:pt x="50139" y="21577"/>
                </a:lnTo>
                <a:lnTo>
                  <a:pt x="90131" y="21577"/>
                </a:lnTo>
                <a:lnTo>
                  <a:pt x="87331" y="15814"/>
                </a:lnTo>
                <a:lnTo>
                  <a:pt x="72974" y="4293"/>
                </a:lnTo>
                <a:lnTo>
                  <a:pt x="51701" y="0"/>
                </a:lnTo>
                <a:close/>
              </a:path>
              <a:path w="98425" h="114934">
                <a:moveTo>
                  <a:pt x="90131" y="83172"/>
                </a:moveTo>
                <a:lnTo>
                  <a:pt x="82578" y="86702"/>
                </a:lnTo>
                <a:lnTo>
                  <a:pt x="74541" y="89639"/>
                </a:lnTo>
                <a:lnTo>
                  <a:pt x="66205" y="91648"/>
                </a:lnTo>
                <a:lnTo>
                  <a:pt x="57759" y="92392"/>
                </a:lnTo>
                <a:lnTo>
                  <a:pt x="92640" y="92392"/>
                </a:lnTo>
                <a:lnTo>
                  <a:pt x="90131" y="83172"/>
                </a:lnTo>
                <a:close/>
              </a:path>
              <a:path w="98425" h="114934">
                <a:moveTo>
                  <a:pt x="90131" y="21577"/>
                </a:moveTo>
                <a:lnTo>
                  <a:pt x="50139" y="21577"/>
                </a:lnTo>
                <a:lnTo>
                  <a:pt x="59633" y="23695"/>
                </a:lnTo>
                <a:lnTo>
                  <a:pt x="65636" y="29417"/>
                </a:lnTo>
                <a:lnTo>
                  <a:pt x="68777" y="37795"/>
                </a:lnTo>
                <a:lnTo>
                  <a:pt x="69684" y="47879"/>
                </a:lnTo>
                <a:lnTo>
                  <a:pt x="97427" y="47879"/>
                </a:lnTo>
                <a:lnTo>
                  <a:pt x="95450" y="32521"/>
                </a:lnTo>
                <a:lnTo>
                  <a:pt x="90131" y="2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411027" y="11007811"/>
            <a:ext cx="63500" cy="112395"/>
          </a:xfrm>
          <a:custGeom>
            <a:avLst/>
            <a:gdLst/>
            <a:ahLst/>
            <a:cxnLst/>
            <a:rect l="l" t="t" r="r" b="b"/>
            <a:pathLst>
              <a:path w="63500" h="112395">
                <a:moveTo>
                  <a:pt x="20459" y="2032"/>
                </a:moveTo>
                <a:lnTo>
                  <a:pt x="0" y="2032"/>
                </a:lnTo>
                <a:lnTo>
                  <a:pt x="0" y="112166"/>
                </a:lnTo>
                <a:lnTo>
                  <a:pt x="29235" y="112166"/>
                </a:lnTo>
                <a:lnTo>
                  <a:pt x="29235" y="32143"/>
                </a:lnTo>
                <a:lnTo>
                  <a:pt x="34175" y="28105"/>
                </a:lnTo>
                <a:lnTo>
                  <a:pt x="41148" y="24726"/>
                </a:lnTo>
                <a:lnTo>
                  <a:pt x="62773" y="24726"/>
                </a:lnTo>
                <a:lnTo>
                  <a:pt x="62985" y="16865"/>
                </a:lnTo>
                <a:lnTo>
                  <a:pt x="23609" y="16865"/>
                </a:lnTo>
                <a:lnTo>
                  <a:pt x="20459" y="2032"/>
                </a:lnTo>
                <a:close/>
              </a:path>
              <a:path w="63500" h="112395">
                <a:moveTo>
                  <a:pt x="62773" y="24726"/>
                </a:moveTo>
                <a:lnTo>
                  <a:pt x="53962" y="24726"/>
                </a:lnTo>
                <a:lnTo>
                  <a:pt x="59131" y="25400"/>
                </a:lnTo>
                <a:lnTo>
                  <a:pt x="62725" y="26530"/>
                </a:lnTo>
                <a:lnTo>
                  <a:pt x="62773" y="24726"/>
                </a:lnTo>
                <a:close/>
              </a:path>
              <a:path w="63500" h="112395">
                <a:moveTo>
                  <a:pt x="56438" y="0"/>
                </a:moveTo>
                <a:lnTo>
                  <a:pt x="50584" y="0"/>
                </a:lnTo>
                <a:lnTo>
                  <a:pt x="41447" y="1527"/>
                </a:lnTo>
                <a:lnTo>
                  <a:pt x="33808" y="5480"/>
                </a:lnTo>
                <a:lnTo>
                  <a:pt x="27983" y="10908"/>
                </a:lnTo>
                <a:lnTo>
                  <a:pt x="24282" y="16865"/>
                </a:lnTo>
                <a:lnTo>
                  <a:pt x="62985" y="16865"/>
                </a:lnTo>
                <a:lnTo>
                  <a:pt x="63398" y="1574"/>
                </a:lnTo>
                <a:lnTo>
                  <a:pt x="60921" y="889"/>
                </a:lnTo>
                <a:lnTo>
                  <a:pt x="564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84380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37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14" y="66090"/>
                </a:lnTo>
                <a:lnTo>
                  <a:pt x="12814" y="155105"/>
                </a:lnTo>
                <a:lnTo>
                  <a:pt x="42037" y="155105"/>
                </a:lnTo>
                <a:lnTo>
                  <a:pt x="42037" y="44970"/>
                </a:lnTo>
                <a:close/>
              </a:path>
              <a:path w="42544" h="155575">
                <a:moveTo>
                  <a:pt x="41592" y="0"/>
                </a:moveTo>
                <a:lnTo>
                  <a:pt x="11912" y="0"/>
                </a:lnTo>
                <a:lnTo>
                  <a:pt x="11912" y="26746"/>
                </a:lnTo>
                <a:lnTo>
                  <a:pt x="41592" y="26746"/>
                </a:lnTo>
                <a:lnTo>
                  <a:pt x="41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543460" y="11007585"/>
            <a:ext cx="103505" cy="114935"/>
          </a:xfrm>
          <a:custGeom>
            <a:avLst/>
            <a:gdLst/>
            <a:ahLst/>
            <a:cxnLst/>
            <a:rect l="l" t="t" r="r" b="b"/>
            <a:pathLst>
              <a:path w="103505" h="114934">
                <a:moveTo>
                  <a:pt x="51701" y="0"/>
                </a:moveTo>
                <a:lnTo>
                  <a:pt x="29398" y="4369"/>
                </a:lnTo>
                <a:lnTo>
                  <a:pt x="13206" y="16409"/>
                </a:lnTo>
                <a:lnTo>
                  <a:pt x="3336" y="34520"/>
                </a:lnTo>
                <a:lnTo>
                  <a:pt x="0" y="57099"/>
                </a:lnTo>
                <a:lnTo>
                  <a:pt x="3431" y="82024"/>
                </a:lnTo>
                <a:lnTo>
                  <a:pt x="13458" y="100034"/>
                </a:lnTo>
                <a:lnTo>
                  <a:pt x="29682" y="110963"/>
                </a:lnTo>
                <a:lnTo>
                  <a:pt x="51701" y="114642"/>
                </a:lnTo>
                <a:lnTo>
                  <a:pt x="73624" y="110930"/>
                </a:lnTo>
                <a:lnTo>
                  <a:pt x="89858" y="99948"/>
                </a:lnTo>
                <a:lnTo>
                  <a:pt x="93709" y="93065"/>
                </a:lnTo>
                <a:lnTo>
                  <a:pt x="51701" y="93065"/>
                </a:lnTo>
                <a:lnTo>
                  <a:pt x="42293" y="91048"/>
                </a:lnTo>
                <a:lnTo>
                  <a:pt x="35625" y="84688"/>
                </a:lnTo>
                <a:lnTo>
                  <a:pt x="31654" y="73525"/>
                </a:lnTo>
                <a:lnTo>
                  <a:pt x="30340" y="57099"/>
                </a:lnTo>
                <a:lnTo>
                  <a:pt x="31749" y="40417"/>
                </a:lnTo>
                <a:lnTo>
                  <a:pt x="35877" y="29360"/>
                </a:lnTo>
                <a:lnTo>
                  <a:pt x="42577" y="23236"/>
                </a:lnTo>
                <a:lnTo>
                  <a:pt x="51701" y="21348"/>
                </a:lnTo>
                <a:lnTo>
                  <a:pt x="92746" y="21348"/>
                </a:lnTo>
                <a:lnTo>
                  <a:pt x="90025" y="16409"/>
                </a:lnTo>
                <a:lnTo>
                  <a:pt x="73812" y="4369"/>
                </a:lnTo>
                <a:lnTo>
                  <a:pt x="51701" y="0"/>
                </a:lnTo>
                <a:close/>
              </a:path>
              <a:path w="103505" h="114934">
                <a:moveTo>
                  <a:pt x="92746" y="21348"/>
                </a:moveTo>
                <a:lnTo>
                  <a:pt x="51701" y="21348"/>
                </a:lnTo>
                <a:lnTo>
                  <a:pt x="60854" y="23205"/>
                </a:lnTo>
                <a:lnTo>
                  <a:pt x="67629" y="29279"/>
                </a:lnTo>
                <a:lnTo>
                  <a:pt x="71834" y="40326"/>
                </a:lnTo>
                <a:lnTo>
                  <a:pt x="73279" y="57099"/>
                </a:lnTo>
                <a:lnTo>
                  <a:pt x="71931" y="73814"/>
                </a:lnTo>
                <a:lnTo>
                  <a:pt x="67886" y="84945"/>
                </a:lnTo>
                <a:lnTo>
                  <a:pt x="61143" y="91144"/>
                </a:lnTo>
                <a:lnTo>
                  <a:pt x="51701" y="93065"/>
                </a:lnTo>
                <a:lnTo>
                  <a:pt x="93709" y="93065"/>
                </a:lnTo>
                <a:lnTo>
                  <a:pt x="99939" y="81928"/>
                </a:lnTo>
                <a:lnTo>
                  <a:pt x="103403" y="57099"/>
                </a:lnTo>
                <a:lnTo>
                  <a:pt x="100002" y="34520"/>
                </a:lnTo>
                <a:lnTo>
                  <a:pt x="92746" y="21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06226" y="10964878"/>
            <a:ext cx="101600" cy="157480"/>
          </a:xfrm>
          <a:custGeom>
            <a:avLst/>
            <a:gdLst/>
            <a:ahLst/>
            <a:cxnLst/>
            <a:rect l="l" t="t" r="r" b="b"/>
            <a:pathLst>
              <a:path w="101600" h="157479">
                <a:moveTo>
                  <a:pt x="47434" y="42710"/>
                </a:moveTo>
                <a:lnTo>
                  <a:pt x="28739" y="46545"/>
                </a:lnTo>
                <a:lnTo>
                  <a:pt x="13687" y="57713"/>
                </a:lnTo>
                <a:lnTo>
                  <a:pt x="3650" y="75708"/>
                </a:lnTo>
                <a:lnTo>
                  <a:pt x="0" y="100025"/>
                </a:lnTo>
                <a:lnTo>
                  <a:pt x="3517" y="125581"/>
                </a:lnTo>
                <a:lnTo>
                  <a:pt x="13127" y="143443"/>
                </a:lnTo>
                <a:lnTo>
                  <a:pt x="27415" y="153928"/>
                </a:lnTo>
                <a:lnTo>
                  <a:pt x="44970" y="157352"/>
                </a:lnTo>
                <a:lnTo>
                  <a:pt x="54878" y="156053"/>
                </a:lnTo>
                <a:lnTo>
                  <a:pt x="63206" y="152687"/>
                </a:lnTo>
                <a:lnTo>
                  <a:pt x="69722" y="148057"/>
                </a:lnTo>
                <a:lnTo>
                  <a:pt x="74193" y="142963"/>
                </a:lnTo>
                <a:lnTo>
                  <a:pt x="101384" y="142963"/>
                </a:lnTo>
                <a:lnTo>
                  <a:pt x="101384" y="135991"/>
                </a:lnTo>
                <a:lnTo>
                  <a:pt x="51701" y="135991"/>
                </a:lnTo>
                <a:lnTo>
                  <a:pt x="42347" y="134036"/>
                </a:lnTo>
                <a:lnTo>
                  <a:pt x="35352" y="127763"/>
                </a:lnTo>
                <a:lnTo>
                  <a:pt x="30968" y="116558"/>
                </a:lnTo>
                <a:lnTo>
                  <a:pt x="29451" y="99809"/>
                </a:lnTo>
                <a:lnTo>
                  <a:pt x="31038" y="83523"/>
                </a:lnTo>
                <a:lnTo>
                  <a:pt x="35575" y="72670"/>
                </a:lnTo>
                <a:lnTo>
                  <a:pt x="42727" y="66621"/>
                </a:lnTo>
                <a:lnTo>
                  <a:pt x="52158" y="64744"/>
                </a:lnTo>
                <a:lnTo>
                  <a:pt x="101384" y="64744"/>
                </a:lnTo>
                <a:lnTo>
                  <a:pt x="101384" y="53492"/>
                </a:lnTo>
                <a:lnTo>
                  <a:pt x="74853" y="53492"/>
                </a:lnTo>
                <a:lnTo>
                  <a:pt x="69683" y="48962"/>
                </a:lnTo>
                <a:lnTo>
                  <a:pt x="63334" y="45572"/>
                </a:lnTo>
                <a:lnTo>
                  <a:pt x="55890" y="43446"/>
                </a:lnTo>
                <a:lnTo>
                  <a:pt x="47434" y="42710"/>
                </a:lnTo>
                <a:close/>
              </a:path>
              <a:path w="101600" h="157479">
                <a:moveTo>
                  <a:pt x="101384" y="142963"/>
                </a:moveTo>
                <a:lnTo>
                  <a:pt x="74193" y="142963"/>
                </a:lnTo>
                <a:lnTo>
                  <a:pt x="77558" y="155105"/>
                </a:lnTo>
                <a:lnTo>
                  <a:pt x="101384" y="155105"/>
                </a:lnTo>
                <a:lnTo>
                  <a:pt x="101384" y="142963"/>
                </a:lnTo>
                <a:close/>
              </a:path>
              <a:path w="101600" h="157479">
                <a:moveTo>
                  <a:pt x="101384" y="64744"/>
                </a:moveTo>
                <a:lnTo>
                  <a:pt x="60693" y="64744"/>
                </a:lnTo>
                <a:lnTo>
                  <a:pt x="67665" y="67424"/>
                </a:lnTo>
                <a:lnTo>
                  <a:pt x="72161" y="70129"/>
                </a:lnTo>
                <a:lnTo>
                  <a:pt x="72161" y="126555"/>
                </a:lnTo>
                <a:lnTo>
                  <a:pt x="66548" y="132397"/>
                </a:lnTo>
                <a:lnTo>
                  <a:pt x="59131" y="135991"/>
                </a:lnTo>
                <a:lnTo>
                  <a:pt x="101384" y="135991"/>
                </a:lnTo>
                <a:lnTo>
                  <a:pt x="101384" y="64744"/>
                </a:lnTo>
                <a:close/>
              </a:path>
              <a:path w="101600" h="157479">
                <a:moveTo>
                  <a:pt x="101384" y="0"/>
                </a:moveTo>
                <a:lnTo>
                  <a:pt x="72161" y="0"/>
                </a:lnTo>
                <a:lnTo>
                  <a:pt x="72161" y="41592"/>
                </a:lnTo>
                <a:lnTo>
                  <a:pt x="73063" y="47205"/>
                </a:lnTo>
                <a:lnTo>
                  <a:pt x="74853" y="53492"/>
                </a:lnTo>
                <a:lnTo>
                  <a:pt x="101384" y="53492"/>
                </a:lnTo>
                <a:lnTo>
                  <a:pt x="101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824900" y="11007587"/>
            <a:ext cx="98425" cy="114935"/>
          </a:xfrm>
          <a:custGeom>
            <a:avLst/>
            <a:gdLst/>
            <a:ahLst/>
            <a:cxnLst/>
            <a:rect l="l" t="t" r="r" b="b"/>
            <a:pathLst>
              <a:path w="98425" h="114934">
                <a:moveTo>
                  <a:pt x="51688" y="0"/>
                </a:moveTo>
                <a:lnTo>
                  <a:pt x="28723" y="4147"/>
                </a:lnTo>
                <a:lnTo>
                  <a:pt x="12609" y="15819"/>
                </a:lnTo>
                <a:lnTo>
                  <a:pt x="3113" y="33856"/>
                </a:lnTo>
                <a:lnTo>
                  <a:pt x="0" y="57099"/>
                </a:lnTo>
                <a:lnTo>
                  <a:pt x="3691" y="81451"/>
                </a:lnTo>
                <a:lnTo>
                  <a:pt x="14357" y="99525"/>
                </a:lnTo>
                <a:lnTo>
                  <a:pt x="31386" y="110771"/>
                </a:lnTo>
                <a:lnTo>
                  <a:pt x="54165" y="114642"/>
                </a:lnTo>
                <a:lnTo>
                  <a:pt x="66675" y="113652"/>
                </a:lnTo>
                <a:lnTo>
                  <a:pt x="78000" y="111102"/>
                </a:lnTo>
                <a:lnTo>
                  <a:pt x="87805" y="107624"/>
                </a:lnTo>
                <a:lnTo>
                  <a:pt x="95757" y="103847"/>
                </a:lnTo>
                <a:lnTo>
                  <a:pt x="92640" y="92392"/>
                </a:lnTo>
                <a:lnTo>
                  <a:pt x="57759" y="92392"/>
                </a:lnTo>
                <a:lnTo>
                  <a:pt x="45565" y="90606"/>
                </a:lnTo>
                <a:lnTo>
                  <a:pt x="36693" y="85363"/>
                </a:lnTo>
                <a:lnTo>
                  <a:pt x="31274" y="76833"/>
                </a:lnTo>
                <a:lnTo>
                  <a:pt x="29438" y="65189"/>
                </a:lnTo>
                <a:lnTo>
                  <a:pt x="97993" y="65189"/>
                </a:lnTo>
                <a:lnTo>
                  <a:pt x="97993" y="52374"/>
                </a:lnTo>
                <a:lnTo>
                  <a:pt x="97414" y="47879"/>
                </a:lnTo>
                <a:lnTo>
                  <a:pt x="29438" y="47879"/>
                </a:lnTo>
                <a:lnTo>
                  <a:pt x="30617" y="38272"/>
                </a:lnTo>
                <a:lnTo>
                  <a:pt x="34305" y="29841"/>
                </a:lnTo>
                <a:lnTo>
                  <a:pt x="40732" y="23854"/>
                </a:lnTo>
                <a:lnTo>
                  <a:pt x="50126" y="21577"/>
                </a:lnTo>
                <a:lnTo>
                  <a:pt x="90119" y="21577"/>
                </a:lnTo>
                <a:lnTo>
                  <a:pt x="87318" y="15814"/>
                </a:lnTo>
                <a:lnTo>
                  <a:pt x="72961" y="4293"/>
                </a:lnTo>
                <a:lnTo>
                  <a:pt x="51688" y="0"/>
                </a:lnTo>
                <a:close/>
              </a:path>
              <a:path w="98425" h="114934">
                <a:moveTo>
                  <a:pt x="90131" y="83172"/>
                </a:moveTo>
                <a:lnTo>
                  <a:pt x="82576" y="86702"/>
                </a:lnTo>
                <a:lnTo>
                  <a:pt x="74536" y="89639"/>
                </a:lnTo>
                <a:lnTo>
                  <a:pt x="66200" y="91648"/>
                </a:lnTo>
                <a:lnTo>
                  <a:pt x="57759" y="92392"/>
                </a:lnTo>
                <a:lnTo>
                  <a:pt x="92640" y="92392"/>
                </a:lnTo>
                <a:lnTo>
                  <a:pt x="90131" y="83172"/>
                </a:lnTo>
                <a:close/>
              </a:path>
              <a:path w="98425" h="114934">
                <a:moveTo>
                  <a:pt x="90119" y="21577"/>
                </a:moveTo>
                <a:lnTo>
                  <a:pt x="50126" y="21577"/>
                </a:lnTo>
                <a:lnTo>
                  <a:pt x="59628" y="23695"/>
                </a:lnTo>
                <a:lnTo>
                  <a:pt x="65635" y="29417"/>
                </a:lnTo>
                <a:lnTo>
                  <a:pt x="68777" y="37795"/>
                </a:lnTo>
                <a:lnTo>
                  <a:pt x="69684" y="47879"/>
                </a:lnTo>
                <a:lnTo>
                  <a:pt x="97414" y="47879"/>
                </a:lnTo>
                <a:lnTo>
                  <a:pt x="95437" y="32521"/>
                </a:lnTo>
                <a:lnTo>
                  <a:pt x="90119" y="2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987667" y="10968254"/>
            <a:ext cx="93345" cy="151765"/>
          </a:xfrm>
          <a:custGeom>
            <a:avLst/>
            <a:gdLst/>
            <a:ahLst/>
            <a:cxnLst/>
            <a:rect l="l" t="t" r="r" b="b"/>
            <a:pathLst>
              <a:path w="93344" h="151765">
                <a:moveTo>
                  <a:pt x="93294" y="0"/>
                </a:moveTo>
                <a:lnTo>
                  <a:pt x="0" y="0"/>
                </a:lnTo>
                <a:lnTo>
                  <a:pt x="0" y="151726"/>
                </a:lnTo>
                <a:lnTo>
                  <a:pt x="93294" y="151726"/>
                </a:lnTo>
                <a:lnTo>
                  <a:pt x="93294" y="127228"/>
                </a:lnTo>
                <a:lnTo>
                  <a:pt x="29451" y="127228"/>
                </a:lnTo>
                <a:lnTo>
                  <a:pt x="29451" y="88328"/>
                </a:lnTo>
                <a:lnTo>
                  <a:pt x="75984" y="88328"/>
                </a:lnTo>
                <a:lnTo>
                  <a:pt x="78232" y="62268"/>
                </a:lnTo>
                <a:lnTo>
                  <a:pt x="29451" y="62268"/>
                </a:lnTo>
                <a:lnTo>
                  <a:pt x="29451" y="24942"/>
                </a:lnTo>
                <a:lnTo>
                  <a:pt x="93294" y="24942"/>
                </a:lnTo>
                <a:lnTo>
                  <a:pt x="932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091930" y="10964878"/>
            <a:ext cx="101600" cy="157480"/>
          </a:xfrm>
          <a:custGeom>
            <a:avLst/>
            <a:gdLst/>
            <a:ahLst/>
            <a:cxnLst/>
            <a:rect l="l" t="t" r="r" b="b"/>
            <a:pathLst>
              <a:path w="101600" h="157479">
                <a:moveTo>
                  <a:pt x="47434" y="42710"/>
                </a:moveTo>
                <a:lnTo>
                  <a:pt x="28739" y="46545"/>
                </a:lnTo>
                <a:lnTo>
                  <a:pt x="13687" y="57713"/>
                </a:lnTo>
                <a:lnTo>
                  <a:pt x="3650" y="75708"/>
                </a:lnTo>
                <a:lnTo>
                  <a:pt x="0" y="100025"/>
                </a:lnTo>
                <a:lnTo>
                  <a:pt x="3517" y="125581"/>
                </a:lnTo>
                <a:lnTo>
                  <a:pt x="13127" y="143443"/>
                </a:lnTo>
                <a:lnTo>
                  <a:pt x="27415" y="153928"/>
                </a:lnTo>
                <a:lnTo>
                  <a:pt x="44970" y="157352"/>
                </a:lnTo>
                <a:lnTo>
                  <a:pt x="54878" y="156053"/>
                </a:lnTo>
                <a:lnTo>
                  <a:pt x="63206" y="152687"/>
                </a:lnTo>
                <a:lnTo>
                  <a:pt x="69722" y="148057"/>
                </a:lnTo>
                <a:lnTo>
                  <a:pt x="74193" y="142963"/>
                </a:lnTo>
                <a:lnTo>
                  <a:pt x="101384" y="142963"/>
                </a:lnTo>
                <a:lnTo>
                  <a:pt x="101384" y="135991"/>
                </a:lnTo>
                <a:lnTo>
                  <a:pt x="51701" y="135991"/>
                </a:lnTo>
                <a:lnTo>
                  <a:pt x="42347" y="134036"/>
                </a:lnTo>
                <a:lnTo>
                  <a:pt x="35352" y="127763"/>
                </a:lnTo>
                <a:lnTo>
                  <a:pt x="30968" y="116558"/>
                </a:lnTo>
                <a:lnTo>
                  <a:pt x="29451" y="99809"/>
                </a:lnTo>
                <a:lnTo>
                  <a:pt x="31040" y="83523"/>
                </a:lnTo>
                <a:lnTo>
                  <a:pt x="35580" y="72670"/>
                </a:lnTo>
                <a:lnTo>
                  <a:pt x="42733" y="66621"/>
                </a:lnTo>
                <a:lnTo>
                  <a:pt x="52158" y="64744"/>
                </a:lnTo>
                <a:lnTo>
                  <a:pt x="101384" y="64744"/>
                </a:lnTo>
                <a:lnTo>
                  <a:pt x="101384" y="53492"/>
                </a:lnTo>
                <a:lnTo>
                  <a:pt x="74866" y="53492"/>
                </a:lnTo>
                <a:lnTo>
                  <a:pt x="69689" y="48962"/>
                </a:lnTo>
                <a:lnTo>
                  <a:pt x="63336" y="45572"/>
                </a:lnTo>
                <a:lnTo>
                  <a:pt x="55890" y="43446"/>
                </a:lnTo>
                <a:lnTo>
                  <a:pt x="47434" y="42710"/>
                </a:lnTo>
                <a:close/>
              </a:path>
              <a:path w="101600" h="157479">
                <a:moveTo>
                  <a:pt x="101384" y="142963"/>
                </a:moveTo>
                <a:lnTo>
                  <a:pt x="74193" y="142963"/>
                </a:lnTo>
                <a:lnTo>
                  <a:pt x="77558" y="155105"/>
                </a:lnTo>
                <a:lnTo>
                  <a:pt x="101384" y="155105"/>
                </a:lnTo>
                <a:lnTo>
                  <a:pt x="101384" y="142963"/>
                </a:lnTo>
                <a:close/>
              </a:path>
              <a:path w="101600" h="157479">
                <a:moveTo>
                  <a:pt x="101384" y="64744"/>
                </a:moveTo>
                <a:lnTo>
                  <a:pt x="60705" y="64744"/>
                </a:lnTo>
                <a:lnTo>
                  <a:pt x="67678" y="67424"/>
                </a:lnTo>
                <a:lnTo>
                  <a:pt x="72161" y="70129"/>
                </a:lnTo>
                <a:lnTo>
                  <a:pt x="72161" y="126555"/>
                </a:lnTo>
                <a:lnTo>
                  <a:pt x="66547" y="132397"/>
                </a:lnTo>
                <a:lnTo>
                  <a:pt x="59131" y="135991"/>
                </a:lnTo>
                <a:lnTo>
                  <a:pt x="101384" y="135991"/>
                </a:lnTo>
                <a:lnTo>
                  <a:pt x="101384" y="64744"/>
                </a:lnTo>
                <a:close/>
              </a:path>
              <a:path w="101600" h="157479">
                <a:moveTo>
                  <a:pt x="101384" y="0"/>
                </a:moveTo>
                <a:lnTo>
                  <a:pt x="72161" y="0"/>
                </a:lnTo>
                <a:lnTo>
                  <a:pt x="72161" y="41592"/>
                </a:lnTo>
                <a:lnTo>
                  <a:pt x="73063" y="47205"/>
                </a:lnTo>
                <a:lnTo>
                  <a:pt x="74866" y="53492"/>
                </a:lnTo>
                <a:lnTo>
                  <a:pt x="101384" y="53492"/>
                </a:lnTo>
                <a:lnTo>
                  <a:pt x="101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213662" y="11009847"/>
            <a:ext cx="98425" cy="112395"/>
          </a:xfrm>
          <a:custGeom>
            <a:avLst/>
            <a:gdLst/>
            <a:ahLst/>
            <a:cxnLst/>
            <a:rect l="l" t="t" r="r" b="b"/>
            <a:pathLst>
              <a:path w="98425" h="112395">
                <a:moveTo>
                  <a:pt x="29222" y="0"/>
                </a:moveTo>
                <a:lnTo>
                  <a:pt x="0" y="0"/>
                </a:lnTo>
                <a:lnTo>
                  <a:pt x="27" y="66979"/>
                </a:lnTo>
                <a:lnTo>
                  <a:pt x="2395" y="86680"/>
                </a:lnTo>
                <a:lnTo>
                  <a:pt x="9721" y="100944"/>
                </a:lnTo>
                <a:lnTo>
                  <a:pt x="22192" y="109519"/>
                </a:lnTo>
                <a:lnTo>
                  <a:pt x="40017" y="112382"/>
                </a:lnTo>
                <a:lnTo>
                  <a:pt x="52058" y="110871"/>
                </a:lnTo>
                <a:lnTo>
                  <a:pt x="61847" y="107043"/>
                </a:lnTo>
                <a:lnTo>
                  <a:pt x="69319" y="101950"/>
                </a:lnTo>
                <a:lnTo>
                  <a:pt x="74409" y="96646"/>
                </a:lnTo>
                <a:lnTo>
                  <a:pt x="98234" y="96646"/>
                </a:lnTo>
                <a:lnTo>
                  <a:pt x="98234" y="89903"/>
                </a:lnTo>
                <a:lnTo>
                  <a:pt x="48552" y="89903"/>
                </a:lnTo>
                <a:lnTo>
                  <a:pt x="39938" y="88691"/>
                </a:lnTo>
                <a:lnTo>
                  <a:pt x="33915" y="84761"/>
                </a:lnTo>
                <a:lnTo>
                  <a:pt x="30378" y="77671"/>
                </a:lnTo>
                <a:lnTo>
                  <a:pt x="29222" y="66979"/>
                </a:lnTo>
                <a:lnTo>
                  <a:pt x="29222" y="0"/>
                </a:lnTo>
                <a:close/>
              </a:path>
              <a:path w="98425" h="112395">
                <a:moveTo>
                  <a:pt x="98234" y="96646"/>
                </a:moveTo>
                <a:lnTo>
                  <a:pt x="74409" y="96646"/>
                </a:lnTo>
                <a:lnTo>
                  <a:pt x="78905" y="110134"/>
                </a:lnTo>
                <a:lnTo>
                  <a:pt x="98234" y="110134"/>
                </a:lnTo>
                <a:lnTo>
                  <a:pt x="98234" y="96646"/>
                </a:lnTo>
                <a:close/>
              </a:path>
              <a:path w="98425" h="112395">
                <a:moveTo>
                  <a:pt x="98234" y="0"/>
                </a:moveTo>
                <a:lnTo>
                  <a:pt x="68338" y="0"/>
                </a:lnTo>
                <a:lnTo>
                  <a:pt x="68338" y="83375"/>
                </a:lnTo>
                <a:lnTo>
                  <a:pt x="63169" y="86982"/>
                </a:lnTo>
                <a:lnTo>
                  <a:pt x="56197" y="89903"/>
                </a:lnTo>
                <a:lnTo>
                  <a:pt x="98234" y="89903"/>
                </a:lnTo>
                <a:lnTo>
                  <a:pt x="982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328943" y="11007591"/>
            <a:ext cx="90805" cy="114935"/>
          </a:xfrm>
          <a:custGeom>
            <a:avLst/>
            <a:gdLst/>
            <a:ahLst/>
            <a:cxnLst/>
            <a:rect l="l" t="t" r="r" b="b"/>
            <a:pathLst>
              <a:path w="90805" h="114934">
                <a:moveTo>
                  <a:pt x="52387" y="0"/>
                </a:moveTo>
                <a:lnTo>
                  <a:pt x="30448" y="3897"/>
                </a:lnTo>
                <a:lnTo>
                  <a:pt x="13968" y="15170"/>
                </a:lnTo>
                <a:lnTo>
                  <a:pt x="3601" y="33186"/>
                </a:lnTo>
                <a:lnTo>
                  <a:pt x="0" y="57315"/>
                </a:lnTo>
                <a:lnTo>
                  <a:pt x="3604" y="82587"/>
                </a:lnTo>
                <a:lnTo>
                  <a:pt x="13995" y="100480"/>
                </a:lnTo>
                <a:lnTo>
                  <a:pt x="30539" y="111123"/>
                </a:lnTo>
                <a:lnTo>
                  <a:pt x="52603" y="114642"/>
                </a:lnTo>
                <a:lnTo>
                  <a:pt x="64637" y="113606"/>
                </a:lnTo>
                <a:lnTo>
                  <a:pt x="75364" y="111072"/>
                </a:lnTo>
                <a:lnTo>
                  <a:pt x="84153" y="107908"/>
                </a:lnTo>
                <a:lnTo>
                  <a:pt x="90373" y="104978"/>
                </a:lnTo>
                <a:lnTo>
                  <a:pt x="87125" y="92392"/>
                </a:lnTo>
                <a:lnTo>
                  <a:pt x="55079" y="92392"/>
                </a:lnTo>
                <a:lnTo>
                  <a:pt x="44410" y="90421"/>
                </a:lnTo>
                <a:lnTo>
                  <a:pt x="36501" y="84212"/>
                </a:lnTo>
                <a:lnTo>
                  <a:pt x="31585" y="73324"/>
                </a:lnTo>
                <a:lnTo>
                  <a:pt x="29895" y="57315"/>
                </a:lnTo>
                <a:lnTo>
                  <a:pt x="31644" y="41404"/>
                </a:lnTo>
                <a:lnTo>
                  <a:pt x="36639" y="30510"/>
                </a:lnTo>
                <a:lnTo>
                  <a:pt x="44501" y="24252"/>
                </a:lnTo>
                <a:lnTo>
                  <a:pt x="54851" y="22250"/>
                </a:lnTo>
                <a:lnTo>
                  <a:pt x="85076" y="22250"/>
                </a:lnTo>
                <a:lnTo>
                  <a:pt x="90144" y="8991"/>
                </a:lnTo>
                <a:lnTo>
                  <a:pt x="81841" y="5025"/>
                </a:lnTo>
                <a:lnTo>
                  <a:pt x="72780" y="2219"/>
                </a:lnTo>
                <a:lnTo>
                  <a:pt x="62962" y="551"/>
                </a:lnTo>
                <a:lnTo>
                  <a:pt x="52387" y="0"/>
                </a:lnTo>
                <a:close/>
              </a:path>
              <a:path w="90805" h="114934">
                <a:moveTo>
                  <a:pt x="84975" y="84061"/>
                </a:moveTo>
                <a:lnTo>
                  <a:pt x="78879" y="87077"/>
                </a:lnTo>
                <a:lnTo>
                  <a:pt x="71627" y="89750"/>
                </a:lnTo>
                <a:lnTo>
                  <a:pt x="63576" y="91662"/>
                </a:lnTo>
                <a:lnTo>
                  <a:pt x="55079" y="92392"/>
                </a:lnTo>
                <a:lnTo>
                  <a:pt x="87125" y="92392"/>
                </a:lnTo>
                <a:lnTo>
                  <a:pt x="84975" y="84061"/>
                </a:lnTo>
                <a:close/>
              </a:path>
              <a:path w="90805" h="114934">
                <a:moveTo>
                  <a:pt x="85076" y="22250"/>
                </a:moveTo>
                <a:lnTo>
                  <a:pt x="54851" y="22250"/>
                </a:lnTo>
                <a:lnTo>
                  <a:pt x="62143" y="22641"/>
                </a:lnTo>
                <a:lnTo>
                  <a:pt x="69351" y="23855"/>
                </a:lnTo>
                <a:lnTo>
                  <a:pt x="76221" y="25952"/>
                </a:lnTo>
                <a:lnTo>
                  <a:pt x="82499" y="28994"/>
                </a:lnTo>
                <a:lnTo>
                  <a:pt x="85076" y="22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427871" y="11007586"/>
            <a:ext cx="93345" cy="114935"/>
          </a:xfrm>
          <a:custGeom>
            <a:avLst/>
            <a:gdLst/>
            <a:ahLst/>
            <a:cxnLst/>
            <a:rect l="l" t="t" r="r" b="b"/>
            <a:pathLst>
              <a:path w="93344" h="114934">
                <a:moveTo>
                  <a:pt x="89554" y="22478"/>
                </a:moveTo>
                <a:lnTo>
                  <a:pt x="45402" y="22478"/>
                </a:lnTo>
                <a:lnTo>
                  <a:pt x="53171" y="23402"/>
                </a:lnTo>
                <a:lnTo>
                  <a:pt x="59293" y="26496"/>
                </a:lnTo>
                <a:lnTo>
                  <a:pt x="63304" y="32246"/>
                </a:lnTo>
                <a:lnTo>
                  <a:pt x="64744" y="41135"/>
                </a:lnTo>
                <a:lnTo>
                  <a:pt x="64744" y="46748"/>
                </a:lnTo>
                <a:lnTo>
                  <a:pt x="41592" y="46748"/>
                </a:lnTo>
                <a:lnTo>
                  <a:pt x="23901" y="48967"/>
                </a:lnTo>
                <a:lnTo>
                  <a:pt x="10847" y="55381"/>
                </a:lnTo>
                <a:lnTo>
                  <a:pt x="2768" y="65629"/>
                </a:lnTo>
                <a:lnTo>
                  <a:pt x="0" y="79349"/>
                </a:lnTo>
                <a:lnTo>
                  <a:pt x="2663" y="93779"/>
                </a:lnTo>
                <a:lnTo>
                  <a:pt x="10175" y="104921"/>
                </a:lnTo>
                <a:lnTo>
                  <a:pt x="21817" y="112100"/>
                </a:lnTo>
                <a:lnTo>
                  <a:pt x="36868" y="114642"/>
                </a:lnTo>
                <a:lnTo>
                  <a:pt x="47643" y="113328"/>
                </a:lnTo>
                <a:lnTo>
                  <a:pt x="56651" y="109864"/>
                </a:lnTo>
                <a:lnTo>
                  <a:pt x="63807" y="104966"/>
                </a:lnTo>
                <a:lnTo>
                  <a:pt x="69024" y="99352"/>
                </a:lnTo>
                <a:lnTo>
                  <a:pt x="93065" y="99352"/>
                </a:lnTo>
                <a:lnTo>
                  <a:pt x="93065" y="94640"/>
                </a:lnTo>
                <a:lnTo>
                  <a:pt x="34175" y="94640"/>
                </a:lnTo>
                <a:lnTo>
                  <a:pt x="28778" y="88582"/>
                </a:lnTo>
                <a:lnTo>
                  <a:pt x="28778" y="70129"/>
                </a:lnTo>
                <a:lnTo>
                  <a:pt x="34391" y="64287"/>
                </a:lnTo>
                <a:lnTo>
                  <a:pt x="93065" y="64287"/>
                </a:lnTo>
                <a:lnTo>
                  <a:pt x="93065" y="42481"/>
                </a:lnTo>
                <a:lnTo>
                  <a:pt x="90471" y="23992"/>
                </a:lnTo>
                <a:lnTo>
                  <a:pt x="89554" y="22478"/>
                </a:lnTo>
                <a:close/>
              </a:path>
              <a:path w="93344" h="114934">
                <a:moveTo>
                  <a:pt x="93065" y="99352"/>
                </a:moveTo>
                <a:lnTo>
                  <a:pt x="69024" y="99352"/>
                </a:lnTo>
                <a:lnTo>
                  <a:pt x="73063" y="112394"/>
                </a:lnTo>
                <a:lnTo>
                  <a:pt x="93065" y="112394"/>
                </a:lnTo>
                <a:lnTo>
                  <a:pt x="93065" y="99352"/>
                </a:lnTo>
                <a:close/>
              </a:path>
              <a:path w="93344" h="114934">
                <a:moveTo>
                  <a:pt x="93065" y="64287"/>
                </a:moveTo>
                <a:lnTo>
                  <a:pt x="64744" y="64287"/>
                </a:lnTo>
                <a:lnTo>
                  <a:pt x="64744" y="87223"/>
                </a:lnTo>
                <a:lnTo>
                  <a:pt x="59347" y="91503"/>
                </a:lnTo>
                <a:lnTo>
                  <a:pt x="52158" y="94640"/>
                </a:lnTo>
                <a:lnTo>
                  <a:pt x="93065" y="94640"/>
                </a:lnTo>
                <a:lnTo>
                  <a:pt x="93065" y="64287"/>
                </a:lnTo>
                <a:close/>
              </a:path>
              <a:path w="93344" h="114934">
                <a:moveTo>
                  <a:pt x="48323" y="0"/>
                </a:moveTo>
                <a:lnTo>
                  <a:pt x="35797" y="742"/>
                </a:lnTo>
                <a:lnTo>
                  <a:pt x="24280" y="2728"/>
                </a:lnTo>
                <a:lnTo>
                  <a:pt x="13942" y="5598"/>
                </a:lnTo>
                <a:lnTo>
                  <a:pt x="4952" y="8991"/>
                </a:lnTo>
                <a:lnTo>
                  <a:pt x="12369" y="29895"/>
                </a:lnTo>
                <a:lnTo>
                  <a:pt x="19492" y="27033"/>
                </a:lnTo>
                <a:lnTo>
                  <a:pt x="27371" y="24672"/>
                </a:lnTo>
                <a:lnTo>
                  <a:pt x="36008" y="23069"/>
                </a:lnTo>
                <a:lnTo>
                  <a:pt x="45402" y="22478"/>
                </a:lnTo>
                <a:lnTo>
                  <a:pt x="89554" y="22478"/>
                </a:lnTo>
                <a:lnTo>
                  <a:pt x="82419" y="10706"/>
                </a:lnTo>
                <a:lnTo>
                  <a:pt x="68505" y="2687"/>
                </a:lnTo>
                <a:lnTo>
                  <a:pt x="48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537830" y="11007591"/>
            <a:ext cx="90805" cy="114935"/>
          </a:xfrm>
          <a:custGeom>
            <a:avLst/>
            <a:gdLst/>
            <a:ahLst/>
            <a:cxnLst/>
            <a:rect l="l" t="t" r="r" b="b"/>
            <a:pathLst>
              <a:path w="90805" h="114934">
                <a:moveTo>
                  <a:pt x="52387" y="0"/>
                </a:moveTo>
                <a:lnTo>
                  <a:pt x="30453" y="3897"/>
                </a:lnTo>
                <a:lnTo>
                  <a:pt x="13973" y="15170"/>
                </a:lnTo>
                <a:lnTo>
                  <a:pt x="3602" y="33186"/>
                </a:lnTo>
                <a:lnTo>
                  <a:pt x="0" y="57315"/>
                </a:lnTo>
                <a:lnTo>
                  <a:pt x="3606" y="82587"/>
                </a:lnTo>
                <a:lnTo>
                  <a:pt x="14000" y="100480"/>
                </a:lnTo>
                <a:lnTo>
                  <a:pt x="30544" y="111123"/>
                </a:lnTo>
                <a:lnTo>
                  <a:pt x="52603" y="114642"/>
                </a:lnTo>
                <a:lnTo>
                  <a:pt x="64639" y="113606"/>
                </a:lnTo>
                <a:lnTo>
                  <a:pt x="75369" y="111072"/>
                </a:lnTo>
                <a:lnTo>
                  <a:pt x="84159" y="107908"/>
                </a:lnTo>
                <a:lnTo>
                  <a:pt x="90373" y="104978"/>
                </a:lnTo>
                <a:lnTo>
                  <a:pt x="87125" y="92392"/>
                </a:lnTo>
                <a:lnTo>
                  <a:pt x="55079" y="92392"/>
                </a:lnTo>
                <a:lnTo>
                  <a:pt x="44412" y="90421"/>
                </a:lnTo>
                <a:lnTo>
                  <a:pt x="36507" y="84212"/>
                </a:lnTo>
                <a:lnTo>
                  <a:pt x="31596" y="73324"/>
                </a:lnTo>
                <a:lnTo>
                  <a:pt x="29908" y="57315"/>
                </a:lnTo>
                <a:lnTo>
                  <a:pt x="31657" y="41404"/>
                </a:lnTo>
                <a:lnTo>
                  <a:pt x="36652" y="30510"/>
                </a:lnTo>
                <a:lnTo>
                  <a:pt x="44513" y="24252"/>
                </a:lnTo>
                <a:lnTo>
                  <a:pt x="54863" y="22250"/>
                </a:lnTo>
                <a:lnTo>
                  <a:pt x="85076" y="22250"/>
                </a:lnTo>
                <a:lnTo>
                  <a:pt x="90144" y="8991"/>
                </a:lnTo>
                <a:lnTo>
                  <a:pt x="81846" y="5025"/>
                </a:lnTo>
                <a:lnTo>
                  <a:pt x="72785" y="2219"/>
                </a:lnTo>
                <a:lnTo>
                  <a:pt x="62964" y="551"/>
                </a:lnTo>
                <a:lnTo>
                  <a:pt x="52387" y="0"/>
                </a:lnTo>
                <a:close/>
              </a:path>
              <a:path w="90805" h="114934">
                <a:moveTo>
                  <a:pt x="84975" y="84061"/>
                </a:moveTo>
                <a:lnTo>
                  <a:pt x="78879" y="87077"/>
                </a:lnTo>
                <a:lnTo>
                  <a:pt x="71627" y="89750"/>
                </a:lnTo>
                <a:lnTo>
                  <a:pt x="63576" y="91662"/>
                </a:lnTo>
                <a:lnTo>
                  <a:pt x="55079" y="92392"/>
                </a:lnTo>
                <a:lnTo>
                  <a:pt x="87125" y="92392"/>
                </a:lnTo>
                <a:lnTo>
                  <a:pt x="84975" y="84061"/>
                </a:lnTo>
                <a:close/>
              </a:path>
              <a:path w="90805" h="114934">
                <a:moveTo>
                  <a:pt x="85076" y="22250"/>
                </a:moveTo>
                <a:lnTo>
                  <a:pt x="54863" y="22250"/>
                </a:lnTo>
                <a:lnTo>
                  <a:pt x="62153" y="22641"/>
                </a:lnTo>
                <a:lnTo>
                  <a:pt x="69357" y="23855"/>
                </a:lnTo>
                <a:lnTo>
                  <a:pt x="76223" y="25952"/>
                </a:lnTo>
                <a:lnTo>
                  <a:pt x="82499" y="28994"/>
                </a:lnTo>
                <a:lnTo>
                  <a:pt x="85076" y="22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639362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37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14" y="66090"/>
                </a:lnTo>
                <a:lnTo>
                  <a:pt x="12814" y="155105"/>
                </a:lnTo>
                <a:lnTo>
                  <a:pt x="42037" y="155105"/>
                </a:lnTo>
                <a:lnTo>
                  <a:pt x="42037" y="44970"/>
                </a:lnTo>
                <a:close/>
              </a:path>
              <a:path w="42544" h="155575">
                <a:moveTo>
                  <a:pt x="41592" y="0"/>
                </a:moveTo>
                <a:lnTo>
                  <a:pt x="11912" y="0"/>
                </a:lnTo>
                <a:lnTo>
                  <a:pt x="11912" y="26746"/>
                </a:lnTo>
                <a:lnTo>
                  <a:pt x="41592" y="26746"/>
                </a:lnTo>
                <a:lnTo>
                  <a:pt x="41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698454" y="10959934"/>
            <a:ext cx="103505" cy="162560"/>
          </a:xfrm>
          <a:custGeom>
            <a:avLst/>
            <a:gdLst/>
            <a:ahLst/>
            <a:cxnLst/>
            <a:rect l="l" t="t" r="r" b="b"/>
            <a:pathLst>
              <a:path w="103505" h="162559">
                <a:moveTo>
                  <a:pt x="51701" y="47650"/>
                </a:moveTo>
                <a:lnTo>
                  <a:pt x="29398" y="52019"/>
                </a:lnTo>
                <a:lnTo>
                  <a:pt x="13206" y="64060"/>
                </a:lnTo>
                <a:lnTo>
                  <a:pt x="3336" y="82170"/>
                </a:lnTo>
                <a:lnTo>
                  <a:pt x="0" y="104749"/>
                </a:lnTo>
                <a:lnTo>
                  <a:pt x="3431" y="129674"/>
                </a:lnTo>
                <a:lnTo>
                  <a:pt x="13458" y="147685"/>
                </a:lnTo>
                <a:lnTo>
                  <a:pt x="29682" y="158613"/>
                </a:lnTo>
                <a:lnTo>
                  <a:pt x="51701" y="162293"/>
                </a:lnTo>
                <a:lnTo>
                  <a:pt x="73624" y="158581"/>
                </a:lnTo>
                <a:lnTo>
                  <a:pt x="89858" y="147599"/>
                </a:lnTo>
                <a:lnTo>
                  <a:pt x="93709" y="140716"/>
                </a:lnTo>
                <a:lnTo>
                  <a:pt x="51701" y="140716"/>
                </a:lnTo>
                <a:lnTo>
                  <a:pt x="42293" y="138698"/>
                </a:lnTo>
                <a:lnTo>
                  <a:pt x="35625" y="132338"/>
                </a:lnTo>
                <a:lnTo>
                  <a:pt x="31654" y="121176"/>
                </a:lnTo>
                <a:lnTo>
                  <a:pt x="30340" y="104749"/>
                </a:lnTo>
                <a:lnTo>
                  <a:pt x="31749" y="88067"/>
                </a:lnTo>
                <a:lnTo>
                  <a:pt x="35877" y="77011"/>
                </a:lnTo>
                <a:lnTo>
                  <a:pt x="42577" y="70886"/>
                </a:lnTo>
                <a:lnTo>
                  <a:pt x="51701" y="68999"/>
                </a:lnTo>
                <a:lnTo>
                  <a:pt x="92746" y="68999"/>
                </a:lnTo>
                <a:lnTo>
                  <a:pt x="90025" y="64060"/>
                </a:lnTo>
                <a:lnTo>
                  <a:pt x="73812" y="52019"/>
                </a:lnTo>
                <a:lnTo>
                  <a:pt x="51701" y="47650"/>
                </a:lnTo>
                <a:close/>
              </a:path>
              <a:path w="103505" h="162559">
                <a:moveTo>
                  <a:pt x="92746" y="68999"/>
                </a:moveTo>
                <a:lnTo>
                  <a:pt x="51701" y="68999"/>
                </a:lnTo>
                <a:lnTo>
                  <a:pt x="60854" y="70856"/>
                </a:lnTo>
                <a:lnTo>
                  <a:pt x="67629" y="76930"/>
                </a:lnTo>
                <a:lnTo>
                  <a:pt x="71834" y="87976"/>
                </a:lnTo>
                <a:lnTo>
                  <a:pt x="73279" y="104749"/>
                </a:lnTo>
                <a:lnTo>
                  <a:pt x="71931" y="121465"/>
                </a:lnTo>
                <a:lnTo>
                  <a:pt x="67886" y="132595"/>
                </a:lnTo>
                <a:lnTo>
                  <a:pt x="61143" y="138794"/>
                </a:lnTo>
                <a:lnTo>
                  <a:pt x="51701" y="140716"/>
                </a:lnTo>
                <a:lnTo>
                  <a:pt x="93709" y="140716"/>
                </a:lnTo>
                <a:lnTo>
                  <a:pt x="99939" y="129578"/>
                </a:lnTo>
                <a:lnTo>
                  <a:pt x="103403" y="104749"/>
                </a:lnTo>
                <a:lnTo>
                  <a:pt x="100002" y="82170"/>
                </a:lnTo>
                <a:lnTo>
                  <a:pt x="92746" y="68999"/>
                </a:lnTo>
                <a:close/>
              </a:path>
              <a:path w="103505" h="162559">
                <a:moveTo>
                  <a:pt x="78447" y="0"/>
                </a:moveTo>
                <a:lnTo>
                  <a:pt x="21577" y="15963"/>
                </a:lnTo>
                <a:lnTo>
                  <a:pt x="24498" y="32816"/>
                </a:lnTo>
                <a:lnTo>
                  <a:pt x="82270" y="21590"/>
                </a:lnTo>
                <a:lnTo>
                  <a:pt x="784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818563" y="11007586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59" h="112395">
                <a:moveTo>
                  <a:pt x="20243" y="2260"/>
                </a:moveTo>
                <a:lnTo>
                  <a:pt x="0" y="2260"/>
                </a:lnTo>
                <a:lnTo>
                  <a:pt x="0" y="112394"/>
                </a:lnTo>
                <a:lnTo>
                  <a:pt x="29451" y="112394"/>
                </a:lnTo>
                <a:lnTo>
                  <a:pt x="29451" y="29222"/>
                </a:lnTo>
                <a:lnTo>
                  <a:pt x="34632" y="25857"/>
                </a:lnTo>
                <a:lnTo>
                  <a:pt x="41147" y="22478"/>
                </a:lnTo>
                <a:lnTo>
                  <a:pt x="94771" y="22478"/>
                </a:lnTo>
                <a:lnTo>
                  <a:pt x="91023" y="14846"/>
                </a:lnTo>
                <a:lnTo>
                  <a:pt x="24726" y="14846"/>
                </a:lnTo>
                <a:lnTo>
                  <a:pt x="20243" y="2260"/>
                </a:lnTo>
                <a:close/>
              </a:path>
              <a:path w="99059" h="112395">
                <a:moveTo>
                  <a:pt x="94771" y="22478"/>
                </a:moveTo>
                <a:lnTo>
                  <a:pt x="48793" y="22478"/>
                </a:lnTo>
                <a:lnTo>
                  <a:pt x="57573" y="23967"/>
                </a:lnTo>
                <a:lnTo>
                  <a:pt x="63738" y="28490"/>
                </a:lnTo>
                <a:lnTo>
                  <a:pt x="67374" y="36136"/>
                </a:lnTo>
                <a:lnTo>
                  <a:pt x="68567" y="46989"/>
                </a:lnTo>
                <a:lnTo>
                  <a:pt x="68567" y="112394"/>
                </a:lnTo>
                <a:lnTo>
                  <a:pt x="98463" y="112394"/>
                </a:lnTo>
                <a:lnTo>
                  <a:pt x="98463" y="44284"/>
                </a:lnTo>
                <a:lnTo>
                  <a:pt x="96307" y="25604"/>
                </a:lnTo>
                <a:lnTo>
                  <a:pt x="94771" y="22478"/>
                </a:lnTo>
                <a:close/>
              </a:path>
              <a:path w="99059" h="112395">
                <a:moveTo>
                  <a:pt x="59575" y="0"/>
                </a:moveTo>
                <a:lnTo>
                  <a:pt x="48094" y="1274"/>
                </a:lnTo>
                <a:lnTo>
                  <a:pt x="38360" y="4637"/>
                </a:lnTo>
                <a:lnTo>
                  <a:pt x="30522" y="9392"/>
                </a:lnTo>
                <a:lnTo>
                  <a:pt x="24726" y="14846"/>
                </a:lnTo>
                <a:lnTo>
                  <a:pt x="91023" y="14846"/>
                </a:lnTo>
                <a:lnTo>
                  <a:pt x="89473" y="11688"/>
                </a:lnTo>
                <a:lnTo>
                  <a:pt x="77412" y="2999"/>
                </a:lnTo>
                <a:lnTo>
                  <a:pt x="59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05000"/>
            <a:ext cx="15240000" cy="9525000"/>
          </a:xfrm>
          <a:custGeom>
            <a:avLst/>
            <a:gdLst/>
            <a:ahLst/>
            <a:cxnLst/>
            <a:rect l="l" t="t" r="r" b="b"/>
            <a:pathLst>
              <a:path w="15240000" h="9525000">
                <a:moveTo>
                  <a:pt x="0" y="9525000"/>
                </a:moveTo>
                <a:lnTo>
                  <a:pt x="15240000" y="9525000"/>
                </a:lnTo>
                <a:lnTo>
                  <a:pt x="15240000" y="0"/>
                </a:lnTo>
                <a:lnTo>
                  <a:pt x="0" y="0"/>
                </a:lnTo>
                <a:lnTo>
                  <a:pt x="0" y="9525000"/>
                </a:lnTo>
                <a:close/>
              </a:path>
            </a:pathLst>
          </a:custGeom>
          <a:solidFill>
            <a:srgbClr val="F37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816100" y="2362200"/>
            <a:ext cx="11607800" cy="837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defRPr/>
            </a:pPr>
            <a:r>
              <a:rPr lang="es-CL" sz="3400" b="1" dirty="0">
                <a:latin typeface="gobCL-Light" panose="02000603050000020004" pitchFamily="50" charset="0"/>
              </a:rPr>
              <a:t>A nivel sectorial existen avances y desafíos</a:t>
            </a:r>
            <a:r>
              <a:rPr lang="es-CL" sz="3400" dirty="0" smtClean="0">
                <a:latin typeface="gobCL-Light" panose="02000603050000020004" pitchFamily="50" charset="0"/>
              </a:rPr>
              <a:t>:</a:t>
            </a:r>
          </a:p>
          <a:p>
            <a:pPr>
              <a:defRPr/>
            </a:pPr>
            <a:endParaRPr lang="es-CL" sz="3400" dirty="0">
              <a:latin typeface="gobCL-Light" panose="02000603050000020004" pitchFamily="50" charset="0"/>
            </a:endParaRPr>
          </a:p>
          <a:p>
            <a:pPr lvl="1">
              <a:defRPr/>
            </a:pPr>
            <a:r>
              <a:rPr lang="es-CL" sz="3400" dirty="0">
                <a:latin typeface="gobCL-Light" panose="02000603050000020004" pitchFamily="50" charset="0"/>
              </a:rPr>
              <a:t>Se ha ido profesionalizando el sector (especialistas en distintos temas y en todos los niveles educacionales</a:t>
            </a:r>
            <a:r>
              <a:rPr lang="es-CL" sz="3400" dirty="0" smtClean="0">
                <a:latin typeface="gobCL-Light" panose="02000603050000020004" pitchFamily="50" charset="0"/>
              </a:rPr>
              <a:t>).</a:t>
            </a:r>
            <a:endParaRPr lang="es-CL" sz="3400" dirty="0">
              <a:latin typeface="gobCL-Light" panose="02000603050000020004" pitchFamily="50" charset="0"/>
            </a:endParaRPr>
          </a:p>
          <a:p>
            <a:pPr lvl="1">
              <a:defRPr/>
            </a:pPr>
            <a:r>
              <a:rPr lang="es-CL" sz="3400" dirty="0">
                <a:latin typeface="gobCL-Light" panose="02000603050000020004" pitchFamily="50" charset="0"/>
              </a:rPr>
              <a:t>Se han mejorado las macro estructuras para dotar de mayor autonomía a instituciones fiscalizadoras, de control y evaluación.</a:t>
            </a:r>
          </a:p>
          <a:p>
            <a:pPr lvl="1">
              <a:defRPr/>
            </a:pPr>
            <a:r>
              <a:rPr lang="es-CL" sz="3400" dirty="0">
                <a:latin typeface="gobCL-Light" panose="02000603050000020004" pitchFamily="50" charset="0"/>
              </a:rPr>
              <a:t>Se está construyendo una política de mejor rendición y responsabilidad en el sector pero aún con grandes desafíos: 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s-CL" sz="3400" dirty="0">
                <a:latin typeface="gobCL-Light" panose="02000603050000020004" pitchFamily="50" charset="0"/>
              </a:rPr>
              <a:t>Negligencia (se hace mal lo que se tiene que hacer).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s-CL" sz="3400" dirty="0">
                <a:latin typeface="gobCL-Light" panose="02000603050000020004" pitchFamily="50" charset="0"/>
              </a:rPr>
              <a:t>Desconocimiento y poca capacidad técnica (“no sé lo que hay que hacer”).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s-CL" sz="3400" dirty="0">
                <a:latin typeface="gobCL-Light" panose="02000603050000020004" pitchFamily="50" charset="0"/>
              </a:rPr>
              <a:t>Cultura de evasión (“si no rindo no pasa nada”).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s-CL" sz="3400" dirty="0">
                <a:latin typeface="gobCL-Light" panose="02000603050000020004" pitchFamily="50" charset="0"/>
              </a:rPr>
              <a:t>Dolo (intención de sacar provecho fuera de lo permitido).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s-CL" sz="3400" dirty="0">
                <a:latin typeface="gobCL-Light" panose="02000603050000020004" pitchFamily="50" charset="0"/>
              </a:rPr>
              <a:t>Malversación (recursos para fines educativos distintos a los permitidos).</a:t>
            </a:r>
          </a:p>
        </p:txBody>
      </p:sp>
      <p:sp>
        <p:nvSpPr>
          <p:cNvPr id="4" name="object 4"/>
          <p:cNvSpPr/>
          <p:nvPr/>
        </p:nvSpPr>
        <p:spPr>
          <a:xfrm>
            <a:off x="12697180" y="11225250"/>
            <a:ext cx="911860" cy="205104"/>
          </a:xfrm>
          <a:custGeom>
            <a:avLst/>
            <a:gdLst/>
            <a:ahLst/>
            <a:cxnLst/>
            <a:rect l="l" t="t" r="r" b="b"/>
            <a:pathLst>
              <a:path w="911859" h="205104">
                <a:moveTo>
                  <a:pt x="911631" y="204749"/>
                </a:moveTo>
                <a:lnTo>
                  <a:pt x="0" y="204749"/>
                </a:lnTo>
                <a:lnTo>
                  <a:pt x="0" y="0"/>
                </a:lnTo>
                <a:lnTo>
                  <a:pt x="911631" y="0"/>
                </a:lnTo>
                <a:lnTo>
                  <a:pt x="911631" y="204749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08812" y="11225250"/>
            <a:ext cx="1313815" cy="205104"/>
          </a:xfrm>
          <a:custGeom>
            <a:avLst/>
            <a:gdLst/>
            <a:ahLst/>
            <a:cxnLst/>
            <a:rect l="l" t="t" r="r" b="b"/>
            <a:pathLst>
              <a:path w="1313815" h="205104">
                <a:moveTo>
                  <a:pt x="1313688" y="204749"/>
                </a:moveTo>
                <a:lnTo>
                  <a:pt x="0" y="204749"/>
                </a:lnTo>
                <a:lnTo>
                  <a:pt x="0" y="0"/>
                </a:lnTo>
                <a:lnTo>
                  <a:pt x="1313688" y="0"/>
                </a:lnTo>
                <a:lnTo>
                  <a:pt x="1313688" y="204749"/>
                </a:lnTo>
                <a:close/>
              </a:path>
            </a:pathLst>
          </a:custGeom>
          <a:solidFill>
            <a:srgbClr val="EF4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09100" y="10968254"/>
            <a:ext cx="168275" cy="151765"/>
          </a:xfrm>
          <a:custGeom>
            <a:avLst/>
            <a:gdLst/>
            <a:ahLst/>
            <a:cxnLst/>
            <a:rect l="l" t="t" r="r" b="b"/>
            <a:pathLst>
              <a:path w="168275" h="151765">
                <a:moveTo>
                  <a:pt x="56413" y="0"/>
                </a:moveTo>
                <a:lnTo>
                  <a:pt x="5841" y="0"/>
                </a:lnTo>
                <a:lnTo>
                  <a:pt x="0" y="151726"/>
                </a:lnTo>
                <a:lnTo>
                  <a:pt x="26962" y="151726"/>
                </a:lnTo>
                <a:lnTo>
                  <a:pt x="28994" y="23596"/>
                </a:lnTo>
                <a:lnTo>
                  <a:pt x="61535" y="23596"/>
                </a:lnTo>
                <a:lnTo>
                  <a:pt x="56413" y="0"/>
                </a:lnTo>
                <a:close/>
              </a:path>
              <a:path w="168275" h="151765">
                <a:moveTo>
                  <a:pt x="61535" y="23596"/>
                </a:moveTo>
                <a:lnTo>
                  <a:pt x="29883" y="23596"/>
                </a:lnTo>
                <a:lnTo>
                  <a:pt x="32031" y="34920"/>
                </a:lnTo>
                <a:lnTo>
                  <a:pt x="34101" y="44943"/>
                </a:lnTo>
                <a:lnTo>
                  <a:pt x="35894" y="53091"/>
                </a:lnTo>
                <a:lnTo>
                  <a:pt x="37528" y="60236"/>
                </a:lnTo>
                <a:lnTo>
                  <a:pt x="58216" y="151726"/>
                </a:lnTo>
                <a:lnTo>
                  <a:pt x="101599" y="151726"/>
                </a:lnTo>
                <a:lnTo>
                  <a:pt x="107803" y="125425"/>
                </a:lnTo>
                <a:lnTo>
                  <a:pt x="81813" y="125425"/>
                </a:lnTo>
                <a:lnTo>
                  <a:pt x="76487" y="95897"/>
                </a:lnTo>
                <a:lnTo>
                  <a:pt x="72066" y="72990"/>
                </a:lnTo>
                <a:lnTo>
                  <a:pt x="66055" y="44424"/>
                </a:lnTo>
                <a:lnTo>
                  <a:pt x="61535" y="23596"/>
                </a:lnTo>
                <a:close/>
              </a:path>
              <a:path w="168275" h="151765">
                <a:moveTo>
                  <a:pt x="162985" y="23596"/>
                </a:moveTo>
                <a:lnTo>
                  <a:pt x="131495" y="23596"/>
                </a:lnTo>
                <a:lnTo>
                  <a:pt x="134645" y="151726"/>
                </a:lnTo>
                <a:lnTo>
                  <a:pt x="167919" y="151726"/>
                </a:lnTo>
                <a:lnTo>
                  <a:pt x="162985" y="23596"/>
                </a:lnTo>
                <a:close/>
              </a:path>
              <a:path w="168275" h="151765">
                <a:moveTo>
                  <a:pt x="162077" y="0"/>
                </a:moveTo>
                <a:lnTo>
                  <a:pt x="112394" y="0"/>
                </a:lnTo>
                <a:lnTo>
                  <a:pt x="109145" y="12739"/>
                </a:lnTo>
                <a:lnTo>
                  <a:pt x="101113" y="44943"/>
                </a:lnTo>
                <a:lnTo>
                  <a:pt x="91435" y="85253"/>
                </a:lnTo>
                <a:lnTo>
                  <a:pt x="82499" y="125425"/>
                </a:lnTo>
                <a:lnTo>
                  <a:pt x="107803" y="125425"/>
                </a:lnTo>
                <a:lnTo>
                  <a:pt x="123177" y="60236"/>
                </a:lnTo>
                <a:lnTo>
                  <a:pt x="130606" y="23596"/>
                </a:lnTo>
                <a:lnTo>
                  <a:pt x="162985" y="23596"/>
                </a:lnTo>
                <a:lnTo>
                  <a:pt x="16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891327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5" h="155575">
                <a:moveTo>
                  <a:pt x="42049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26" y="66090"/>
                </a:lnTo>
                <a:lnTo>
                  <a:pt x="12826" y="155105"/>
                </a:lnTo>
                <a:lnTo>
                  <a:pt x="42049" y="155105"/>
                </a:lnTo>
                <a:lnTo>
                  <a:pt x="42049" y="44970"/>
                </a:lnTo>
                <a:close/>
              </a:path>
              <a:path w="42545" h="155575">
                <a:moveTo>
                  <a:pt x="41605" y="0"/>
                </a:moveTo>
                <a:lnTo>
                  <a:pt x="11925" y="0"/>
                </a:lnTo>
                <a:lnTo>
                  <a:pt x="11925" y="26746"/>
                </a:lnTo>
                <a:lnTo>
                  <a:pt x="41605" y="26746"/>
                </a:lnTo>
                <a:lnTo>
                  <a:pt x="4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54735" y="11007586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59" h="112395">
                <a:moveTo>
                  <a:pt x="20231" y="2260"/>
                </a:moveTo>
                <a:lnTo>
                  <a:pt x="0" y="2260"/>
                </a:lnTo>
                <a:lnTo>
                  <a:pt x="0" y="112394"/>
                </a:lnTo>
                <a:lnTo>
                  <a:pt x="29438" y="112394"/>
                </a:lnTo>
                <a:lnTo>
                  <a:pt x="29438" y="29222"/>
                </a:lnTo>
                <a:lnTo>
                  <a:pt x="34620" y="25857"/>
                </a:lnTo>
                <a:lnTo>
                  <a:pt x="41135" y="22478"/>
                </a:lnTo>
                <a:lnTo>
                  <a:pt x="94769" y="22478"/>
                </a:lnTo>
                <a:lnTo>
                  <a:pt x="91019" y="14846"/>
                </a:lnTo>
                <a:lnTo>
                  <a:pt x="24726" y="14846"/>
                </a:lnTo>
                <a:lnTo>
                  <a:pt x="20231" y="2260"/>
                </a:lnTo>
                <a:close/>
              </a:path>
              <a:path w="99059" h="112395">
                <a:moveTo>
                  <a:pt x="94769" y="22478"/>
                </a:moveTo>
                <a:lnTo>
                  <a:pt x="48780" y="22478"/>
                </a:lnTo>
                <a:lnTo>
                  <a:pt x="57560" y="23967"/>
                </a:lnTo>
                <a:lnTo>
                  <a:pt x="63725" y="28490"/>
                </a:lnTo>
                <a:lnTo>
                  <a:pt x="67361" y="36136"/>
                </a:lnTo>
                <a:lnTo>
                  <a:pt x="68554" y="46989"/>
                </a:lnTo>
                <a:lnTo>
                  <a:pt x="68554" y="112394"/>
                </a:lnTo>
                <a:lnTo>
                  <a:pt x="98463" y="112394"/>
                </a:lnTo>
                <a:lnTo>
                  <a:pt x="98463" y="44284"/>
                </a:lnTo>
                <a:lnTo>
                  <a:pt x="96305" y="25604"/>
                </a:lnTo>
                <a:lnTo>
                  <a:pt x="94769" y="22478"/>
                </a:lnTo>
                <a:close/>
              </a:path>
              <a:path w="99059" h="112395">
                <a:moveTo>
                  <a:pt x="59575" y="0"/>
                </a:moveTo>
                <a:lnTo>
                  <a:pt x="48088" y="1274"/>
                </a:lnTo>
                <a:lnTo>
                  <a:pt x="38355" y="4637"/>
                </a:lnTo>
                <a:lnTo>
                  <a:pt x="30520" y="9392"/>
                </a:lnTo>
                <a:lnTo>
                  <a:pt x="24726" y="14846"/>
                </a:lnTo>
                <a:lnTo>
                  <a:pt x="91019" y="14846"/>
                </a:lnTo>
                <a:lnTo>
                  <a:pt x="89468" y="11688"/>
                </a:lnTo>
                <a:lnTo>
                  <a:pt x="77406" y="2999"/>
                </a:lnTo>
                <a:lnTo>
                  <a:pt x="59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65610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49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26" y="66090"/>
                </a:lnTo>
                <a:lnTo>
                  <a:pt x="12826" y="155105"/>
                </a:lnTo>
                <a:lnTo>
                  <a:pt x="42049" y="155105"/>
                </a:lnTo>
                <a:lnTo>
                  <a:pt x="42049" y="44970"/>
                </a:lnTo>
                <a:close/>
              </a:path>
              <a:path w="42544" h="155575">
                <a:moveTo>
                  <a:pt x="41605" y="0"/>
                </a:moveTo>
                <a:lnTo>
                  <a:pt x="11925" y="0"/>
                </a:lnTo>
                <a:lnTo>
                  <a:pt x="11925" y="26746"/>
                </a:lnTo>
                <a:lnTo>
                  <a:pt x="41605" y="26746"/>
                </a:lnTo>
                <a:lnTo>
                  <a:pt x="4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124552" y="11007593"/>
            <a:ext cx="76835" cy="114935"/>
          </a:xfrm>
          <a:custGeom>
            <a:avLst/>
            <a:gdLst/>
            <a:ahLst/>
            <a:cxnLst/>
            <a:rect l="l" t="t" r="r" b="b"/>
            <a:pathLst>
              <a:path w="76834" h="114934">
                <a:moveTo>
                  <a:pt x="6070" y="86080"/>
                </a:moveTo>
                <a:lnTo>
                  <a:pt x="33032" y="114642"/>
                </a:lnTo>
                <a:lnTo>
                  <a:pt x="51857" y="111907"/>
                </a:lnTo>
                <a:lnTo>
                  <a:pt x="65436" y="104387"/>
                </a:lnTo>
                <a:lnTo>
                  <a:pt x="73217" y="93726"/>
                </a:lnTo>
                <a:lnTo>
                  <a:pt x="32143" y="93726"/>
                </a:lnTo>
                <a:lnTo>
                  <a:pt x="24526" y="93038"/>
                </a:lnTo>
                <a:lnTo>
                  <a:pt x="17249" y="91255"/>
                </a:lnTo>
                <a:lnTo>
                  <a:pt x="10901" y="88796"/>
                </a:lnTo>
                <a:lnTo>
                  <a:pt x="6070" y="86080"/>
                </a:lnTo>
                <a:close/>
              </a:path>
              <a:path w="76834" h="114934">
                <a:moveTo>
                  <a:pt x="43383" y="0"/>
                </a:moveTo>
                <a:lnTo>
                  <a:pt x="24293" y="2534"/>
                </a:lnTo>
                <a:lnTo>
                  <a:pt x="11234" y="9324"/>
                </a:lnTo>
                <a:lnTo>
                  <a:pt x="3740" y="19148"/>
                </a:lnTo>
                <a:lnTo>
                  <a:pt x="1346" y="30784"/>
                </a:lnTo>
                <a:lnTo>
                  <a:pt x="8686" y="51779"/>
                </a:lnTo>
                <a:lnTo>
                  <a:pt x="24834" y="62849"/>
                </a:lnTo>
                <a:lnTo>
                  <a:pt x="40983" y="70589"/>
                </a:lnTo>
                <a:lnTo>
                  <a:pt x="48323" y="81597"/>
                </a:lnTo>
                <a:lnTo>
                  <a:pt x="48323" y="88341"/>
                </a:lnTo>
                <a:lnTo>
                  <a:pt x="41808" y="93726"/>
                </a:lnTo>
                <a:lnTo>
                  <a:pt x="73217" y="93726"/>
                </a:lnTo>
                <a:lnTo>
                  <a:pt x="73662" y="93115"/>
                </a:lnTo>
                <a:lnTo>
                  <a:pt x="76428" y="79121"/>
                </a:lnTo>
                <a:lnTo>
                  <a:pt x="68981" y="58870"/>
                </a:lnTo>
                <a:lnTo>
                  <a:pt x="52597" y="48104"/>
                </a:lnTo>
                <a:lnTo>
                  <a:pt x="36212" y="40876"/>
                </a:lnTo>
                <a:lnTo>
                  <a:pt x="28765" y="31242"/>
                </a:lnTo>
                <a:lnTo>
                  <a:pt x="28765" y="24942"/>
                </a:lnTo>
                <a:lnTo>
                  <a:pt x="33718" y="21132"/>
                </a:lnTo>
                <a:lnTo>
                  <a:pt x="71422" y="21132"/>
                </a:lnTo>
                <a:lnTo>
                  <a:pt x="74409" y="5384"/>
                </a:lnTo>
                <a:lnTo>
                  <a:pt x="67946" y="3220"/>
                </a:lnTo>
                <a:lnTo>
                  <a:pt x="60325" y="1516"/>
                </a:lnTo>
                <a:lnTo>
                  <a:pt x="51988" y="400"/>
                </a:lnTo>
                <a:lnTo>
                  <a:pt x="43383" y="0"/>
                </a:lnTo>
                <a:close/>
              </a:path>
              <a:path w="76834" h="114934">
                <a:moveTo>
                  <a:pt x="71422" y="21132"/>
                </a:moveTo>
                <a:lnTo>
                  <a:pt x="43827" y="21132"/>
                </a:lnTo>
                <a:lnTo>
                  <a:pt x="51007" y="21536"/>
                </a:lnTo>
                <a:lnTo>
                  <a:pt x="57935" y="22677"/>
                </a:lnTo>
                <a:lnTo>
                  <a:pt x="64442" y="24449"/>
                </a:lnTo>
                <a:lnTo>
                  <a:pt x="70358" y="26746"/>
                </a:lnTo>
                <a:lnTo>
                  <a:pt x="71422" y="21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210762" y="10981288"/>
            <a:ext cx="78740" cy="140970"/>
          </a:xfrm>
          <a:custGeom>
            <a:avLst/>
            <a:gdLst/>
            <a:ahLst/>
            <a:cxnLst/>
            <a:rect l="l" t="t" r="r" b="b"/>
            <a:pathLst>
              <a:path w="78740" h="140970">
                <a:moveTo>
                  <a:pt x="45415" y="49453"/>
                </a:moveTo>
                <a:lnTo>
                  <a:pt x="16408" y="49453"/>
                </a:lnTo>
                <a:lnTo>
                  <a:pt x="16408" y="104076"/>
                </a:lnTo>
                <a:lnTo>
                  <a:pt x="18716" y="121506"/>
                </a:lnTo>
                <a:lnTo>
                  <a:pt x="25260" y="132883"/>
                </a:lnTo>
                <a:lnTo>
                  <a:pt x="35471" y="139073"/>
                </a:lnTo>
                <a:lnTo>
                  <a:pt x="48780" y="140944"/>
                </a:lnTo>
                <a:lnTo>
                  <a:pt x="57436" y="140321"/>
                </a:lnTo>
                <a:lnTo>
                  <a:pt x="65563" y="138663"/>
                </a:lnTo>
                <a:lnTo>
                  <a:pt x="72719" y="136288"/>
                </a:lnTo>
                <a:lnTo>
                  <a:pt x="78460" y="133515"/>
                </a:lnTo>
                <a:lnTo>
                  <a:pt x="74808" y="115989"/>
                </a:lnTo>
                <a:lnTo>
                  <a:pt x="49237" y="115989"/>
                </a:lnTo>
                <a:lnTo>
                  <a:pt x="45415" y="111048"/>
                </a:lnTo>
                <a:lnTo>
                  <a:pt x="45415" y="49453"/>
                </a:lnTo>
                <a:close/>
              </a:path>
              <a:path w="78740" h="140970">
                <a:moveTo>
                  <a:pt x="73964" y="111937"/>
                </a:moveTo>
                <a:lnTo>
                  <a:pt x="69468" y="114198"/>
                </a:lnTo>
                <a:lnTo>
                  <a:pt x="63169" y="115989"/>
                </a:lnTo>
                <a:lnTo>
                  <a:pt x="74808" y="115989"/>
                </a:lnTo>
                <a:lnTo>
                  <a:pt x="73964" y="111937"/>
                </a:lnTo>
                <a:close/>
              </a:path>
              <a:path w="78740" h="140970">
                <a:moveTo>
                  <a:pt x="74866" y="28549"/>
                </a:moveTo>
                <a:lnTo>
                  <a:pt x="0" y="28549"/>
                </a:lnTo>
                <a:lnTo>
                  <a:pt x="0" y="49453"/>
                </a:lnTo>
                <a:lnTo>
                  <a:pt x="74866" y="49453"/>
                </a:lnTo>
                <a:lnTo>
                  <a:pt x="74866" y="28549"/>
                </a:lnTo>
                <a:close/>
              </a:path>
              <a:path w="78740" h="140970">
                <a:moveTo>
                  <a:pt x="45415" y="0"/>
                </a:moveTo>
                <a:lnTo>
                  <a:pt x="16408" y="9448"/>
                </a:lnTo>
                <a:lnTo>
                  <a:pt x="16408" y="28549"/>
                </a:lnTo>
                <a:lnTo>
                  <a:pt x="45415" y="28549"/>
                </a:lnTo>
                <a:lnTo>
                  <a:pt x="45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295548" y="11007587"/>
            <a:ext cx="98425" cy="114935"/>
          </a:xfrm>
          <a:custGeom>
            <a:avLst/>
            <a:gdLst/>
            <a:ahLst/>
            <a:cxnLst/>
            <a:rect l="l" t="t" r="r" b="b"/>
            <a:pathLst>
              <a:path w="98425" h="114934">
                <a:moveTo>
                  <a:pt x="51701" y="0"/>
                </a:moveTo>
                <a:lnTo>
                  <a:pt x="28733" y="4147"/>
                </a:lnTo>
                <a:lnTo>
                  <a:pt x="12615" y="15819"/>
                </a:lnTo>
                <a:lnTo>
                  <a:pt x="3115" y="33856"/>
                </a:lnTo>
                <a:lnTo>
                  <a:pt x="0" y="57099"/>
                </a:lnTo>
                <a:lnTo>
                  <a:pt x="3691" y="81451"/>
                </a:lnTo>
                <a:lnTo>
                  <a:pt x="14358" y="99525"/>
                </a:lnTo>
                <a:lnTo>
                  <a:pt x="31391" y="110771"/>
                </a:lnTo>
                <a:lnTo>
                  <a:pt x="54178" y="114642"/>
                </a:lnTo>
                <a:lnTo>
                  <a:pt x="66681" y="113652"/>
                </a:lnTo>
                <a:lnTo>
                  <a:pt x="78001" y="111102"/>
                </a:lnTo>
                <a:lnTo>
                  <a:pt x="87805" y="107624"/>
                </a:lnTo>
                <a:lnTo>
                  <a:pt x="95757" y="103847"/>
                </a:lnTo>
                <a:lnTo>
                  <a:pt x="92640" y="92392"/>
                </a:lnTo>
                <a:lnTo>
                  <a:pt x="57759" y="92392"/>
                </a:lnTo>
                <a:lnTo>
                  <a:pt x="45565" y="90606"/>
                </a:lnTo>
                <a:lnTo>
                  <a:pt x="36693" y="85363"/>
                </a:lnTo>
                <a:lnTo>
                  <a:pt x="31274" y="76833"/>
                </a:lnTo>
                <a:lnTo>
                  <a:pt x="29438" y="65189"/>
                </a:lnTo>
                <a:lnTo>
                  <a:pt x="98005" y="65189"/>
                </a:lnTo>
                <a:lnTo>
                  <a:pt x="98005" y="52374"/>
                </a:lnTo>
                <a:lnTo>
                  <a:pt x="97427" y="47879"/>
                </a:lnTo>
                <a:lnTo>
                  <a:pt x="29438" y="47879"/>
                </a:lnTo>
                <a:lnTo>
                  <a:pt x="30617" y="38272"/>
                </a:lnTo>
                <a:lnTo>
                  <a:pt x="34307" y="29841"/>
                </a:lnTo>
                <a:lnTo>
                  <a:pt x="40738" y="23854"/>
                </a:lnTo>
                <a:lnTo>
                  <a:pt x="50139" y="21577"/>
                </a:lnTo>
                <a:lnTo>
                  <a:pt x="90131" y="21577"/>
                </a:lnTo>
                <a:lnTo>
                  <a:pt x="87331" y="15814"/>
                </a:lnTo>
                <a:lnTo>
                  <a:pt x="72974" y="4293"/>
                </a:lnTo>
                <a:lnTo>
                  <a:pt x="51701" y="0"/>
                </a:lnTo>
                <a:close/>
              </a:path>
              <a:path w="98425" h="114934">
                <a:moveTo>
                  <a:pt x="90131" y="83172"/>
                </a:moveTo>
                <a:lnTo>
                  <a:pt x="82578" y="86702"/>
                </a:lnTo>
                <a:lnTo>
                  <a:pt x="74541" y="89639"/>
                </a:lnTo>
                <a:lnTo>
                  <a:pt x="66205" y="91648"/>
                </a:lnTo>
                <a:lnTo>
                  <a:pt x="57759" y="92392"/>
                </a:lnTo>
                <a:lnTo>
                  <a:pt x="92640" y="92392"/>
                </a:lnTo>
                <a:lnTo>
                  <a:pt x="90131" y="83172"/>
                </a:lnTo>
                <a:close/>
              </a:path>
              <a:path w="98425" h="114934">
                <a:moveTo>
                  <a:pt x="90131" y="21577"/>
                </a:moveTo>
                <a:lnTo>
                  <a:pt x="50139" y="21577"/>
                </a:lnTo>
                <a:lnTo>
                  <a:pt x="59633" y="23695"/>
                </a:lnTo>
                <a:lnTo>
                  <a:pt x="65636" y="29417"/>
                </a:lnTo>
                <a:lnTo>
                  <a:pt x="68777" y="37795"/>
                </a:lnTo>
                <a:lnTo>
                  <a:pt x="69684" y="47879"/>
                </a:lnTo>
                <a:lnTo>
                  <a:pt x="97427" y="47879"/>
                </a:lnTo>
                <a:lnTo>
                  <a:pt x="95450" y="32521"/>
                </a:lnTo>
                <a:lnTo>
                  <a:pt x="90131" y="2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411027" y="11007811"/>
            <a:ext cx="63500" cy="112395"/>
          </a:xfrm>
          <a:custGeom>
            <a:avLst/>
            <a:gdLst/>
            <a:ahLst/>
            <a:cxnLst/>
            <a:rect l="l" t="t" r="r" b="b"/>
            <a:pathLst>
              <a:path w="63500" h="112395">
                <a:moveTo>
                  <a:pt x="20459" y="2032"/>
                </a:moveTo>
                <a:lnTo>
                  <a:pt x="0" y="2032"/>
                </a:lnTo>
                <a:lnTo>
                  <a:pt x="0" y="112166"/>
                </a:lnTo>
                <a:lnTo>
                  <a:pt x="29235" y="112166"/>
                </a:lnTo>
                <a:lnTo>
                  <a:pt x="29235" y="32143"/>
                </a:lnTo>
                <a:lnTo>
                  <a:pt x="34175" y="28105"/>
                </a:lnTo>
                <a:lnTo>
                  <a:pt x="41148" y="24726"/>
                </a:lnTo>
                <a:lnTo>
                  <a:pt x="62773" y="24726"/>
                </a:lnTo>
                <a:lnTo>
                  <a:pt x="62985" y="16865"/>
                </a:lnTo>
                <a:lnTo>
                  <a:pt x="23609" y="16865"/>
                </a:lnTo>
                <a:lnTo>
                  <a:pt x="20459" y="2032"/>
                </a:lnTo>
                <a:close/>
              </a:path>
              <a:path w="63500" h="112395">
                <a:moveTo>
                  <a:pt x="62773" y="24726"/>
                </a:moveTo>
                <a:lnTo>
                  <a:pt x="53962" y="24726"/>
                </a:lnTo>
                <a:lnTo>
                  <a:pt x="59131" y="25400"/>
                </a:lnTo>
                <a:lnTo>
                  <a:pt x="62725" y="26530"/>
                </a:lnTo>
                <a:lnTo>
                  <a:pt x="62773" y="24726"/>
                </a:lnTo>
                <a:close/>
              </a:path>
              <a:path w="63500" h="112395">
                <a:moveTo>
                  <a:pt x="56438" y="0"/>
                </a:moveTo>
                <a:lnTo>
                  <a:pt x="50584" y="0"/>
                </a:lnTo>
                <a:lnTo>
                  <a:pt x="41447" y="1527"/>
                </a:lnTo>
                <a:lnTo>
                  <a:pt x="33808" y="5480"/>
                </a:lnTo>
                <a:lnTo>
                  <a:pt x="27983" y="10908"/>
                </a:lnTo>
                <a:lnTo>
                  <a:pt x="24282" y="16865"/>
                </a:lnTo>
                <a:lnTo>
                  <a:pt x="62985" y="16865"/>
                </a:lnTo>
                <a:lnTo>
                  <a:pt x="63398" y="1574"/>
                </a:lnTo>
                <a:lnTo>
                  <a:pt x="60921" y="889"/>
                </a:lnTo>
                <a:lnTo>
                  <a:pt x="564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484380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37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14" y="66090"/>
                </a:lnTo>
                <a:lnTo>
                  <a:pt x="12814" y="155105"/>
                </a:lnTo>
                <a:lnTo>
                  <a:pt x="42037" y="155105"/>
                </a:lnTo>
                <a:lnTo>
                  <a:pt x="42037" y="44970"/>
                </a:lnTo>
                <a:close/>
              </a:path>
              <a:path w="42544" h="155575">
                <a:moveTo>
                  <a:pt x="41592" y="0"/>
                </a:moveTo>
                <a:lnTo>
                  <a:pt x="11912" y="0"/>
                </a:lnTo>
                <a:lnTo>
                  <a:pt x="11912" y="26746"/>
                </a:lnTo>
                <a:lnTo>
                  <a:pt x="41592" y="26746"/>
                </a:lnTo>
                <a:lnTo>
                  <a:pt x="41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543460" y="11007585"/>
            <a:ext cx="103505" cy="114935"/>
          </a:xfrm>
          <a:custGeom>
            <a:avLst/>
            <a:gdLst/>
            <a:ahLst/>
            <a:cxnLst/>
            <a:rect l="l" t="t" r="r" b="b"/>
            <a:pathLst>
              <a:path w="103505" h="114934">
                <a:moveTo>
                  <a:pt x="51701" y="0"/>
                </a:moveTo>
                <a:lnTo>
                  <a:pt x="29398" y="4369"/>
                </a:lnTo>
                <a:lnTo>
                  <a:pt x="13206" y="16409"/>
                </a:lnTo>
                <a:lnTo>
                  <a:pt x="3336" y="34520"/>
                </a:lnTo>
                <a:lnTo>
                  <a:pt x="0" y="57099"/>
                </a:lnTo>
                <a:lnTo>
                  <a:pt x="3431" y="82024"/>
                </a:lnTo>
                <a:lnTo>
                  <a:pt x="13458" y="100034"/>
                </a:lnTo>
                <a:lnTo>
                  <a:pt x="29682" y="110963"/>
                </a:lnTo>
                <a:lnTo>
                  <a:pt x="51701" y="114642"/>
                </a:lnTo>
                <a:lnTo>
                  <a:pt x="73624" y="110930"/>
                </a:lnTo>
                <a:lnTo>
                  <a:pt x="89858" y="99948"/>
                </a:lnTo>
                <a:lnTo>
                  <a:pt x="93709" y="93065"/>
                </a:lnTo>
                <a:lnTo>
                  <a:pt x="51701" y="93065"/>
                </a:lnTo>
                <a:lnTo>
                  <a:pt x="42293" y="91048"/>
                </a:lnTo>
                <a:lnTo>
                  <a:pt x="35625" y="84688"/>
                </a:lnTo>
                <a:lnTo>
                  <a:pt x="31654" y="73525"/>
                </a:lnTo>
                <a:lnTo>
                  <a:pt x="30340" y="57099"/>
                </a:lnTo>
                <a:lnTo>
                  <a:pt x="31749" y="40417"/>
                </a:lnTo>
                <a:lnTo>
                  <a:pt x="35877" y="29360"/>
                </a:lnTo>
                <a:lnTo>
                  <a:pt x="42577" y="23236"/>
                </a:lnTo>
                <a:lnTo>
                  <a:pt x="51701" y="21348"/>
                </a:lnTo>
                <a:lnTo>
                  <a:pt x="92746" y="21348"/>
                </a:lnTo>
                <a:lnTo>
                  <a:pt x="90025" y="16409"/>
                </a:lnTo>
                <a:lnTo>
                  <a:pt x="73812" y="4369"/>
                </a:lnTo>
                <a:lnTo>
                  <a:pt x="51701" y="0"/>
                </a:lnTo>
                <a:close/>
              </a:path>
              <a:path w="103505" h="114934">
                <a:moveTo>
                  <a:pt x="92746" y="21348"/>
                </a:moveTo>
                <a:lnTo>
                  <a:pt x="51701" y="21348"/>
                </a:lnTo>
                <a:lnTo>
                  <a:pt x="60854" y="23205"/>
                </a:lnTo>
                <a:lnTo>
                  <a:pt x="67629" y="29279"/>
                </a:lnTo>
                <a:lnTo>
                  <a:pt x="71834" y="40326"/>
                </a:lnTo>
                <a:lnTo>
                  <a:pt x="73279" y="57099"/>
                </a:lnTo>
                <a:lnTo>
                  <a:pt x="71931" y="73814"/>
                </a:lnTo>
                <a:lnTo>
                  <a:pt x="67886" y="84945"/>
                </a:lnTo>
                <a:lnTo>
                  <a:pt x="61143" y="91144"/>
                </a:lnTo>
                <a:lnTo>
                  <a:pt x="51701" y="93065"/>
                </a:lnTo>
                <a:lnTo>
                  <a:pt x="93709" y="93065"/>
                </a:lnTo>
                <a:lnTo>
                  <a:pt x="99939" y="81928"/>
                </a:lnTo>
                <a:lnTo>
                  <a:pt x="103403" y="57099"/>
                </a:lnTo>
                <a:lnTo>
                  <a:pt x="100002" y="34520"/>
                </a:lnTo>
                <a:lnTo>
                  <a:pt x="92746" y="21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706226" y="10964878"/>
            <a:ext cx="101600" cy="157480"/>
          </a:xfrm>
          <a:custGeom>
            <a:avLst/>
            <a:gdLst/>
            <a:ahLst/>
            <a:cxnLst/>
            <a:rect l="l" t="t" r="r" b="b"/>
            <a:pathLst>
              <a:path w="101600" h="157479">
                <a:moveTo>
                  <a:pt x="47434" y="42710"/>
                </a:moveTo>
                <a:lnTo>
                  <a:pt x="28739" y="46545"/>
                </a:lnTo>
                <a:lnTo>
                  <a:pt x="13687" y="57713"/>
                </a:lnTo>
                <a:lnTo>
                  <a:pt x="3650" y="75708"/>
                </a:lnTo>
                <a:lnTo>
                  <a:pt x="0" y="100025"/>
                </a:lnTo>
                <a:lnTo>
                  <a:pt x="3517" y="125581"/>
                </a:lnTo>
                <a:lnTo>
                  <a:pt x="13127" y="143443"/>
                </a:lnTo>
                <a:lnTo>
                  <a:pt x="27415" y="153928"/>
                </a:lnTo>
                <a:lnTo>
                  <a:pt x="44970" y="157352"/>
                </a:lnTo>
                <a:lnTo>
                  <a:pt x="54878" y="156053"/>
                </a:lnTo>
                <a:lnTo>
                  <a:pt x="63206" y="152687"/>
                </a:lnTo>
                <a:lnTo>
                  <a:pt x="69722" y="148057"/>
                </a:lnTo>
                <a:lnTo>
                  <a:pt x="74193" y="142963"/>
                </a:lnTo>
                <a:lnTo>
                  <a:pt x="101384" y="142963"/>
                </a:lnTo>
                <a:lnTo>
                  <a:pt x="101384" y="135991"/>
                </a:lnTo>
                <a:lnTo>
                  <a:pt x="51701" y="135991"/>
                </a:lnTo>
                <a:lnTo>
                  <a:pt x="42347" y="134036"/>
                </a:lnTo>
                <a:lnTo>
                  <a:pt x="35352" y="127763"/>
                </a:lnTo>
                <a:lnTo>
                  <a:pt x="30968" y="116558"/>
                </a:lnTo>
                <a:lnTo>
                  <a:pt x="29451" y="99809"/>
                </a:lnTo>
                <a:lnTo>
                  <a:pt x="31038" y="83523"/>
                </a:lnTo>
                <a:lnTo>
                  <a:pt x="35575" y="72670"/>
                </a:lnTo>
                <a:lnTo>
                  <a:pt x="42727" y="66621"/>
                </a:lnTo>
                <a:lnTo>
                  <a:pt x="52158" y="64744"/>
                </a:lnTo>
                <a:lnTo>
                  <a:pt x="101384" y="64744"/>
                </a:lnTo>
                <a:lnTo>
                  <a:pt x="101384" y="53492"/>
                </a:lnTo>
                <a:lnTo>
                  <a:pt x="74853" y="53492"/>
                </a:lnTo>
                <a:lnTo>
                  <a:pt x="69683" y="48962"/>
                </a:lnTo>
                <a:lnTo>
                  <a:pt x="63334" y="45572"/>
                </a:lnTo>
                <a:lnTo>
                  <a:pt x="55890" y="43446"/>
                </a:lnTo>
                <a:lnTo>
                  <a:pt x="47434" y="42710"/>
                </a:lnTo>
                <a:close/>
              </a:path>
              <a:path w="101600" h="157479">
                <a:moveTo>
                  <a:pt x="101384" y="142963"/>
                </a:moveTo>
                <a:lnTo>
                  <a:pt x="74193" y="142963"/>
                </a:lnTo>
                <a:lnTo>
                  <a:pt x="77558" y="155105"/>
                </a:lnTo>
                <a:lnTo>
                  <a:pt x="101384" y="155105"/>
                </a:lnTo>
                <a:lnTo>
                  <a:pt x="101384" y="142963"/>
                </a:lnTo>
                <a:close/>
              </a:path>
              <a:path w="101600" h="157479">
                <a:moveTo>
                  <a:pt x="101384" y="64744"/>
                </a:moveTo>
                <a:lnTo>
                  <a:pt x="60693" y="64744"/>
                </a:lnTo>
                <a:lnTo>
                  <a:pt x="67665" y="67424"/>
                </a:lnTo>
                <a:lnTo>
                  <a:pt x="72161" y="70129"/>
                </a:lnTo>
                <a:lnTo>
                  <a:pt x="72161" y="126555"/>
                </a:lnTo>
                <a:lnTo>
                  <a:pt x="66548" y="132397"/>
                </a:lnTo>
                <a:lnTo>
                  <a:pt x="59131" y="135991"/>
                </a:lnTo>
                <a:lnTo>
                  <a:pt x="101384" y="135991"/>
                </a:lnTo>
                <a:lnTo>
                  <a:pt x="101384" y="64744"/>
                </a:lnTo>
                <a:close/>
              </a:path>
              <a:path w="101600" h="157479">
                <a:moveTo>
                  <a:pt x="101384" y="0"/>
                </a:moveTo>
                <a:lnTo>
                  <a:pt x="72161" y="0"/>
                </a:lnTo>
                <a:lnTo>
                  <a:pt x="72161" y="41592"/>
                </a:lnTo>
                <a:lnTo>
                  <a:pt x="73063" y="47205"/>
                </a:lnTo>
                <a:lnTo>
                  <a:pt x="74853" y="53492"/>
                </a:lnTo>
                <a:lnTo>
                  <a:pt x="101384" y="53492"/>
                </a:lnTo>
                <a:lnTo>
                  <a:pt x="101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824900" y="11007587"/>
            <a:ext cx="98425" cy="114935"/>
          </a:xfrm>
          <a:custGeom>
            <a:avLst/>
            <a:gdLst/>
            <a:ahLst/>
            <a:cxnLst/>
            <a:rect l="l" t="t" r="r" b="b"/>
            <a:pathLst>
              <a:path w="98425" h="114934">
                <a:moveTo>
                  <a:pt x="51688" y="0"/>
                </a:moveTo>
                <a:lnTo>
                  <a:pt x="28723" y="4147"/>
                </a:lnTo>
                <a:lnTo>
                  <a:pt x="12609" y="15819"/>
                </a:lnTo>
                <a:lnTo>
                  <a:pt x="3113" y="33856"/>
                </a:lnTo>
                <a:lnTo>
                  <a:pt x="0" y="57099"/>
                </a:lnTo>
                <a:lnTo>
                  <a:pt x="3691" y="81451"/>
                </a:lnTo>
                <a:lnTo>
                  <a:pt x="14357" y="99525"/>
                </a:lnTo>
                <a:lnTo>
                  <a:pt x="31386" y="110771"/>
                </a:lnTo>
                <a:lnTo>
                  <a:pt x="54165" y="114642"/>
                </a:lnTo>
                <a:lnTo>
                  <a:pt x="66675" y="113652"/>
                </a:lnTo>
                <a:lnTo>
                  <a:pt x="78000" y="111102"/>
                </a:lnTo>
                <a:lnTo>
                  <a:pt x="87805" y="107624"/>
                </a:lnTo>
                <a:lnTo>
                  <a:pt x="95757" y="103847"/>
                </a:lnTo>
                <a:lnTo>
                  <a:pt x="92640" y="92392"/>
                </a:lnTo>
                <a:lnTo>
                  <a:pt x="57759" y="92392"/>
                </a:lnTo>
                <a:lnTo>
                  <a:pt x="45565" y="90606"/>
                </a:lnTo>
                <a:lnTo>
                  <a:pt x="36693" y="85363"/>
                </a:lnTo>
                <a:lnTo>
                  <a:pt x="31274" y="76833"/>
                </a:lnTo>
                <a:lnTo>
                  <a:pt x="29438" y="65189"/>
                </a:lnTo>
                <a:lnTo>
                  <a:pt x="97993" y="65189"/>
                </a:lnTo>
                <a:lnTo>
                  <a:pt x="97993" y="52374"/>
                </a:lnTo>
                <a:lnTo>
                  <a:pt x="97414" y="47879"/>
                </a:lnTo>
                <a:lnTo>
                  <a:pt x="29438" y="47879"/>
                </a:lnTo>
                <a:lnTo>
                  <a:pt x="30617" y="38272"/>
                </a:lnTo>
                <a:lnTo>
                  <a:pt x="34305" y="29841"/>
                </a:lnTo>
                <a:lnTo>
                  <a:pt x="40732" y="23854"/>
                </a:lnTo>
                <a:lnTo>
                  <a:pt x="50126" y="21577"/>
                </a:lnTo>
                <a:lnTo>
                  <a:pt x="90119" y="21577"/>
                </a:lnTo>
                <a:lnTo>
                  <a:pt x="87318" y="15814"/>
                </a:lnTo>
                <a:lnTo>
                  <a:pt x="72961" y="4293"/>
                </a:lnTo>
                <a:lnTo>
                  <a:pt x="51688" y="0"/>
                </a:lnTo>
                <a:close/>
              </a:path>
              <a:path w="98425" h="114934">
                <a:moveTo>
                  <a:pt x="90131" y="83172"/>
                </a:moveTo>
                <a:lnTo>
                  <a:pt x="82576" y="86702"/>
                </a:lnTo>
                <a:lnTo>
                  <a:pt x="74536" y="89639"/>
                </a:lnTo>
                <a:lnTo>
                  <a:pt x="66200" y="91648"/>
                </a:lnTo>
                <a:lnTo>
                  <a:pt x="57759" y="92392"/>
                </a:lnTo>
                <a:lnTo>
                  <a:pt x="92640" y="92392"/>
                </a:lnTo>
                <a:lnTo>
                  <a:pt x="90131" y="83172"/>
                </a:lnTo>
                <a:close/>
              </a:path>
              <a:path w="98425" h="114934">
                <a:moveTo>
                  <a:pt x="90119" y="21577"/>
                </a:moveTo>
                <a:lnTo>
                  <a:pt x="50126" y="21577"/>
                </a:lnTo>
                <a:lnTo>
                  <a:pt x="59628" y="23695"/>
                </a:lnTo>
                <a:lnTo>
                  <a:pt x="65635" y="29417"/>
                </a:lnTo>
                <a:lnTo>
                  <a:pt x="68777" y="37795"/>
                </a:lnTo>
                <a:lnTo>
                  <a:pt x="69684" y="47879"/>
                </a:lnTo>
                <a:lnTo>
                  <a:pt x="97414" y="47879"/>
                </a:lnTo>
                <a:lnTo>
                  <a:pt x="95437" y="32521"/>
                </a:lnTo>
                <a:lnTo>
                  <a:pt x="90119" y="2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987667" y="10968254"/>
            <a:ext cx="93345" cy="151765"/>
          </a:xfrm>
          <a:custGeom>
            <a:avLst/>
            <a:gdLst/>
            <a:ahLst/>
            <a:cxnLst/>
            <a:rect l="l" t="t" r="r" b="b"/>
            <a:pathLst>
              <a:path w="93344" h="151765">
                <a:moveTo>
                  <a:pt x="93294" y="0"/>
                </a:moveTo>
                <a:lnTo>
                  <a:pt x="0" y="0"/>
                </a:lnTo>
                <a:lnTo>
                  <a:pt x="0" y="151726"/>
                </a:lnTo>
                <a:lnTo>
                  <a:pt x="93294" y="151726"/>
                </a:lnTo>
                <a:lnTo>
                  <a:pt x="93294" y="127228"/>
                </a:lnTo>
                <a:lnTo>
                  <a:pt x="29451" y="127228"/>
                </a:lnTo>
                <a:lnTo>
                  <a:pt x="29451" y="88328"/>
                </a:lnTo>
                <a:lnTo>
                  <a:pt x="75984" y="88328"/>
                </a:lnTo>
                <a:lnTo>
                  <a:pt x="78232" y="62268"/>
                </a:lnTo>
                <a:lnTo>
                  <a:pt x="29451" y="62268"/>
                </a:lnTo>
                <a:lnTo>
                  <a:pt x="29451" y="24942"/>
                </a:lnTo>
                <a:lnTo>
                  <a:pt x="93294" y="24942"/>
                </a:lnTo>
                <a:lnTo>
                  <a:pt x="932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091930" y="10964878"/>
            <a:ext cx="101600" cy="157480"/>
          </a:xfrm>
          <a:custGeom>
            <a:avLst/>
            <a:gdLst/>
            <a:ahLst/>
            <a:cxnLst/>
            <a:rect l="l" t="t" r="r" b="b"/>
            <a:pathLst>
              <a:path w="101600" h="157479">
                <a:moveTo>
                  <a:pt x="47434" y="42710"/>
                </a:moveTo>
                <a:lnTo>
                  <a:pt x="28739" y="46545"/>
                </a:lnTo>
                <a:lnTo>
                  <a:pt x="13687" y="57713"/>
                </a:lnTo>
                <a:lnTo>
                  <a:pt x="3650" y="75708"/>
                </a:lnTo>
                <a:lnTo>
                  <a:pt x="0" y="100025"/>
                </a:lnTo>
                <a:lnTo>
                  <a:pt x="3517" y="125581"/>
                </a:lnTo>
                <a:lnTo>
                  <a:pt x="13127" y="143443"/>
                </a:lnTo>
                <a:lnTo>
                  <a:pt x="27415" y="153928"/>
                </a:lnTo>
                <a:lnTo>
                  <a:pt x="44970" y="157352"/>
                </a:lnTo>
                <a:lnTo>
                  <a:pt x="54878" y="156053"/>
                </a:lnTo>
                <a:lnTo>
                  <a:pt x="63206" y="152687"/>
                </a:lnTo>
                <a:lnTo>
                  <a:pt x="69722" y="148057"/>
                </a:lnTo>
                <a:lnTo>
                  <a:pt x="74193" y="142963"/>
                </a:lnTo>
                <a:lnTo>
                  <a:pt x="101384" y="142963"/>
                </a:lnTo>
                <a:lnTo>
                  <a:pt x="101384" y="135991"/>
                </a:lnTo>
                <a:lnTo>
                  <a:pt x="51701" y="135991"/>
                </a:lnTo>
                <a:lnTo>
                  <a:pt x="42347" y="134036"/>
                </a:lnTo>
                <a:lnTo>
                  <a:pt x="35352" y="127763"/>
                </a:lnTo>
                <a:lnTo>
                  <a:pt x="30968" y="116558"/>
                </a:lnTo>
                <a:lnTo>
                  <a:pt x="29451" y="99809"/>
                </a:lnTo>
                <a:lnTo>
                  <a:pt x="31040" y="83523"/>
                </a:lnTo>
                <a:lnTo>
                  <a:pt x="35580" y="72670"/>
                </a:lnTo>
                <a:lnTo>
                  <a:pt x="42733" y="66621"/>
                </a:lnTo>
                <a:lnTo>
                  <a:pt x="52158" y="64744"/>
                </a:lnTo>
                <a:lnTo>
                  <a:pt x="101384" y="64744"/>
                </a:lnTo>
                <a:lnTo>
                  <a:pt x="101384" y="53492"/>
                </a:lnTo>
                <a:lnTo>
                  <a:pt x="74866" y="53492"/>
                </a:lnTo>
                <a:lnTo>
                  <a:pt x="69689" y="48962"/>
                </a:lnTo>
                <a:lnTo>
                  <a:pt x="63336" y="45572"/>
                </a:lnTo>
                <a:lnTo>
                  <a:pt x="55890" y="43446"/>
                </a:lnTo>
                <a:lnTo>
                  <a:pt x="47434" y="42710"/>
                </a:lnTo>
                <a:close/>
              </a:path>
              <a:path w="101600" h="157479">
                <a:moveTo>
                  <a:pt x="101384" y="142963"/>
                </a:moveTo>
                <a:lnTo>
                  <a:pt x="74193" y="142963"/>
                </a:lnTo>
                <a:lnTo>
                  <a:pt x="77558" y="155105"/>
                </a:lnTo>
                <a:lnTo>
                  <a:pt x="101384" y="155105"/>
                </a:lnTo>
                <a:lnTo>
                  <a:pt x="101384" y="142963"/>
                </a:lnTo>
                <a:close/>
              </a:path>
              <a:path w="101600" h="157479">
                <a:moveTo>
                  <a:pt x="101384" y="64744"/>
                </a:moveTo>
                <a:lnTo>
                  <a:pt x="60705" y="64744"/>
                </a:lnTo>
                <a:lnTo>
                  <a:pt x="67678" y="67424"/>
                </a:lnTo>
                <a:lnTo>
                  <a:pt x="72161" y="70129"/>
                </a:lnTo>
                <a:lnTo>
                  <a:pt x="72161" y="126555"/>
                </a:lnTo>
                <a:lnTo>
                  <a:pt x="66547" y="132397"/>
                </a:lnTo>
                <a:lnTo>
                  <a:pt x="59131" y="135991"/>
                </a:lnTo>
                <a:lnTo>
                  <a:pt x="101384" y="135991"/>
                </a:lnTo>
                <a:lnTo>
                  <a:pt x="101384" y="64744"/>
                </a:lnTo>
                <a:close/>
              </a:path>
              <a:path w="101600" h="157479">
                <a:moveTo>
                  <a:pt x="101384" y="0"/>
                </a:moveTo>
                <a:lnTo>
                  <a:pt x="72161" y="0"/>
                </a:lnTo>
                <a:lnTo>
                  <a:pt x="72161" y="41592"/>
                </a:lnTo>
                <a:lnTo>
                  <a:pt x="73063" y="47205"/>
                </a:lnTo>
                <a:lnTo>
                  <a:pt x="74866" y="53492"/>
                </a:lnTo>
                <a:lnTo>
                  <a:pt x="101384" y="53492"/>
                </a:lnTo>
                <a:lnTo>
                  <a:pt x="101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213662" y="11009847"/>
            <a:ext cx="98425" cy="112395"/>
          </a:xfrm>
          <a:custGeom>
            <a:avLst/>
            <a:gdLst/>
            <a:ahLst/>
            <a:cxnLst/>
            <a:rect l="l" t="t" r="r" b="b"/>
            <a:pathLst>
              <a:path w="98425" h="112395">
                <a:moveTo>
                  <a:pt x="29222" y="0"/>
                </a:moveTo>
                <a:lnTo>
                  <a:pt x="0" y="0"/>
                </a:lnTo>
                <a:lnTo>
                  <a:pt x="27" y="66979"/>
                </a:lnTo>
                <a:lnTo>
                  <a:pt x="2395" y="86680"/>
                </a:lnTo>
                <a:lnTo>
                  <a:pt x="9721" y="100944"/>
                </a:lnTo>
                <a:lnTo>
                  <a:pt x="22192" y="109519"/>
                </a:lnTo>
                <a:lnTo>
                  <a:pt x="40017" y="112382"/>
                </a:lnTo>
                <a:lnTo>
                  <a:pt x="52058" y="110871"/>
                </a:lnTo>
                <a:lnTo>
                  <a:pt x="61847" y="107043"/>
                </a:lnTo>
                <a:lnTo>
                  <a:pt x="69319" y="101950"/>
                </a:lnTo>
                <a:lnTo>
                  <a:pt x="74409" y="96646"/>
                </a:lnTo>
                <a:lnTo>
                  <a:pt x="98234" y="96646"/>
                </a:lnTo>
                <a:lnTo>
                  <a:pt x="98234" y="89903"/>
                </a:lnTo>
                <a:lnTo>
                  <a:pt x="48552" y="89903"/>
                </a:lnTo>
                <a:lnTo>
                  <a:pt x="39938" y="88691"/>
                </a:lnTo>
                <a:lnTo>
                  <a:pt x="33915" y="84761"/>
                </a:lnTo>
                <a:lnTo>
                  <a:pt x="30378" y="77671"/>
                </a:lnTo>
                <a:lnTo>
                  <a:pt x="29222" y="66979"/>
                </a:lnTo>
                <a:lnTo>
                  <a:pt x="29222" y="0"/>
                </a:lnTo>
                <a:close/>
              </a:path>
              <a:path w="98425" h="112395">
                <a:moveTo>
                  <a:pt x="98234" y="96646"/>
                </a:moveTo>
                <a:lnTo>
                  <a:pt x="74409" y="96646"/>
                </a:lnTo>
                <a:lnTo>
                  <a:pt x="78905" y="110134"/>
                </a:lnTo>
                <a:lnTo>
                  <a:pt x="98234" y="110134"/>
                </a:lnTo>
                <a:lnTo>
                  <a:pt x="98234" y="96646"/>
                </a:lnTo>
                <a:close/>
              </a:path>
              <a:path w="98425" h="112395">
                <a:moveTo>
                  <a:pt x="98234" y="0"/>
                </a:moveTo>
                <a:lnTo>
                  <a:pt x="68338" y="0"/>
                </a:lnTo>
                <a:lnTo>
                  <a:pt x="68338" y="83375"/>
                </a:lnTo>
                <a:lnTo>
                  <a:pt x="63169" y="86982"/>
                </a:lnTo>
                <a:lnTo>
                  <a:pt x="56197" y="89903"/>
                </a:lnTo>
                <a:lnTo>
                  <a:pt x="98234" y="89903"/>
                </a:lnTo>
                <a:lnTo>
                  <a:pt x="982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328943" y="11007591"/>
            <a:ext cx="90805" cy="114935"/>
          </a:xfrm>
          <a:custGeom>
            <a:avLst/>
            <a:gdLst/>
            <a:ahLst/>
            <a:cxnLst/>
            <a:rect l="l" t="t" r="r" b="b"/>
            <a:pathLst>
              <a:path w="90805" h="114934">
                <a:moveTo>
                  <a:pt x="52387" y="0"/>
                </a:moveTo>
                <a:lnTo>
                  <a:pt x="30448" y="3897"/>
                </a:lnTo>
                <a:lnTo>
                  <a:pt x="13968" y="15170"/>
                </a:lnTo>
                <a:lnTo>
                  <a:pt x="3601" y="33186"/>
                </a:lnTo>
                <a:lnTo>
                  <a:pt x="0" y="57315"/>
                </a:lnTo>
                <a:lnTo>
                  <a:pt x="3604" y="82587"/>
                </a:lnTo>
                <a:lnTo>
                  <a:pt x="13995" y="100480"/>
                </a:lnTo>
                <a:lnTo>
                  <a:pt x="30539" y="111123"/>
                </a:lnTo>
                <a:lnTo>
                  <a:pt x="52603" y="114642"/>
                </a:lnTo>
                <a:lnTo>
                  <a:pt x="64637" y="113606"/>
                </a:lnTo>
                <a:lnTo>
                  <a:pt x="75364" y="111072"/>
                </a:lnTo>
                <a:lnTo>
                  <a:pt x="84153" y="107908"/>
                </a:lnTo>
                <a:lnTo>
                  <a:pt x="90373" y="104978"/>
                </a:lnTo>
                <a:lnTo>
                  <a:pt x="87125" y="92392"/>
                </a:lnTo>
                <a:lnTo>
                  <a:pt x="55079" y="92392"/>
                </a:lnTo>
                <a:lnTo>
                  <a:pt x="44410" y="90421"/>
                </a:lnTo>
                <a:lnTo>
                  <a:pt x="36501" y="84212"/>
                </a:lnTo>
                <a:lnTo>
                  <a:pt x="31585" y="73324"/>
                </a:lnTo>
                <a:lnTo>
                  <a:pt x="29895" y="57315"/>
                </a:lnTo>
                <a:lnTo>
                  <a:pt x="31644" y="41404"/>
                </a:lnTo>
                <a:lnTo>
                  <a:pt x="36639" y="30510"/>
                </a:lnTo>
                <a:lnTo>
                  <a:pt x="44501" y="24252"/>
                </a:lnTo>
                <a:lnTo>
                  <a:pt x="54851" y="22250"/>
                </a:lnTo>
                <a:lnTo>
                  <a:pt x="85076" y="22250"/>
                </a:lnTo>
                <a:lnTo>
                  <a:pt x="90144" y="8991"/>
                </a:lnTo>
                <a:lnTo>
                  <a:pt x="81841" y="5025"/>
                </a:lnTo>
                <a:lnTo>
                  <a:pt x="72780" y="2219"/>
                </a:lnTo>
                <a:lnTo>
                  <a:pt x="62962" y="551"/>
                </a:lnTo>
                <a:lnTo>
                  <a:pt x="52387" y="0"/>
                </a:lnTo>
                <a:close/>
              </a:path>
              <a:path w="90805" h="114934">
                <a:moveTo>
                  <a:pt x="84975" y="84061"/>
                </a:moveTo>
                <a:lnTo>
                  <a:pt x="78879" y="87077"/>
                </a:lnTo>
                <a:lnTo>
                  <a:pt x="71627" y="89750"/>
                </a:lnTo>
                <a:lnTo>
                  <a:pt x="63576" y="91662"/>
                </a:lnTo>
                <a:lnTo>
                  <a:pt x="55079" y="92392"/>
                </a:lnTo>
                <a:lnTo>
                  <a:pt x="87125" y="92392"/>
                </a:lnTo>
                <a:lnTo>
                  <a:pt x="84975" y="84061"/>
                </a:lnTo>
                <a:close/>
              </a:path>
              <a:path w="90805" h="114934">
                <a:moveTo>
                  <a:pt x="85076" y="22250"/>
                </a:moveTo>
                <a:lnTo>
                  <a:pt x="54851" y="22250"/>
                </a:lnTo>
                <a:lnTo>
                  <a:pt x="62143" y="22641"/>
                </a:lnTo>
                <a:lnTo>
                  <a:pt x="69351" y="23855"/>
                </a:lnTo>
                <a:lnTo>
                  <a:pt x="76221" y="25952"/>
                </a:lnTo>
                <a:lnTo>
                  <a:pt x="82499" y="28994"/>
                </a:lnTo>
                <a:lnTo>
                  <a:pt x="85076" y="22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427871" y="11007586"/>
            <a:ext cx="93345" cy="114935"/>
          </a:xfrm>
          <a:custGeom>
            <a:avLst/>
            <a:gdLst/>
            <a:ahLst/>
            <a:cxnLst/>
            <a:rect l="l" t="t" r="r" b="b"/>
            <a:pathLst>
              <a:path w="93344" h="114934">
                <a:moveTo>
                  <a:pt x="89554" y="22478"/>
                </a:moveTo>
                <a:lnTo>
                  <a:pt x="45402" y="22478"/>
                </a:lnTo>
                <a:lnTo>
                  <a:pt x="53171" y="23402"/>
                </a:lnTo>
                <a:lnTo>
                  <a:pt x="59293" y="26496"/>
                </a:lnTo>
                <a:lnTo>
                  <a:pt x="63304" y="32246"/>
                </a:lnTo>
                <a:lnTo>
                  <a:pt x="64744" y="41135"/>
                </a:lnTo>
                <a:lnTo>
                  <a:pt x="64744" y="46748"/>
                </a:lnTo>
                <a:lnTo>
                  <a:pt x="41592" y="46748"/>
                </a:lnTo>
                <a:lnTo>
                  <a:pt x="23901" y="48967"/>
                </a:lnTo>
                <a:lnTo>
                  <a:pt x="10847" y="55381"/>
                </a:lnTo>
                <a:lnTo>
                  <a:pt x="2768" y="65629"/>
                </a:lnTo>
                <a:lnTo>
                  <a:pt x="0" y="79349"/>
                </a:lnTo>
                <a:lnTo>
                  <a:pt x="2663" y="93779"/>
                </a:lnTo>
                <a:lnTo>
                  <a:pt x="10175" y="104921"/>
                </a:lnTo>
                <a:lnTo>
                  <a:pt x="21817" y="112100"/>
                </a:lnTo>
                <a:lnTo>
                  <a:pt x="36868" y="114642"/>
                </a:lnTo>
                <a:lnTo>
                  <a:pt x="47643" y="113328"/>
                </a:lnTo>
                <a:lnTo>
                  <a:pt x="56651" y="109864"/>
                </a:lnTo>
                <a:lnTo>
                  <a:pt x="63807" y="104966"/>
                </a:lnTo>
                <a:lnTo>
                  <a:pt x="69024" y="99352"/>
                </a:lnTo>
                <a:lnTo>
                  <a:pt x="93065" y="99352"/>
                </a:lnTo>
                <a:lnTo>
                  <a:pt x="93065" y="94640"/>
                </a:lnTo>
                <a:lnTo>
                  <a:pt x="34175" y="94640"/>
                </a:lnTo>
                <a:lnTo>
                  <a:pt x="28778" y="88582"/>
                </a:lnTo>
                <a:lnTo>
                  <a:pt x="28778" y="70129"/>
                </a:lnTo>
                <a:lnTo>
                  <a:pt x="34391" y="64287"/>
                </a:lnTo>
                <a:lnTo>
                  <a:pt x="93065" y="64287"/>
                </a:lnTo>
                <a:lnTo>
                  <a:pt x="93065" y="42481"/>
                </a:lnTo>
                <a:lnTo>
                  <a:pt x="90471" y="23992"/>
                </a:lnTo>
                <a:lnTo>
                  <a:pt x="89554" y="22478"/>
                </a:lnTo>
                <a:close/>
              </a:path>
              <a:path w="93344" h="114934">
                <a:moveTo>
                  <a:pt x="93065" y="99352"/>
                </a:moveTo>
                <a:lnTo>
                  <a:pt x="69024" y="99352"/>
                </a:lnTo>
                <a:lnTo>
                  <a:pt x="73063" y="112394"/>
                </a:lnTo>
                <a:lnTo>
                  <a:pt x="93065" y="112394"/>
                </a:lnTo>
                <a:lnTo>
                  <a:pt x="93065" y="99352"/>
                </a:lnTo>
                <a:close/>
              </a:path>
              <a:path w="93344" h="114934">
                <a:moveTo>
                  <a:pt x="93065" y="64287"/>
                </a:moveTo>
                <a:lnTo>
                  <a:pt x="64744" y="64287"/>
                </a:lnTo>
                <a:lnTo>
                  <a:pt x="64744" y="87223"/>
                </a:lnTo>
                <a:lnTo>
                  <a:pt x="59347" y="91503"/>
                </a:lnTo>
                <a:lnTo>
                  <a:pt x="52158" y="94640"/>
                </a:lnTo>
                <a:lnTo>
                  <a:pt x="93065" y="94640"/>
                </a:lnTo>
                <a:lnTo>
                  <a:pt x="93065" y="64287"/>
                </a:lnTo>
                <a:close/>
              </a:path>
              <a:path w="93344" h="114934">
                <a:moveTo>
                  <a:pt x="48323" y="0"/>
                </a:moveTo>
                <a:lnTo>
                  <a:pt x="35797" y="742"/>
                </a:lnTo>
                <a:lnTo>
                  <a:pt x="24280" y="2728"/>
                </a:lnTo>
                <a:lnTo>
                  <a:pt x="13942" y="5598"/>
                </a:lnTo>
                <a:lnTo>
                  <a:pt x="4952" y="8991"/>
                </a:lnTo>
                <a:lnTo>
                  <a:pt x="12369" y="29895"/>
                </a:lnTo>
                <a:lnTo>
                  <a:pt x="19492" y="27033"/>
                </a:lnTo>
                <a:lnTo>
                  <a:pt x="27371" y="24672"/>
                </a:lnTo>
                <a:lnTo>
                  <a:pt x="36008" y="23069"/>
                </a:lnTo>
                <a:lnTo>
                  <a:pt x="45402" y="22478"/>
                </a:lnTo>
                <a:lnTo>
                  <a:pt x="89554" y="22478"/>
                </a:lnTo>
                <a:lnTo>
                  <a:pt x="82419" y="10706"/>
                </a:lnTo>
                <a:lnTo>
                  <a:pt x="68505" y="2687"/>
                </a:lnTo>
                <a:lnTo>
                  <a:pt x="48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537830" y="11007591"/>
            <a:ext cx="90805" cy="114935"/>
          </a:xfrm>
          <a:custGeom>
            <a:avLst/>
            <a:gdLst/>
            <a:ahLst/>
            <a:cxnLst/>
            <a:rect l="l" t="t" r="r" b="b"/>
            <a:pathLst>
              <a:path w="90805" h="114934">
                <a:moveTo>
                  <a:pt x="52387" y="0"/>
                </a:moveTo>
                <a:lnTo>
                  <a:pt x="30453" y="3897"/>
                </a:lnTo>
                <a:lnTo>
                  <a:pt x="13973" y="15170"/>
                </a:lnTo>
                <a:lnTo>
                  <a:pt x="3602" y="33186"/>
                </a:lnTo>
                <a:lnTo>
                  <a:pt x="0" y="57315"/>
                </a:lnTo>
                <a:lnTo>
                  <a:pt x="3606" y="82587"/>
                </a:lnTo>
                <a:lnTo>
                  <a:pt x="14000" y="100480"/>
                </a:lnTo>
                <a:lnTo>
                  <a:pt x="30544" y="111123"/>
                </a:lnTo>
                <a:lnTo>
                  <a:pt x="52603" y="114642"/>
                </a:lnTo>
                <a:lnTo>
                  <a:pt x="64639" y="113606"/>
                </a:lnTo>
                <a:lnTo>
                  <a:pt x="75369" y="111072"/>
                </a:lnTo>
                <a:lnTo>
                  <a:pt x="84159" y="107908"/>
                </a:lnTo>
                <a:lnTo>
                  <a:pt x="90373" y="104978"/>
                </a:lnTo>
                <a:lnTo>
                  <a:pt x="87125" y="92392"/>
                </a:lnTo>
                <a:lnTo>
                  <a:pt x="55079" y="92392"/>
                </a:lnTo>
                <a:lnTo>
                  <a:pt x="44412" y="90421"/>
                </a:lnTo>
                <a:lnTo>
                  <a:pt x="36507" y="84212"/>
                </a:lnTo>
                <a:lnTo>
                  <a:pt x="31596" y="73324"/>
                </a:lnTo>
                <a:lnTo>
                  <a:pt x="29908" y="57315"/>
                </a:lnTo>
                <a:lnTo>
                  <a:pt x="31657" y="41404"/>
                </a:lnTo>
                <a:lnTo>
                  <a:pt x="36652" y="30510"/>
                </a:lnTo>
                <a:lnTo>
                  <a:pt x="44513" y="24252"/>
                </a:lnTo>
                <a:lnTo>
                  <a:pt x="54863" y="22250"/>
                </a:lnTo>
                <a:lnTo>
                  <a:pt x="85076" y="22250"/>
                </a:lnTo>
                <a:lnTo>
                  <a:pt x="90144" y="8991"/>
                </a:lnTo>
                <a:lnTo>
                  <a:pt x="81846" y="5025"/>
                </a:lnTo>
                <a:lnTo>
                  <a:pt x="72785" y="2219"/>
                </a:lnTo>
                <a:lnTo>
                  <a:pt x="62964" y="551"/>
                </a:lnTo>
                <a:lnTo>
                  <a:pt x="52387" y="0"/>
                </a:lnTo>
                <a:close/>
              </a:path>
              <a:path w="90805" h="114934">
                <a:moveTo>
                  <a:pt x="84975" y="84061"/>
                </a:moveTo>
                <a:lnTo>
                  <a:pt x="78879" y="87077"/>
                </a:lnTo>
                <a:lnTo>
                  <a:pt x="71627" y="89750"/>
                </a:lnTo>
                <a:lnTo>
                  <a:pt x="63576" y="91662"/>
                </a:lnTo>
                <a:lnTo>
                  <a:pt x="55079" y="92392"/>
                </a:lnTo>
                <a:lnTo>
                  <a:pt x="87125" y="92392"/>
                </a:lnTo>
                <a:lnTo>
                  <a:pt x="84975" y="84061"/>
                </a:lnTo>
                <a:close/>
              </a:path>
              <a:path w="90805" h="114934">
                <a:moveTo>
                  <a:pt x="85076" y="22250"/>
                </a:moveTo>
                <a:lnTo>
                  <a:pt x="54863" y="22250"/>
                </a:lnTo>
                <a:lnTo>
                  <a:pt x="62153" y="22641"/>
                </a:lnTo>
                <a:lnTo>
                  <a:pt x="69357" y="23855"/>
                </a:lnTo>
                <a:lnTo>
                  <a:pt x="76223" y="25952"/>
                </a:lnTo>
                <a:lnTo>
                  <a:pt x="82499" y="28994"/>
                </a:lnTo>
                <a:lnTo>
                  <a:pt x="85076" y="22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639362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37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14" y="66090"/>
                </a:lnTo>
                <a:lnTo>
                  <a:pt x="12814" y="155105"/>
                </a:lnTo>
                <a:lnTo>
                  <a:pt x="42037" y="155105"/>
                </a:lnTo>
                <a:lnTo>
                  <a:pt x="42037" y="44970"/>
                </a:lnTo>
                <a:close/>
              </a:path>
              <a:path w="42544" h="155575">
                <a:moveTo>
                  <a:pt x="41592" y="0"/>
                </a:moveTo>
                <a:lnTo>
                  <a:pt x="11912" y="0"/>
                </a:lnTo>
                <a:lnTo>
                  <a:pt x="11912" y="26746"/>
                </a:lnTo>
                <a:lnTo>
                  <a:pt x="41592" y="26746"/>
                </a:lnTo>
                <a:lnTo>
                  <a:pt x="41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698454" y="10959934"/>
            <a:ext cx="103505" cy="162560"/>
          </a:xfrm>
          <a:custGeom>
            <a:avLst/>
            <a:gdLst/>
            <a:ahLst/>
            <a:cxnLst/>
            <a:rect l="l" t="t" r="r" b="b"/>
            <a:pathLst>
              <a:path w="103505" h="162559">
                <a:moveTo>
                  <a:pt x="51701" y="47650"/>
                </a:moveTo>
                <a:lnTo>
                  <a:pt x="29398" y="52019"/>
                </a:lnTo>
                <a:lnTo>
                  <a:pt x="13206" y="64060"/>
                </a:lnTo>
                <a:lnTo>
                  <a:pt x="3336" y="82170"/>
                </a:lnTo>
                <a:lnTo>
                  <a:pt x="0" y="104749"/>
                </a:lnTo>
                <a:lnTo>
                  <a:pt x="3431" y="129674"/>
                </a:lnTo>
                <a:lnTo>
                  <a:pt x="13458" y="147685"/>
                </a:lnTo>
                <a:lnTo>
                  <a:pt x="29682" y="158613"/>
                </a:lnTo>
                <a:lnTo>
                  <a:pt x="51701" y="162293"/>
                </a:lnTo>
                <a:lnTo>
                  <a:pt x="73624" y="158581"/>
                </a:lnTo>
                <a:lnTo>
                  <a:pt x="89858" y="147599"/>
                </a:lnTo>
                <a:lnTo>
                  <a:pt x="93709" y="140716"/>
                </a:lnTo>
                <a:lnTo>
                  <a:pt x="51701" y="140716"/>
                </a:lnTo>
                <a:lnTo>
                  <a:pt x="42293" y="138698"/>
                </a:lnTo>
                <a:lnTo>
                  <a:pt x="35625" y="132338"/>
                </a:lnTo>
                <a:lnTo>
                  <a:pt x="31654" y="121176"/>
                </a:lnTo>
                <a:lnTo>
                  <a:pt x="30340" y="104749"/>
                </a:lnTo>
                <a:lnTo>
                  <a:pt x="31749" y="88067"/>
                </a:lnTo>
                <a:lnTo>
                  <a:pt x="35877" y="77011"/>
                </a:lnTo>
                <a:lnTo>
                  <a:pt x="42577" y="70886"/>
                </a:lnTo>
                <a:lnTo>
                  <a:pt x="51701" y="68999"/>
                </a:lnTo>
                <a:lnTo>
                  <a:pt x="92746" y="68999"/>
                </a:lnTo>
                <a:lnTo>
                  <a:pt x="90025" y="64060"/>
                </a:lnTo>
                <a:lnTo>
                  <a:pt x="73812" y="52019"/>
                </a:lnTo>
                <a:lnTo>
                  <a:pt x="51701" y="47650"/>
                </a:lnTo>
                <a:close/>
              </a:path>
              <a:path w="103505" h="162559">
                <a:moveTo>
                  <a:pt x="92746" y="68999"/>
                </a:moveTo>
                <a:lnTo>
                  <a:pt x="51701" y="68999"/>
                </a:lnTo>
                <a:lnTo>
                  <a:pt x="60854" y="70856"/>
                </a:lnTo>
                <a:lnTo>
                  <a:pt x="67629" y="76930"/>
                </a:lnTo>
                <a:lnTo>
                  <a:pt x="71834" y="87976"/>
                </a:lnTo>
                <a:lnTo>
                  <a:pt x="73279" y="104749"/>
                </a:lnTo>
                <a:lnTo>
                  <a:pt x="71931" y="121465"/>
                </a:lnTo>
                <a:lnTo>
                  <a:pt x="67886" y="132595"/>
                </a:lnTo>
                <a:lnTo>
                  <a:pt x="61143" y="138794"/>
                </a:lnTo>
                <a:lnTo>
                  <a:pt x="51701" y="140716"/>
                </a:lnTo>
                <a:lnTo>
                  <a:pt x="93709" y="140716"/>
                </a:lnTo>
                <a:lnTo>
                  <a:pt x="99939" y="129578"/>
                </a:lnTo>
                <a:lnTo>
                  <a:pt x="103403" y="104749"/>
                </a:lnTo>
                <a:lnTo>
                  <a:pt x="100002" y="82170"/>
                </a:lnTo>
                <a:lnTo>
                  <a:pt x="92746" y="68999"/>
                </a:lnTo>
                <a:close/>
              </a:path>
              <a:path w="103505" h="162559">
                <a:moveTo>
                  <a:pt x="78447" y="0"/>
                </a:moveTo>
                <a:lnTo>
                  <a:pt x="21577" y="15963"/>
                </a:lnTo>
                <a:lnTo>
                  <a:pt x="24498" y="32816"/>
                </a:lnTo>
                <a:lnTo>
                  <a:pt x="82270" y="21590"/>
                </a:lnTo>
                <a:lnTo>
                  <a:pt x="784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818563" y="11007586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59" h="112395">
                <a:moveTo>
                  <a:pt x="20243" y="2260"/>
                </a:moveTo>
                <a:lnTo>
                  <a:pt x="0" y="2260"/>
                </a:lnTo>
                <a:lnTo>
                  <a:pt x="0" y="112394"/>
                </a:lnTo>
                <a:lnTo>
                  <a:pt x="29451" y="112394"/>
                </a:lnTo>
                <a:lnTo>
                  <a:pt x="29451" y="29222"/>
                </a:lnTo>
                <a:lnTo>
                  <a:pt x="34632" y="25857"/>
                </a:lnTo>
                <a:lnTo>
                  <a:pt x="41147" y="22478"/>
                </a:lnTo>
                <a:lnTo>
                  <a:pt x="94771" y="22478"/>
                </a:lnTo>
                <a:lnTo>
                  <a:pt x="91023" y="14846"/>
                </a:lnTo>
                <a:lnTo>
                  <a:pt x="24726" y="14846"/>
                </a:lnTo>
                <a:lnTo>
                  <a:pt x="20243" y="2260"/>
                </a:lnTo>
                <a:close/>
              </a:path>
              <a:path w="99059" h="112395">
                <a:moveTo>
                  <a:pt x="94771" y="22478"/>
                </a:moveTo>
                <a:lnTo>
                  <a:pt x="48793" y="22478"/>
                </a:lnTo>
                <a:lnTo>
                  <a:pt x="57573" y="23967"/>
                </a:lnTo>
                <a:lnTo>
                  <a:pt x="63738" y="28490"/>
                </a:lnTo>
                <a:lnTo>
                  <a:pt x="67374" y="36136"/>
                </a:lnTo>
                <a:lnTo>
                  <a:pt x="68567" y="46989"/>
                </a:lnTo>
                <a:lnTo>
                  <a:pt x="68567" y="112394"/>
                </a:lnTo>
                <a:lnTo>
                  <a:pt x="98463" y="112394"/>
                </a:lnTo>
                <a:lnTo>
                  <a:pt x="98463" y="44284"/>
                </a:lnTo>
                <a:lnTo>
                  <a:pt x="96307" y="25604"/>
                </a:lnTo>
                <a:lnTo>
                  <a:pt x="94771" y="22478"/>
                </a:lnTo>
                <a:close/>
              </a:path>
              <a:path w="99059" h="112395">
                <a:moveTo>
                  <a:pt x="59575" y="0"/>
                </a:moveTo>
                <a:lnTo>
                  <a:pt x="48094" y="1274"/>
                </a:lnTo>
                <a:lnTo>
                  <a:pt x="38360" y="4637"/>
                </a:lnTo>
                <a:lnTo>
                  <a:pt x="30522" y="9392"/>
                </a:lnTo>
                <a:lnTo>
                  <a:pt x="24726" y="14846"/>
                </a:lnTo>
                <a:lnTo>
                  <a:pt x="91023" y="14846"/>
                </a:lnTo>
                <a:lnTo>
                  <a:pt x="89473" y="11688"/>
                </a:lnTo>
                <a:lnTo>
                  <a:pt x="77412" y="2999"/>
                </a:lnTo>
                <a:lnTo>
                  <a:pt x="59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50" y="6350"/>
            <a:ext cx="15233650" cy="1898650"/>
          </a:xfrm>
          <a:custGeom>
            <a:avLst/>
            <a:gdLst/>
            <a:ahLst/>
            <a:cxnLst/>
            <a:rect l="l" t="t" r="r" b="b"/>
            <a:pathLst>
              <a:path w="15233650" h="1898650">
                <a:moveTo>
                  <a:pt x="0" y="1898650"/>
                </a:moveTo>
                <a:lnTo>
                  <a:pt x="15233637" y="1898650"/>
                </a:lnTo>
                <a:lnTo>
                  <a:pt x="15233637" y="0"/>
                </a:lnTo>
                <a:lnTo>
                  <a:pt x="0" y="0"/>
                </a:lnTo>
                <a:lnTo>
                  <a:pt x="0" y="1898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04800" y="194562"/>
            <a:ext cx="238442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CL" sz="4400" b="0" spc="-135" dirty="0" smtClean="0">
                <a:latin typeface="gobCL-Light"/>
                <a:cs typeface="gobCL-Light"/>
              </a:rPr>
              <a:t>Desafíos</a:t>
            </a:r>
            <a:endParaRPr sz="4400" dirty="0">
              <a:latin typeface="gobCL-Light"/>
              <a:cs typeface="gobCL-Ligh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954478" y="317500"/>
            <a:ext cx="544830" cy="543560"/>
          </a:xfrm>
          <a:custGeom>
            <a:avLst/>
            <a:gdLst/>
            <a:ahLst/>
            <a:cxnLst/>
            <a:rect l="l" t="t" r="r" b="b"/>
            <a:pathLst>
              <a:path w="544829" h="543560">
                <a:moveTo>
                  <a:pt x="272186" y="0"/>
                </a:moveTo>
                <a:lnTo>
                  <a:pt x="223262" y="4385"/>
                </a:lnTo>
                <a:lnTo>
                  <a:pt x="177214" y="17028"/>
                </a:lnTo>
                <a:lnTo>
                  <a:pt x="134811" y="37160"/>
                </a:lnTo>
                <a:lnTo>
                  <a:pt x="96823" y="64014"/>
                </a:lnTo>
                <a:lnTo>
                  <a:pt x="64017" y="96820"/>
                </a:lnTo>
                <a:lnTo>
                  <a:pt x="37163" y="134810"/>
                </a:lnTo>
                <a:lnTo>
                  <a:pt x="17029" y="177215"/>
                </a:lnTo>
                <a:lnTo>
                  <a:pt x="4385" y="223268"/>
                </a:lnTo>
                <a:lnTo>
                  <a:pt x="0" y="272199"/>
                </a:lnTo>
                <a:lnTo>
                  <a:pt x="3938" y="318585"/>
                </a:lnTo>
                <a:lnTo>
                  <a:pt x="15317" y="362423"/>
                </a:lnTo>
                <a:lnTo>
                  <a:pt x="33485" y="403063"/>
                </a:lnTo>
                <a:lnTo>
                  <a:pt x="57789" y="439853"/>
                </a:lnTo>
                <a:lnTo>
                  <a:pt x="87575" y="472142"/>
                </a:lnTo>
                <a:lnTo>
                  <a:pt x="122190" y="499279"/>
                </a:lnTo>
                <a:lnTo>
                  <a:pt x="160983" y="520613"/>
                </a:lnTo>
                <a:lnTo>
                  <a:pt x="203300" y="535493"/>
                </a:lnTo>
                <a:lnTo>
                  <a:pt x="248488" y="543267"/>
                </a:lnTo>
                <a:lnTo>
                  <a:pt x="256032" y="432854"/>
                </a:lnTo>
                <a:lnTo>
                  <a:pt x="256908" y="355511"/>
                </a:lnTo>
                <a:lnTo>
                  <a:pt x="146824" y="332536"/>
                </a:lnTo>
                <a:lnTo>
                  <a:pt x="88874" y="236639"/>
                </a:lnTo>
                <a:lnTo>
                  <a:pt x="200574" y="236639"/>
                </a:lnTo>
                <a:lnTo>
                  <a:pt x="156870" y="193421"/>
                </a:lnTo>
                <a:lnTo>
                  <a:pt x="137604" y="96240"/>
                </a:lnTo>
                <a:lnTo>
                  <a:pt x="259813" y="96240"/>
                </a:lnTo>
                <a:lnTo>
                  <a:pt x="260337" y="49580"/>
                </a:lnTo>
                <a:lnTo>
                  <a:pt x="396894" y="49580"/>
                </a:lnTo>
                <a:lnTo>
                  <a:pt x="400824" y="46609"/>
                </a:lnTo>
                <a:lnTo>
                  <a:pt x="422932" y="46609"/>
                </a:lnTo>
                <a:lnTo>
                  <a:pt x="409566" y="37160"/>
                </a:lnTo>
                <a:lnTo>
                  <a:pt x="367163" y="17028"/>
                </a:lnTo>
                <a:lnTo>
                  <a:pt x="321113" y="4385"/>
                </a:lnTo>
                <a:lnTo>
                  <a:pt x="272186" y="0"/>
                </a:lnTo>
                <a:close/>
              </a:path>
              <a:path w="544829" h="543560">
                <a:moveTo>
                  <a:pt x="534830" y="204482"/>
                </a:moveTo>
                <a:lnTo>
                  <a:pt x="419201" y="204482"/>
                </a:lnTo>
                <a:lnTo>
                  <a:pt x="395173" y="271780"/>
                </a:lnTo>
                <a:lnTo>
                  <a:pt x="341337" y="311937"/>
                </a:lnTo>
                <a:lnTo>
                  <a:pt x="278371" y="332016"/>
                </a:lnTo>
                <a:lnTo>
                  <a:pt x="285165" y="438137"/>
                </a:lnTo>
                <a:lnTo>
                  <a:pt x="298843" y="543001"/>
                </a:lnTo>
                <a:lnTo>
                  <a:pt x="343579" y="534883"/>
                </a:lnTo>
                <a:lnTo>
                  <a:pt x="385423" y="519743"/>
                </a:lnTo>
                <a:lnTo>
                  <a:pt x="423760" y="498270"/>
                </a:lnTo>
                <a:lnTo>
                  <a:pt x="457952" y="471103"/>
                </a:lnTo>
                <a:lnTo>
                  <a:pt x="487360" y="438880"/>
                </a:lnTo>
                <a:lnTo>
                  <a:pt x="511344" y="402240"/>
                </a:lnTo>
                <a:lnTo>
                  <a:pt x="529267" y="361820"/>
                </a:lnTo>
                <a:lnTo>
                  <a:pt x="540490" y="318260"/>
                </a:lnTo>
                <a:lnTo>
                  <a:pt x="544372" y="272199"/>
                </a:lnTo>
                <a:lnTo>
                  <a:pt x="539987" y="223268"/>
                </a:lnTo>
                <a:lnTo>
                  <a:pt x="534830" y="204482"/>
                </a:lnTo>
                <a:close/>
              </a:path>
              <a:path w="544829" h="543560">
                <a:moveTo>
                  <a:pt x="200574" y="236639"/>
                </a:moveTo>
                <a:lnTo>
                  <a:pt x="88874" y="236639"/>
                </a:lnTo>
                <a:lnTo>
                  <a:pt x="188353" y="268960"/>
                </a:lnTo>
                <a:lnTo>
                  <a:pt x="256908" y="354012"/>
                </a:lnTo>
                <a:lnTo>
                  <a:pt x="257949" y="262763"/>
                </a:lnTo>
                <a:lnTo>
                  <a:pt x="208280" y="244259"/>
                </a:lnTo>
                <a:lnTo>
                  <a:pt x="200574" y="236639"/>
                </a:lnTo>
                <a:close/>
              </a:path>
              <a:path w="544829" h="543560">
                <a:moveTo>
                  <a:pt x="422932" y="46609"/>
                </a:moveTo>
                <a:lnTo>
                  <a:pt x="400824" y="46609"/>
                </a:lnTo>
                <a:lnTo>
                  <a:pt x="380771" y="149745"/>
                </a:lnTo>
                <a:lnTo>
                  <a:pt x="272326" y="237248"/>
                </a:lnTo>
                <a:lnTo>
                  <a:pt x="278193" y="329247"/>
                </a:lnTo>
                <a:lnTo>
                  <a:pt x="309626" y="248488"/>
                </a:lnTo>
                <a:lnTo>
                  <a:pt x="419201" y="204482"/>
                </a:lnTo>
                <a:lnTo>
                  <a:pt x="534830" y="204482"/>
                </a:lnTo>
                <a:lnTo>
                  <a:pt x="527344" y="177215"/>
                </a:lnTo>
                <a:lnTo>
                  <a:pt x="507212" y="134810"/>
                </a:lnTo>
                <a:lnTo>
                  <a:pt x="480359" y="96820"/>
                </a:lnTo>
                <a:lnTo>
                  <a:pt x="447554" y="64014"/>
                </a:lnTo>
                <a:lnTo>
                  <a:pt x="422932" y="46609"/>
                </a:lnTo>
                <a:close/>
              </a:path>
              <a:path w="544829" h="543560">
                <a:moveTo>
                  <a:pt x="259813" y="96240"/>
                </a:moveTo>
                <a:lnTo>
                  <a:pt x="137604" y="96240"/>
                </a:lnTo>
                <a:lnTo>
                  <a:pt x="208216" y="129374"/>
                </a:lnTo>
                <a:lnTo>
                  <a:pt x="247523" y="183261"/>
                </a:lnTo>
                <a:lnTo>
                  <a:pt x="251236" y="212490"/>
                </a:lnTo>
                <a:lnTo>
                  <a:pt x="253565" y="230119"/>
                </a:lnTo>
                <a:lnTo>
                  <a:pt x="255488" y="243245"/>
                </a:lnTo>
                <a:lnTo>
                  <a:pt x="257987" y="258965"/>
                </a:lnTo>
                <a:lnTo>
                  <a:pt x="259813" y="96240"/>
                </a:lnTo>
                <a:close/>
              </a:path>
              <a:path w="544829" h="543560">
                <a:moveTo>
                  <a:pt x="396894" y="49580"/>
                </a:moveTo>
                <a:lnTo>
                  <a:pt x="260337" y="49580"/>
                </a:lnTo>
                <a:lnTo>
                  <a:pt x="272110" y="234099"/>
                </a:lnTo>
                <a:lnTo>
                  <a:pt x="291261" y="129463"/>
                </a:lnTo>
                <a:lnTo>
                  <a:pt x="396894" y="49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231420" y="600494"/>
            <a:ext cx="130810" cy="49530"/>
          </a:xfrm>
          <a:custGeom>
            <a:avLst/>
            <a:gdLst/>
            <a:ahLst/>
            <a:cxnLst/>
            <a:rect l="l" t="t" r="r" b="b"/>
            <a:pathLst>
              <a:path w="130809" h="49529">
                <a:moveTo>
                  <a:pt x="130200" y="0"/>
                </a:moveTo>
                <a:lnTo>
                  <a:pt x="43560" y="2146"/>
                </a:lnTo>
                <a:lnTo>
                  <a:pt x="0" y="49479"/>
                </a:lnTo>
                <a:lnTo>
                  <a:pt x="92227" y="48602"/>
                </a:lnTo>
                <a:lnTo>
                  <a:pt x="95035" y="45008"/>
                </a:lnTo>
                <a:lnTo>
                  <a:pt x="11290" y="45008"/>
                </a:lnTo>
                <a:lnTo>
                  <a:pt x="52120" y="10591"/>
                </a:lnTo>
                <a:lnTo>
                  <a:pt x="108229" y="8724"/>
                </a:lnTo>
                <a:lnTo>
                  <a:pt x="123383" y="8724"/>
                </a:lnTo>
                <a:lnTo>
                  <a:pt x="130200" y="0"/>
                </a:lnTo>
                <a:close/>
              </a:path>
              <a:path w="130809" h="49529">
                <a:moveTo>
                  <a:pt x="123383" y="8724"/>
                </a:moveTo>
                <a:lnTo>
                  <a:pt x="108229" y="8724"/>
                </a:lnTo>
                <a:lnTo>
                  <a:pt x="86296" y="35813"/>
                </a:lnTo>
                <a:lnTo>
                  <a:pt x="11290" y="45008"/>
                </a:lnTo>
                <a:lnTo>
                  <a:pt x="95035" y="45008"/>
                </a:lnTo>
                <a:lnTo>
                  <a:pt x="123383" y="8724"/>
                </a:lnTo>
                <a:close/>
              </a:path>
            </a:pathLst>
          </a:custGeom>
          <a:solidFill>
            <a:srgbClr val="7AC3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149646" y="456131"/>
            <a:ext cx="63500" cy="124460"/>
          </a:xfrm>
          <a:custGeom>
            <a:avLst/>
            <a:gdLst/>
            <a:ahLst/>
            <a:cxnLst/>
            <a:rect l="l" t="t" r="r" b="b"/>
            <a:pathLst>
              <a:path w="63500" h="124459">
                <a:moveTo>
                  <a:pt x="0" y="0"/>
                </a:moveTo>
                <a:lnTo>
                  <a:pt x="11747" y="86169"/>
                </a:lnTo>
                <a:lnTo>
                  <a:pt x="63474" y="124396"/>
                </a:lnTo>
                <a:lnTo>
                  <a:pt x="62209" y="113652"/>
                </a:lnTo>
                <a:lnTo>
                  <a:pt x="57810" y="113652"/>
                </a:lnTo>
                <a:lnTo>
                  <a:pt x="18059" y="77304"/>
                </a:lnTo>
                <a:lnTo>
                  <a:pt x="10972" y="18592"/>
                </a:lnTo>
                <a:lnTo>
                  <a:pt x="29876" y="18592"/>
                </a:lnTo>
                <a:lnTo>
                  <a:pt x="0" y="0"/>
                </a:lnTo>
                <a:close/>
              </a:path>
              <a:path w="63500" h="124459">
                <a:moveTo>
                  <a:pt x="29876" y="18592"/>
                </a:moveTo>
                <a:lnTo>
                  <a:pt x="10972" y="18592"/>
                </a:lnTo>
                <a:lnTo>
                  <a:pt x="43014" y="43522"/>
                </a:lnTo>
                <a:lnTo>
                  <a:pt x="57810" y="113652"/>
                </a:lnTo>
                <a:lnTo>
                  <a:pt x="62209" y="113652"/>
                </a:lnTo>
                <a:lnTo>
                  <a:pt x="52692" y="32791"/>
                </a:lnTo>
                <a:lnTo>
                  <a:pt x="29876" y="18592"/>
                </a:lnTo>
                <a:close/>
              </a:path>
            </a:pathLst>
          </a:custGeom>
          <a:solidFill>
            <a:srgbClr val="6FC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225880" y="450476"/>
            <a:ext cx="102870" cy="105410"/>
          </a:xfrm>
          <a:custGeom>
            <a:avLst/>
            <a:gdLst/>
            <a:ahLst/>
            <a:cxnLst/>
            <a:rect l="l" t="t" r="r" b="b"/>
            <a:pathLst>
              <a:path w="102870" h="105409">
                <a:moveTo>
                  <a:pt x="102590" y="0"/>
                </a:moveTo>
                <a:lnTo>
                  <a:pt x="22542" y="41401"/>
                </a:lnTo>
                <a:lnTo>
                  <a:pt x="0" y="105016"/>
                </a:lnTo>
                <a:lnTo>
                  <a:pt x="17026" y="100215"/>
                </a:lnTo>
                <a:lnTo>
                  <a:pt x="5537" y="100215"/>
                </a:lnTo>
                <a:lnTo>
                  <a:pt x="31483" y="49491"/>
                </a:lnTo>
                <a:lnTo>
                  <a:pt x="88607" y="16255"/>
                </a:lnTo>
                <a:lnTo>
                  <a:pt x="98280" y="16255"/>
                </a:lnTo>
                <a:lnTo>
                  <a:pt x="102590" y="0"/>
                </a:lnTo>
                <a:close/>
              </a:path>
              <a:path w="102870" h="105409">
                <a:moveTo>
                  <a:pt x="98280" y="16255"/>
                </a:moveTo>
                <a:lnTo>
                  <a:pt x="88607" y="16255"/>
                </a:lnTo>
                <a:lnTo>
                  <a:pt x="73786" y="50774"/>
                </a:lnTo>
                <a:lnTo>
                  <a:pt x="45211" y="83311"/>
                </a:lnTo>
                <a:lnTo>
                  <a:pt x="5537" y="100215"/>
                </a:lnTo>
                <a:lnTo>
                  <a:pt x="17026" y="100215"/>
                </a:lnTo>
                <a:lnTo>
                  <a:pt x="49098" y="91173"/>
                </a:lnTo>
                <a:lnTo>
                  <a:pt x="88074" y="54749"/>
                </a:lnTo>
                <a:lnTo>
                  <a:pt x="98280" y="16255"/>
                </a:lnTo>
                <a:close/>
              </a:path>
            </a:pathLst>
          </a:custGeom>
          <a:solidFill>
            <a:srgbClr val="6C9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119054" y="550625"/>
            <a:ext cx="93980" cy="123189"/>
          </a:xfrm>
          <a:custGeom>
            <a:avLst/>
            <a:gdLst/>
            <a:ahLst/>
            <a:cxnLst/>
            <a:rect l="l" t="t" r="r" b="b"/>
            <a:pathLst>
              <a:path w="93979" h="123190">
                <a:moveTo>
                  <a:pt x="0" y="0"/>
                </a:moveTo>
                <a:lnTo>
                  <a:pt x="8470" y="68529"/>
                </a:lnTo>
                <a:lnTo>
                  <a:pt x="43967" y="103898"/>
                </a:lnTo>
                <a:lnTo>
                  <a:pt x="93535" y="122694"/>
                </a:lnTo>
                <a:lnTo>
                  <a:pt x="91952" y="115493"/>
                </a:lnTo>
                <a:lnTo>
                  <a:pt x="87693" y="115493"/>
                </a:lnTo>
                <a:lnTo>
                  <a:pt x="50101" y="96761"/>
                </a:lnTo>
                <a:lnTo>
                  <a:pt x="19646" y="62217"/>
                </a:lnTo>
                <a:lnTo>
                  <a:pt x="13157" y="20802"/>
                </a:lnTo>
                <a:lnTo>
                  <a:pt x="32840" y="20802"/>
                </a:lnTo>
                <a:lnTo>
                  <a:pt x="0" y="0"/>
                </a:lnTo>
                <a:close/>
              </a:path>
              <a:path w="93979" h="123190">
                <a:moveTo>
                  <a:pt x="32840" y="20802"/>
                </a:moveTo>
                <a:lnTo>
                  <a:pt x="13157" y="20802"/>
                </a:lnTo>
                <a:lnTo>
                  <a:pt x="68999" y="59804"/>
                </a:lnTo>
                <a:lnTo>
                  <a:pt x="87693" y="115493"/>
                </a:lnTo>
                <a:lnTo>
                  <a:pt x="91952" y="115493"/>
                </a:lnTo>
                <a:lnTo>
                  <a:pt x="77330" y="48983"/>
                </a:lnTo>
                <a:lnTo>
                  <a:pt x="32840" y="20802"/>
                </a:lnTo>
                <a:close/>
              </a:path>
            </a:pathLst>
          </a:custGeom>
          <a:solidFill>
            <a:srgbClr val="E0E3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572183" y="383890"/>
            <a:ext cx="120650" cy="206375"/>
          </a:xfrm>
          <a:custGeom>
            <a:avLst/>
            <a:gdLst/>
            <a:ahLst/>
            <a:cxnLst/>
            <a:rect l="l" t="t" r="r" b="b"/>
            <a:pathLst>
              <a:path w="120650" h="206375">
                <a:moveTo>
                  <a:pt x="47358" y="0"/>
                </a:moveTo>
                <a:lnTo>
                  <a:pt x="0" y="0"/>
                </a:lnTo>
                <a:lnTo>
                  <a:pt x="0" y="206222"/>
                </a:lnTo>
                <a:lnTo>
                  <a:pt x="14236" y="206222"/>
                </a:lnTo>
                <a:lnTo>
                  <a:pt x="14236" y="119583"/>
                </a:lnTo>
                <a:lnTo>
                  <a:pt x="52298" y="119583"/>
                </a:lnTo>
                <a:lnTo>
                  <a:pt x="56362" y="119278"/>
                </a:lnTo>
                <a:lnTo>
                  <a:pt x="59855" y="118973"/>
                </a:lnTo>
                <a:lnTo>
                  <a:pt x="76218" y="118973"/>
                </a:lnTo>
                <a:lnTo>
                  <a:pt x="74371" y="115316"/>
                </a:lnTo>
                <a:lnTo>
                  <a:pt x="90700" y="106776"/>
                </a:lnTo>
                <a:lnTo>
                  <a:pt x="91359" y="106159"/>
                </a:lnTo>
                <a:lnTo>
                  <a:pt x="14236" y="106159"/>
                </a:lnTo>
                <a:lnTo>
                  <a:pt x="14236" y="12814"/>
                </a:lnTo>
                <a:lnTo>
                  <a:pt x="94778" y="12814"/>
                </a:lnTo>
                <a:lnTo>
                  <a:pt x="73914" y="3131"/>
                </a:lnTo>
                <a:lnTo>
                  <a:pt x="47358" y="0"/>
                </a:lnTo>
                <a:close/>
              </a:path>
              <a:path w="120650" h="206375">
                <a:moveTo>
                  <a:pt x="76218" y="118973"/>
                </a:moveTo>
                <a:lnTo>
                  <a:pt x="59855" y="118973"/>
                </a:lnTo>
                <a:lnTo>
                  <a:pt x="103136" y="206222"/>
                </a:lnTo>
                <a:lnTo>
                  <a:pt x="120281" y="206222"/>
                </a:lnTo>
                <a:lnTo>
                  <a:pt x="76218" y="118973"/>
                </a:lnTo>
                <a:close/>
              </a:path>
              <a:path w="120650" h="206375">
                <a:moveTo>
                  <a:pt x="94778" y="12814"/>
                </a:moveTo>
                <a:lnTo>
                  <a:pt x="45618" y="12814"/>
                </a:lnTo>
                <a:lnTo>
                  <a:pt x="68319" y="15288"/>
                </a:lnTo>
                <a:lnTo>
                  <a:pt x="85412" y="23225"/>
                </a:lnTo>
                <a:lnTo>
                  <a:pt x="96187" y="37395"/>
                </a:lnTo>
                <a:lnTo>
                  <a:pt x="99936" y="58572"/>
                </a:lnTo>
                <a:lnTo>
                  <a:pt x="96141" y="79391"/>
                </a:lnTo>
                <a:lnTo>
                  <a:pt x="85266" y="94262"/>
                </a:lnTo>
                <a:lnTo>
                  <a:pt x="68073" y="103185"/>
                </a:lnTo>
                <a:lnTo>
                  <a:pt x="45326" y="106159"/>
                </a:lnTo>
                <a:lnTo>
                  <a:pt x="91359" y="106159"/>
                </a:lnTo>
                <a:lnTo>
                  <a:pt x="103681" y="94607"/>
                </a:lnTo>
                <a:lnTo>
                  <a:pt x="112249" y="78377"/>
                </a:lnTo>
                <a:lnTo>
                  <a:pt x="115341" y="57658"/>
                </a:lnTo>
                <a:lnTo>
                  <a:pt x="110030" y="31016"/>
                </a:lnTo>
                <a:lnTo>
                  <a:pt x="95513" y="13155"/>
                </a:lnTo>
                <a:lnTo>
                  <a:pt x="94778" y="12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704079" y="437574"/>
            <a:ext cx="113664" cy="155575"/>
          </a:xfrm>
          <a:custGeom>
            <a:avLst/>
            <a:gdLst/>
            <a:ahLst/>
            <a:cxnLst/>
            <a:rect l="l" t="t" r="r" b="b"/>
            <a:pathLst>
              <a:path w="113665" h="155575">
                <a:moveTo>
                  <a:pt x="58686" y="0"/>
                </a:moveTo>
                <a:lnTo>
                  <a:pt x="33952" y="5186"/>
                </a:lnTo>
                <a:lnTo>
                  <a:pt x="15508" y="20212"/>
                </a:lnTo>
                <a:lnTo>
                  <a:pt x="3981" y="44276"/>
                </a:lnTo>
                <a:lnTo>
                  <a:pt x="0" y="76580"/>
                </a:lnTo>
                <a:lnTo>
                  <a:pt x="4571" y="111058"/>
                </a:lnTo>
                <a:lnTo>
                  <a:pt x="17394" y="135758"/>
                </a:lnTo>
                <a:lnTo>
                  <a:pt x="37134" y="150620"/>
                </a:lnTo>
                <a:lnTo>
                  <a:pt x="62458" y="155587"/>
                </a:lnTo>
                <a:lnTo>
                  <a:pt x="77680" y="153939"/>
                </a:lnTo>
                <a:lnTo>
                  <a:pt x="91406" y="149718"/>
                </a:lnTo>
                <a:lnTo>
                  <a:pt x="103444" y="144009"/>
                </a:lnTo>
                <a:lnTo>
                  <a:pt x="103978" y="143687"/>
                </a:lnTo>
                <a:lnTo>
                  <a:pt x="63334" y="143687"/>
                </a:lnTo>
                <a:lnTo>
                  <a:pt x="43482" y="140151"/>
                </a:lnTo>
                <a:lnTo>
                  <a:pt x="27852" y="129122"/>
                </a:lnTo>
                <a:lnTo>
                  <a:pt x="17616" y="109971"/>
                </a:lnTo>
                <a:lnTo>
                  <a:pt x="13944" y="82067"/>
                </a:lnTo>
                <a:lnTo>
                  <a:pt x="113601" y="82067"/>
                </a:lnTo>
                <a:lnTo>
                  <a:pt x="113601" y="71386"/>
                </a:lnTo>
                <a:lnTo>
                  <a:pt x="113459" y="70167"/>
                </a:lnTo>
                <a:lnTo>
                  <a:pt x="13944" y="70167"/>
                </a:lnTo>
                <a:lnTo>
                  <a:pt x="16428" y="48660"/>
                </a:lnTo>
                <a:lnTo>
                  <a:pt x="24223" y="29898"/>
                </a:lnTo>
                <a:lnTo>
                  <a:pt x="37845" y="16628"/>
                </a:lnTo>
                <a:lnTo>
                  <a:pt x="57810" y="11595"/>
                </a:lnTo>
                <a:lnTo>
                  <a:pt x="89766" y="11595"/>
                </a:lnTo>
                <a:lnTo>
                  <a:pt x="83570" y="5878"/>
                </a:lnTo>
                <a:lnTo>
                  <a:pt x="58686" y="0"/>
                </a:lnTo>
                <a:close/>
              </a:path>
              <a:path w="113665" h="155575">
                <a:moveTo>
                  <a:pt x="108953" y="126911"/>
                </a:moveTo>
                <a:lnTo>
                  <a:pt x="101127" y="132109"/>
                </a:lnTo>
                <a:lnTo>
                  <a:pt x="90606" y="137590"/>
                </a:lnTo>
                <a:lnTo>
                  <a:pt x="77854" y="141925"/>
                </a:lnTo>
                <a:lnTo>
                  <a:pt x="63334" y="143687"/>
                </a:lnTo>
                <a:lnTo>
                  <a:pt x="103978" y="143687"/>
                </a:lnTo>
                <a:lnTo>
                  <a:pt x="113601" y="137896"/>
                </a:lnTo>
                <a:lnTo>
                  <a:pt x="108953" y="126911"/>
                </a:lnTo>
                <a:close/>
              </a:path>
              <a:path w="113665" h="155575">
                <a:moveTo>
                  <a:pt x="89766" y="11595"/>
                </a:moveTo>
                <a:lnTo>
                  <a:pt x="57810" y="11595"/>
                </a:lnTo>
                <a:lnTo>
                  <a:pt x="77834" y="16628"/>
                </a:lnTo>
                <a:lnTo>
                  <a:pt x="90720" y="29898"/>
                </a:lnTo>
                <a:lnTo>
                  <a:pt x="97613" y="48660"/>
                </a:lnTo>
                <a:lnTo>
                  <a:pt x="99656" y="70167"/>
                </a:lnTo>
                <a:lnTo>
                  <a:pt x="113459" y="70167"/>
                </a:lnTo>
                <a:lnTo>
                  <a:pt x="110455" y="44405"/>
                </a:lnTo>
                <a:lnTo>
                  <a:pt x="100636" y="21624"/>
                </a:lnTo>
                <a:lnTo>
                  <a:pt x="89766" y="11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828706" y="374430"/>
            <a:ext cx="88900" cy="215900"/>
          </a:xfrm>
          <a:custGeom>
            <a:avLst/>
            <a:gdLst/>
            <a:ahLst/>
            <a:cxnLst/>
            <a:rect l="l" t="t" r="r" b="b"/>
            <a:pathLst>
              <a:path w="88900" h="215900">
                <a:moveTo>
                  <a:pt x="38353" y="78397"/>
                </a:moveTo>
                <a:lnTo>
                  <a:pt x="23825" y="78397"/>
                </a:lnTo>
                <a:lnTo>
                  <a:pt x="23825" y="215684"/>
                </a:lnTo>
                <a:lnTo>
                  <a:pt x="38353" y="215684"/>
                </a:lnTo>
                <a:lnTo>
                  <a:pt x="38353" y="78397"/>
                </a:lnTo>
                <a:close/>
              </a:path>
              <a:path w="88900" h="215900">
                <a:moveTo>
                  <a:pt x="72351" y="66205"/>
                </a:moveTo>
                <a:lnTo>
                  <a:pt x="0" y="66205"/>
                </a:lnTo>
                <a:lnTo>
                  <a:pt x="0" y="78397"/>
                </a:lnTo>
                <a:lnTo>
                  <a:pt x="72351" y="78397"/>
                </a:lnTo>
                <a:lnTo>
                  <a:pt x="72351" y="66205"/>
                </a:lnTo>
                <a:close/>
              </a:path>
              <a:path w="88900" h="215900">
                <a:moveTo>
                  <a:pt x="74383" y="0"/>
                </a:moveTo>
                <a:lnTo>
                  <a:pt x="67690" y="0"/>
                </a:lnTo>
                <a:lnTo>
                  <a:pt x="48460" y="3431"/>
                </a:lnTo>
                <a:lnTo>
                  <a:pt x="34756" y="13498"/>
                </a:lnTo>
                <a:lnTo>
                  <a:pt x="26553" y="29859"/>
                </a:lnTo>
                <a:lnTo>
                  <a:pt x="23825" y="52171"/>
                </a:lnTo>
                <a:lnTo>
                  <a:pt x="23825" y="66205"/>
                </a:lnTo>
                <a:lnTo>
                  <a:pt x="38353" y="66205"/>
                </a:lnTo>
                <a:lnTo>
                  <a:pt x="38463" y="52171"/>
                </a:lnTo>
                <a:lnTo>
                  <a:pt x="39973" y="35419"/>
                </a:lnTo>
                <a:lnTo>
                  <a:pt x="45215" y="22653"/>
                </a:lnTo>
                <a:lnTo>
                  <a:pt x="54652" y="15036"/>
                </a:lnTo>
                <a:lnTo>
                  <a:pt x="68859" y="12509"/>
                </a:lnTo>
                <a:lnTo>
                  <a:pt x="87714" y="12509"/>
                </a:lnTo>
                <a:lnTo>
                  <a:pt x="88620" y="3048"/>
                </a:lnTo>
                <a:lnTo>
                  <a:pt x="81064" y="914"/>
                </a:lnTo>
                <a:lnTo>
                  <a:pt x="74383" y="0"/>
                </a:lnTo>
                <a:close/>
              </a:path>
              <a:path w="88900" h="215900">
                <a:moveTo>
                  <a:pt x="87714" y="12509"/>
                </a:moveTo>
                <a:lnTo>
                  <a:pt x="75247" y="12509"/>
                </a:lnTo>
                <a:lnTo>
                  <a:pt x="83096" y="13728"/>
                </a:lnTo>
                <a:lnTo>
                  <a:pt x="87452" y="15252"/>
                </a:lnTo>
                <a:lnTo>
                  <a:pt x="87714" y="12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909762" y="437577"/>
            <a:ext cx="116205" cy="155575"/>
          </a:xfrm>
          <a:custGeom>
            <a:avLst/>
            <a:gdLst/>
            <a:ahLst/>
            <a:cxnLst/>
            <a:rect l="l" t="t" r="r" b="b"/>
            <a:pathLst>
              <a:path w="116205" h="155575">
                <a:moveTo>
                  <a:pt x="57823" y="0"/>
                </a:moveTo>
                <a:lnTo>
                  <a:pt x="31996" y="5924"/>
                </a:lnTo>
                <a:lnTo>
                  <a:pt x="13985" y="22229"/>
                </a:lnTo>
                <a:lnTo>
                  <a:pt x="3437" y="46714"/>
                </a:lnTo>
                <a:lnTo>
                  <a:pt x="0" y="77177"/>
                </a:lnTo>
                <a:lnTo>
                  <a:pt x="3886" y="110924"/>
                </a:lnTo>
                <a:lnTo>
                  <a:pt x="15181" y="135489"/>
                </a:lnTo>
                <a:lnTo>
                  <a:pt x="33341" y="150501"/>
                </a:lnTo>
                <a:lnTo>
                  <a:pt x="57823" y="155587"/>
                </a:lnTo>
                <a:lnTo>
                  <a:pt x="82024" y="150415"/>
                </a:lnTo>
                <a:lnTo>
                  <a:pt x="89821" y="143992"/>
                </a:lnTo>
                <a:lnTo>
                  <a:pt x="57823" y="143992"/>
                </a:lnTo>
                <a:lnTo>
                  <a:pt x="37039" y="138873"/>
                </a:lnTo>
                <a:lnTo>
                  <a:pt x="23609" y="124772"/>
                </a:lnTo>
                <a:lnTo>
                  <a:pt x="16389" y="103578"/>
                </a:lnTo>
                <a:lnTo>
                  <a:pt x="14236" y="77177"/>
                </a:lnTo>
                <a:lnTo>
                  <a:pt x="16675" y="50460"/>
                </a:lnTo>
                <a:lnTo>
                  <a:pt x="24371" y="29746"/>
                </a:lnTo>
                <a:lnTo>
                  <a:pt x="37896" y="16352"/>
                </a:lnTo>
                <a:lnTo>
                  <a:pt x="57823" y="11595"/>
                </a:lnTo>
                <a:lnTo>
                  <a:pt x="89477" y="11595"/>
                </a:lnTo>
                <a:lnTo>
                  <a:pt x="82881" y="5795"/>
                </a:lnTo>
                <a:lnTo>
                  <a:pt x="57823" y="0"/>
                </a:lnTo>
                <a:close/>
              </a:path>
              <a:path w="116205" h="155575">
                <a:moveTo>
                  <a:pt x="89477" y="11595"/>
                </a:moveTo>
                <a:lnTo>
                  <a:pt x="57823" y="11595"/>
                </a:lnTo>
                <a:lnTo>
                  <a:pt x="77546" y="16180"/>
                </a:lnTo>
                <a:lnTo>
                  <a:pt x="91195" y="29289"/>
                </a:lnTo>
                <a:lnTo>
                  <a:pt x="99124" y="49946"/>
                </a:lnTo>
                <a:lnTo>
                  <a:pt x="101688" y="77177"/>
                </a:lnTo>
                <a:lnTo>
                  <a:pt x="99328" y="105378"/>
                </a:lnTo>
                <a:lnTo>
                  <a:pt x="91738" y="126372"/>
                </a:lnTo>
                <a:lnTo>
                  <a:pt x="78157" y="139473"/>
                </a:lnTo>
                <a:lnTo>
                  <a:pt x="57823" y="143992"/>
                </a:lnTo>
                <a:lnTo>
                  <a:pt x="89821" y="143992"/>
                </a:lnTo>
                <a:lnTo>
                  <a:pt x="100422" y="135261"/>
                </a:lnTo>
                <a:lnTo>
                  <a:pt x="112119" y="110667"/>
                </a:lnTo>
                <a:lnTo>
                  <a:pt x="116217" y="77177"/>
                </a:lnTo>
                <a:lnTo>
                  <a:pt x="112404" y="46329"/>
                </a:lnTo>
                <a:lnTo>
                  <a:pt x="101184" y="21886"/>
                </a:lnTo>
                <a:lnTo>
                  <a:pt x="89477" y="11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052702" y="438494"/>
            <a:ext cx="69850" cy="151765"/>
          </a:xfrm>
          <a:custGeom>
            <a:avLst/>
            <a:gdLst/>
            <a:ahLst/>
            <a:cxnLst/>
            <a:rect l="l" t="t" r="r" b="b"/>
            <a:pathLst>
              <a:path w="69850" h="151765">
                <a:moveTo>
                  <a:pt x="9296" y="2133"/>
                </a:moveTo>
                <a:lnTo>
                  <a:pt x="0" y="2133"/>
                </a:lnTo>
                <a:lnTo>
                  <a:pt x="0" y="151625"/>
                </a:lnTo>
                <a:lnTo>
                  <a:pt x="14236" y="151625"/>
                </a:lnTo>
                <a:lnTo>
                  <a:pt x="14236" y="32029"/>
                </a:lnTo>
                <a:lnTo>
                  <a:pt x="21040" y="25164"/>
                </a:lnTo>
                <a:lnTo>
                  <a:pt x="27292" y="20434"/>
                </a:lnTo>
                <a:lnTo>
                  <a:pt x="13081" y="20434"/>
                </a:lnTo>
                <a:lnTo>
                  <a:pt x="9296" y="2133"/>
                </a:lnTo>
                <a:close/>
              </a:path>
              <a:path w="69850" h="151765">
                <a:moveTo>
                  <a:pt x="62750" y="0"/>
                </a:moveTo>
                <a:lnTo>
                  <a:pt x="50838" y="0"/>
                </a:lnTo>
                <a:lnTo>
                  <a:pt x="38116" y="2078"/>
                </a:lnTo>
                <a:lnTo>
                  <a:pt x="27492" y="7245"/>
                </a:lnTo>
                <a:lnTo>
                  <a:pt x="19101" y="13898"/>
                </a:lnTo>
                <a:lnTo>
                  <a:pt x="13081" y="20434"/>
                </a:lnTo>
                <a:lnTo>
                  <a:pt x="27292" y="20434"/>
                </a:lnTo>
                <a:lnTo>
                  <a:pt x="29203" y="18988"/>
                </a:lnTo>
                <a:lnTo>
                  <a:pt x="38671" y="14528"/>
                </a:lnTo>
                <a:lnTo>
                  <a:pt x="49390" y="12814"/>
                </a:lnTo>
                <a:lnTo>
                  <a:pt x="68355" y="12814"/>
                </a:lnTo>
                <a:lnTo>
                  <a:pt x="69723" y="2743"/>
                </a:lnTo>
                <a:lnTo>
                  <a:pt x="62750" y="0"/>
                </a:lnTo>
                <a:close/>
              </a:path>
              <a:path w="69850" h="151765">
                <a:moveTo>
                  <a:pt x="68355" y="12814"/>
                </a:moveTo>
                <a:lnTo>
                  <a:pt x="57810" y="12814"/>
                </a:lnTo>
                <a:lnTo>
                  <a:pt x="64503" y="14033"/>
                </a:lnTo>
                <a:lnTo>
                  <a:pt x="67983" y="15557"/>
                </a:lnTo>
                <a:lnTo>
                  <a:pt x="68355" y="12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141021" y="437575"/>
            <a:ext cx="191770" cy="153035"/>
          </a:xfrm>
          <a:custGeom>
            <a:avLst/>
            <a:gdLst/>
            <a:ahLst/>
            <a:cxnLst/>
            <a:rect l="l" t="t" r="r" b="b"/>
            <a:pathLst>
              <a:path w="191769" h="153034">
                <a:moveTo>
                  <a:pt x="9296" y="3060"/>
                </a:moveTo>
                <a:lnTo>
                  <a:pt x="0" y="3060"/>
                </a:lnTo>
                <a:lnTo>
                  <a:pt x="0" y="152539"/>
                </a:lnTo>
                <a:lnTo>
                  <a:pt x="14236" y="152539"/>
                </a:lnTo>
                <a:lnTo>
                  <a:pt x="14236" y="32956"/>
                </a:lnTo>
                <a:lnTo>
                  <a:pt x="21959" y="25465"/>
                </a:lnTo>
                <a:lnTo>
                  <a:pt x="27471" y="21361"/>
                </a:lnTo>
                <a:lnTo>
                  <a:pt x="13068" y="21361"/>
                </a:lnTo>
                <a:lnTo>
                  <a:pt x="9296" y="3060"/>
                </a:lnTo>
                <a:close/>
              </a:path>
              <a:path w="191769" h="153034">
                <a:moveTo>
                  <a:pt x="89318" y="12204"/>
                </a:moveTo>
                <a:lnTo>
                  <a:pt x="53454" y="12204"/>
                </a:lnTo>
                <a:lnTo>
                  <a:pt x="70466" y="15460"/>
                </a:lnTo>
                <a:lnTo>
                  <a:pt x="81270" y="24979"/>
                </a:lnTo>
                <a:lnTo>
                  <a:pt x="86954" y="40392"/>
                </a:lnTo>
                <a:lnTo>
                  <a:pt x="88607" y="61328"/>
                </a:lnTo>
                <a:lnTo>
                  <a:pt x="88607" y="152539"/>
                </a:lnTo>
                <a:lnTo>
                  <a:pt x="103136" y="152539"/>
                </a:lnTo>
                <a:lnTo>
                  <a:pt x="103136" y="47904"/>
                </a:lnTo>
                <a:lnTo>
                  <a:pt x="102260" y="39966"/>
                </a:lnTo>
                <a:lnTo>
                  <a:pt x="100520" y="32956"/>
                </a:lnTo>
                <a:lnTo>
                  <a:pt x="108478" y="25208"/>
                </a:lnTo>
                <a:lnTo>
                  <a:pt x="110451" y="23799"/>
                </a:lnTo>
                <a:lnTo>
                  <a:pt x="97320" y="23799"/>
                </a:lnTo>
                <a:lnTo>
                  <a:pt x="90883" y="13517"/>
                </a:lnTo>
                <a:lnTo>
                  <a:pt x="89318" y="12204"/>
                </a:lnTo>
                <a:close/>
              </a:path>
              <a:path w="191769" h="153034">
                <a:moveTo>
                  <a:pt x="175810" y="12204"/>
                </a:moveTo>
                <a:lnTo>
                  <a:pt x="139166" y="12204"/>
                </a:lnTo>
                <a:lnTo>
                  <a:pt x="156631" y="15417"/>
                </a:lnTo>
                <a:lnTo>
                  <a:pt x="168430" y="24865"/>
                </a:lnTo>
                <a:lnTo>
                  <a:pt x="175110" y="40263"/>
                </a:lnTo>
                <a:lnTo>
                  <a:pt x="177215" y="61328"/>
                </a:lnTo>
                <a:lnTo>
                  <a:pt x="177215" y="152539"/>
                </a:lnTo>
                <a:lnTo>
                  <a:pt x="191744" y="152539"/>
                </a:lnTo>
                <a:lnTo>
                  <a:pt x="191744" y="57048"/>
                </a:lnTo>
                <a:lnTo>
                  <a:pt x="188520" y="32307"/>
                </a:lnTo>
                <a:lnTo>
                  <a:pt x="179031" y="14455"/>
                </a:lnTo>
                <a:lnTo>
                  <a:pt x="175810" y="12204"/>
                </a:lnTo>
                <a:close/>
              </a:path>
              <a:path w="191769" h="153034">
                <a:moveTo>
                  <a:pt x="142354" y="0"/>
                </a:moveTo>
                <a:lnTo>
                  <a:pt x="127514" y="2473"/>
                </a:lnTo>
                <a:lnTo>
                  <a:pt x="114936" y="8580"/>
                </a:lnTo>
                <a:lnTo>
                  <a:pt x="104808" y="16346"/>
                </a:lnTo>
                <a:lnTo>
                  <a:pt x="97320" y="23799"/>
                </a:lnTo>
                <a:lnTo>
                  <a:pt x="110451" y="23799"/>
                </a:lnTo>
                <a:lnTo>
                  <a:pt x="117771" y="18575"/>
                </a:lnTo>
                <a:lnTo>
                  <a:pt x="128100" y="13945"/>
                </a:lnTo>
                <a:lnTo>
                  <a:pt x="139166" y="12204"/>
                </a:lnTo>
                <a:lnTo>
                  <a:pt x="175810" y="12204"/>
                </a:lnTo>
                <a:lnTo>
                  <a:pt x="163551" y="3638"/>
                </a:lnTo>
                <a:lnTo>
                  <a:pt x="142354" y="0"/>
                </a:lnTo>
                <a:close/>
              </a:path>
              <a:path w="191769" h="153034">
                <a:moveTo>
                  <a:pt x="56654" y="0"/>
                </a:moveTo>
                <a:lnTo>
                  <a:pt x="42000" y="2178"/>
                </a:lnTo>
                <a:lnTo>
                  <a:pt x="29851" y="7589"/>
                </a:lnTo>
                <a:lnTo>
                  <a:pt x="20207" y="14546"/>
                </a:lnTo>
                <a:lnTo>
                  <a:pt x="13068" y="21361"/>
                </a:lnTo>
                <a:lnTo>
                  <a:pt x="27471" y="21361"/>
                </a:lnTo>
                <a:lnTo>
                  <a:pt x="30907" y="18803"/>
                </a:lnTo>
                <a:lnTo>
                  <a:pt x="41324" y="14030"/>
                </a:lnTo>
                <a:lnTo>
                  <a:pt x="53454" y="12204"/>
                </a:lnTo>
                <a:lnTo>
                  <a:pt x="89318" y="12204"/>
                </a:lnTo>
                <a:lnTo>
                  <a:pt x="81997" y="6065"/>
                </a:lnTo>
                <a:lnTo>
                  <a:pt x="70606" y="1530"/>
                </a:lnTo>
                <a:lnTo>
                  <a:pt x="56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354265" y="437575"/>
            <a:ext cx="102870" cy="155575"/>
          </a:xfrm>
          <a:custGeom>
            <a:avLst/>
            <a:gdLst/>
            <a:ahLst/>
            <a:cxnLst/>
            <a:rect l="l" t="t" r="r" b="b"/>
            <a:pathLst>
              <a:path w="102869" h="155575">
                <a:moveTo>
                  <a:pt x="89371" y="12204"/>
                </a:moveTo>
                <a:lnTo>
                  <a:pt x="53746" y="12204"/>
                </a:lnTo>
                <a:lnTo>
                  <a:pt x="69698" y="14716"/>
                </a:lnTo>
                <a:lnTo>
                  <a:pt x="80721" y="22463"/>
                </a:lnTo>
                <a:lnTo>
                  <a:pt x="87114" y="35757"/>
                </a:lnTo>
                <a:lnTo>
                  <a:pt x="89179" y="54914"/>
                </a:lnTo>
                <a:lnTo>
                  <a:pt x="89179" y="68948"/>
                </a:lnTo>
                <a:lnTo>
                  <a:pt x="48806" y="68948"/>
                </a:lnTo>
                <a:lnTo>
                  <a:pt x="27940" y="71960"/>
                </a:lnTo>
                <a:lnTo>
                  <a:pt x="12634" y="80464"/>
                </a:lnTo>
                <a:lnTo>
                  <a:pt x="3212" y="93658"/>
                </a:lnTo>
                <a:lnTo>
                  <a:pt x="0" y="110743"/>
                </a:lnTo>
                <a:lnTo>
                  <a:pt x="2909" y="127791"/>
                </a:lnTo>
                <a:lnTo>
                  <a:pt x="11509" y="142090"/>
                </a:lnTo>
                <a:lnTo>
                  <a:pt x="25610" y="151927"/>
                </a:lnTo>
                <a:lnTo>
                  <a:pt x="45021" y="155587"/>
                </a:lnTo>
                <a:lnTo>
                  <a:pt x="59252" y="153594"/>
                </a:lnTo>
                <a:lnTo>
                  <a:pt x="71683" y="148342"/>
                </a:lnTo>
                <a:lnTo>
                  <a:pt x="77754" y="143992"/>
                </a:lnTo>
                <a:lnTo>
                  <a:pt x="47929" y="143992"/>
                </a:lnTo>
                <a:lnTo>
                  <a:pt x="32522" y="141490"/>
                </a:lnTo>
                <a:lnTo>
                  <a:pt x="21856" y="134497"/>
                </a:lnTo>
                <a:lnTo>
                  <a:pt x="15657" y="123788"/>
                </a:lnTo>
                <a:lnTo>
                  <a:pt x="13652" y="110134"/>
                </a:lnTo>
                <a:lnTo>
                  <a:pt x="15454" y="98433"/>
                </a:lnTo>
                <a:lnTo>
                  <a:pt x="21531" y="89047"/>
                </a:lnTo>
                <a:lnTo>
                  <a:pt x="32892" y="82807"/>
                </a:lnTo>
                <a:lnTo>
                  <a:pt x="50546" y="80543"/>
                </a:lnTo>
                <a:lnTo>
                  <a:pt x="102844" y="80543"/>
                </a:lnTo>
                <a:lnTo>
                  <a:pt x="102844" y="52171"/>
                </a:lnTo>
                <a:lnTo>
                  <a:pt x="99739" y="29350"/>
                </a:lnTo>
                <a:lnTo>
                  <a:pt x="90641" y="13046"/>
                </a:lnTo>
                <a:lnTo>
                  <a:pt x="89371" y="12204"/>
                </a:lnTo>
                <a:close/>
              </a:path>
              <a:path w="102869" h="155575">
                <a:moveTo>
                  <a:pt x="102844" y="132410"/>
                </a:moveTo>
                <a:lnTo>
                  <a:pt x="90068" y="132410"/>
                </a:lnTo>
                <a:lnTo>
                  <a:pt x="93256" y="152539"/>
                </a:lnTo>
                <a:lnTo>
                  <a:pt x="102844" y="152539"/>
                </a:lnTo>
                <a:lnTo>
                  <a:pt x="102844" y="132410"/>
                </a:lnTo>
                <a:close/>
              </a:path>
              <a:path w="102869" h="155575">
                <a:moveTo>
                  <a:pt x="102844" y="80543"/>
                </a:moveTo>
                <a:lnTo>
                  <a:pt x="89179" y="80543"/>
                </a:lnTo>
                <a:lnTo>
                  <a:pt x="89179" y="121119"/>
                </a:lnTo>
                <a:lnTo>
                  <a:pt x="81146" y="129842"/>
                </a:lnTo>
                <a:lnTo>
                  <a:pt x="71283" y="137133"/>
                </a:lnTo>
                <a:lnTo>
                  <a:pt x="60056" y="142135"/>
                </a:lnTo>
                <a:lnTo>
                  <a:pt x="47929" y="143992"/>
                </a:lnTo>
                <a:lnTo>
                  <a:pt x="77754" y="143992"/>
                </a:lnTo>
                <a:lnTo>
                  <a:pt x="82045" y="140918"/>
                </a:lnTo>
                <a:lnTo>
                  <a:pt x="90068" y="132410"/>
                </a:lnTo>
                <a:lnTo>
                  <a:pt x="102844" y="132410"/>
                </a:lnTo>
                <a:lnTo>
                  <a:pt x="102844" y="80543"/>
                </a:lnTo>
                <a:close/>
              </a:path>
              <a:path w="102869" h="155575">
                <a:moveTo>
                  <a:pt x="55778" y="0"/>
                </a:moveTo>
                <a:lnTo>
                  <a:pt x="39230" y="1073"/>
                </a:lnTo>
                <a:lnTo>
                  <a:pt x="25598" y="3778"/>
                </a:lnTo>
                <a:lnTo>
                  <a:pt x="14635" y="7340"/>
                </a:lnTo>
                <a:lnTo>
                  <a:pt x="6096" y="10985"/>
                </a:lnTo>
                <a:lnTo>
                  <a:pt x="10160" y="22275"/>
                </a:lnTo>
                <a:lnTo>
                  <a:pt x="18399" y="18773"/>
                </a:lnTo>
                <a:lnTo>
                  <a:pt x="28571" y="15525"/>
                </a:lnTo>
                <a:lnTo>
                  <a:pt x="40435" y="13135"/>
                </a:lnTo>
                <a:lnTo>
                  <a:pt x="53746" y="12204"/>
                </a:lnTo>
                <a:lnTo>
                  <a:pt x="89371" y="12204"/>
                </a:lnTo>
                <a:lnTo>
                  <a:pt x="75878" y="3261"/>
                </a:lnTo>
                <a:lnTo>
                  <a:pt x="557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522780" y="384197"/>
            <a:ext cx="120650" cy="206375"/>
          </a:xfrm>
          <a:custGeom>
            <a:avLst/>
            <a:gdLst/>
            <a:ahLst/>
            <a:cxnLst/>
            <a:rect l="l" t="t" r="r" b="b"/>
            <a:pathLst>
              <a:path w="120650" h="206375">
                <a:moveTo>
                  <a:pt x="120573" y="0"/>
                </a:moveTo>
                <a:lnTo>
                  <a:pt x="0" y="0"/>
                </a:lnTo>
                <a:lnTo>
                  <a:pt x="0" y="205917"/>
                </a:lnTo>
                <a:lnTo>
                  <a:pt x="120573" y="205917"/>
                </a:lnTo>
                <a:lnTo>
                  <a:pt x="120573" y="172669"/>
                </a:lnTo>
                <a:lnTo>
                  <a:pt x="38061" y="172669"/>
                </a:lnTo>
                <a:lnTo>
                  <a:pt x="38061" y="119887"/>
                </a:lnTo>
                <a:lnTo>
                  <a:pt x="98196" y="119887"/>
                </a:lnTo>
                <a:lnTo>
                  <a:pt x="101104" y="84493"/>
                </a:lnTo>
                <a:lnTo>
                  <a:pt x="38061" y="84493"/>
                </a:lnTo>
                <a:lnTo>
                  <a:pt x="38061" y="33858"/>
                </a:lnTo>
                <a:lnTo>
                  <a:pt x="120573" y="33858"/>
                </a:lnTo>
                <a:lnTo>
                  <a:pt x="1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654668" y="379619"/>
            <a:ext cx="131445" cy="213995"/>
          </a:xfrm>
          <a:custGeom>
            <a:avLst/>
            <a:gdLst/>
            <a:ahLst/>
            <a:cxnLst/>
            <a:rect l="l" t="t" r="r" b="b"/>
            <a:pathLst>
              <a:path w="131444" h="213995">
                <a:moveTo>
                  <a:pt x="61302" y="57962"/>
                </a:moveTo>
                <a:lnTo>
                  <a:pt x="37140" y="63168"/>
                </a:lnTo>
                <a:lnTo>
                  <a:pt x="17687" y="78325"/>
                </a:lnTo>
                <a:lnTo>
                  <a:pt x="4717" y="102748"/>
                </a:lnTo>
                <a:lnTo>
                  <a:pt x="0" y="135750"/>
                </a:lnTo>
                <a:lnTo>
                  <a:pt x="4544" y="170430"/>
                </a:lnTo>
                <a:lnTo>
                  <a:pt x="16959" y="194671"/>
                </a:lnTo>
                <a:lnTo>
                  <a:pt x="35420" y="208902"/>
                </a:lnTo>
                <a:lnTo>
                  <a:pt x="58102" y="213550"/>
                </a:lnTo>
                <a:lnTo>
                  <a:pt x="70914" y="211786"/>
                </a:lnTo>
                <a:lnTo>
                  <a:pt x="81680" y="207217"/>
                </a:lnTo>
                <a:lnTo>
                  <a:pt x="90102" y="200932"/>
                </a:lnTo>
                <a:lnTo>
                  <a:pt x="95884" y="194017"/>
                </a:lnTo>
                <a:lnTo>
                  <a:pt x="131025" y="194017"/>
                </a:lnTo>
                <a:lnTo>
                  <a:pt x="131025" y="184569"/>
                </a:lnTo>
                <a:lnTo>
                  <a:pt x="66827" y="184569"/>
                </a:lnTo>
                <a:lnTo>
                  <a:pt x="54730" y="181913"/>
                </a:lnTo>
                <a:lnTo>
                  <a:pt x="45686" y="173394"/>
                </a:lnTo>
                <a:lnTo>
                  <a:pt x="40022" y="158181"/>
                </a:lnTo>
                <a:lnTo>
                  <a:pt x="38061" y="135445"/>
                </a:lnTo>
                <a:lnTo>
                  <a:pt x="40113" y="113340"/>
                </a:lnTo>
                <a:lnTo>
                  <a:pt x="45977" y="98612"/>
                </a:lnTo>
                <a:lnTo>
                  <a:pt x="55217" y="90404"/>
                </a:lnTo>
                <a:lnTo>
                  <a:pt x="67398" y="87858"/>
                </a:lnTo>
                <a:lnTo>
                  <a:pt x="131025" y="87858"/>
                </a:lnTo>
                <a:lnTo>
                  <a:pt x="131025" y="72605"/>
                </a:lnTo>
                <a:lnTo>
                  <a:pt x="96748" y="72605"/>
                </a:lnTo>
                <a:lnTo>
                  <a:pt x="90065" y="66454"/>
                </a:lnTo>
                <a:lnTo>
                  <a:pt x="81859" y="61850"/>
                </a:lnTo>
                <a:lnTo>
                  <a:pt x="72236" y="58963"/>
                </a:lnTo>
                <a:lnTo>
                  <a:pt x="61302" y="57962"/>
                </a:lnTo>
                <a:close/>
              </a:path>
              <a:path w="131444" h="213995">
                <a:moveTo>
                  <a:pt x="131025" y="194017"/>
                </a:moveTo>
                <a:lnTo>
                  <a:pt x="95884" y="194017"/>
                </a:lnTo>
                <a:lnTo>
                  <a:pt x="100241" y="210489"/>
                </a:lnTo>
                <a:lnTo>
                  <a:pt x="131025" y="210489"/>
                </a:lnTo>
                <a:lnTo>
                  <a:pt x="131025" y="194017"/>
                </a:lnTo>
                <a:close/>
              </a:path>
              <a:path w="131444" h="213995">
                <a:moveTo>
                  <a:pt x="131025" y="87858"/>
                </a:moveTo>
                <a:lnTo>
                  <a:pt x="67398" y="87858"/>
                </a:lnTo>
                <a:lnTo>
                  <a:pt x="75284" y="88487"/>
                </a:lnTo>
                <a:lnTo>
                  <a:pt x="82294" y="90144"/>
                </a:lnTo>
                <a:lnTo>
                  <a:pt x="88321" y="92487"/>
                </a:lnTo>
                <a:lnTo>
                  <a:pt x="93256" y="95173"/>
                </a:lnTo>
                <a:lnTo>
                  <a:pt x="93256" y="171754"/>
                </a:lnTo>
                <a:lnTo>
                  <a:pt x="87410" y="177100"/>
                </a:lnTo>
                <a:lnTo>
                  <a:pt x="80913" y="181133"/>
                </a:lnTo>
                <a:lnTo>
                  <a:pt x="73980" y="183681"/>
                </a:lnTo>
                <a:lnTo>
                  <a:pt x="66827" y="184569"/>
                </a:lnTo>
                <a:lnTo>
                  <a:pt x="131025" y="184569"/>
                </a:lnTo>
                <a:lnTo>
                  <a:pt x="131025" y="87858"/>
                </a:lnTo>
                <a:close/>
              </a:path>
              <a:path w="131444" h="213995">
                <a:moveTo>
                  <a:pt x="131025" y="0"/>
                </a:moveTo>
                <a:lnTo>
                  <a:pt x="93256" y="0"/>
                </a:lnTo>
                <a:lnTo>
                  <a:pt x="93256" y="45148"/>
                </a:lnTo>
                <a:lnTo>
                  <a:pt x="131025" y="72605"/>
                </a:lnTo>
                <a:lnTo>
                  <a:pt x="1310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809240" y="440636"/>
            <a:ext cx="127000" cy="153035"/>
          </a:xfrm>
          <a:custGeom>
            <a:avLst/>
            <a:gdLst/>
            <a:ahLst/>
            <a:cxnLst/>
            <a:rect l="l" t="t" r="r" b="b"/>
            <a:pathLst>
              <a:path w="127000" h="153034">
                <a:moveTo>
                  <a:pt x="37757" y="0"/>
                </a:moveTo>
                <a:lnTo>
                  <a:pt x="0" y="0"/>
                </a:lnTo>
                <a:lnTo>
                  <a:pt x="34" y="90906"/>
                </a:lnTo>
                <a:lnTo>
                  <a:pt x="3093" y="117652"/>
                </a:lnTo>
                <a:lnTo>
                  <a:pt x="12558" y="137009"/>
                </a:lnTo>
                <a:lnTo>
                  <a:pt x="28669" y="148642"/>
                </a:lnTo>
                <a:lnTo>
                  <a:pt x="51701" y="152526"/>
                </a:lnTo>
                <a:lnTo>
                  <a:pt x="67271" y="150477"/>
                </a:lnTo>
                <a:lnTo>
                  <a:pt x="79922" y="145281"/>
                </a:lnTo>
                <a:lnTo>
                  <a:pt x="89576" y="138371"/>
                </a:lnTo>
                <a:lnTo>
                  <a:pt x="96151" y="131178"/>
                </a:lnTo>
                <a:lnTo>
                  <a:pt x="126949" y="131178"/>
                </a:lnTo>
                <a:lnTo>
                  <a:pt x="126949" y="122021"/>
                </a:lnTo>
                <a:lnTo>
                  <a:pt x="62750" y="122021"/>
                </a:lnTo>
                <a:lnTo>
                  <a:pt x="51612" y="120376"/>
                </a:lnTo>
                <a:lnTo>
                  <a:pt x="43824" y="115041"/>
                </a:lnTo>
                <a:lnTo>
                  <a:pt x="39251" y="105417"/>
                </a:lnTo>
                <a:lnTo>
                  <a:pt x="37757" y="90906"/>
                </a:lnTo>
                <a:lnTo>
                  <a:pt x="37757" y="0"/>
                </a:lnTo>
                <a:close/>
              </a:path>
              <a:path w="127000" h="153034">
                <a:moveTo>
                  <a:pt x="126949" y="131178"/>
                </a:moveTo>
                <a:lnTo>
                  <a:pt x="96151" y="131178"/>
                </a:lnTo>
                <a:lnTo>
                  <a:pt x="101968" y="149478"/>
                </a:lnTo>
                <a:lnTo>
                  <a:pt x="126949" y="149478"/>
                </a:lnTo>
                <a:lnTo>
                  <a:pt x="126949" y="131178"/>
                </a:lnTo>
                <a:close/>
              </a:path>
              <a:path w="127000" h="153034">
                <a:moveTo>
                  <a:pt x="126949" y="0"/>
                </a:moveTo>
                <a:lnTo>
                  <a:pt x="88315" y="0"/>
                </a:lnTo>
                <a:lnTo>
                  <a:pt x="88315" y="113169"/>
                </a:lnTo>
                <a:lnTo>
                  <a:pt x="82885" y="116615"/>
                </a:lnTo>
                <a:lnTo>
                  <a:pt x="76723" y="119429"/>
                </a:lnTo>
                <a:lnTo>
                  <a:pt x="69967" y="121326"/>
                </a:lnTo>
                <a:lnTo>
                  <a:pt x="62750" y="122021"/>
                </a:lnTo>
                <a:lnTo>
                  <a:pt x="126949" y="122021"/>
                </a:lnTo>
                <a:lnTo>
                  <a:pt x="1269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955652" y="437579"/>
            <a:ext cx="116839" cy="155575"/>
          </a:xfrm>
          <a:custGeom>
            <a:avLst/>
            <a:gdLst/>
            <a:ahLst/>
            <a:cxnLst/>
            <a:rect l="l" t="t" r="r" b="b"/>
            <a:pathLst>
              <a:path w="116840" h="155575">
                <a:moveTo>
                  <a:pt x="67690" y="0"/>
                </a:moveTo>
                <a:lnTo>
                  <a:pt x="39342" y="5290"/>
                </a:lnTo>
                <a:lnTo>
                  <a:pt x="18048" y="20591"/>
                </a:lnTo>
                <a:lnTo>
                  <a:pt x="4652" y="45043"/>
                </a:lnTo>
                <a:lnTo>
                  <a:pt x="0" y="77787"/>
                </a:lnTo>
                <a:lnTo>
                  <a:pt x="4657" y="112082"/>
                </a:lnTo>
                <a:lnTo>
                  <a:pt x="18084" y="136366"/>
                </a:lnTo>
                <a:lnTo>
                  <a:pt x="39465" y="150810"/>
                </a:lnTo>
                <a:lnTo>
                  <a:pt x="67983" y="155587"/>
                </a:lnTo>
                <a:lnTo>
                  <a:pt x="83535" y="154180"/>
                </a:lnTo>
                <a:lnTo>
                  <a:pt x="97396" y="150742"/>
                </a:lnTo>
                <a:lnTo>
                  <a:pt x="108752" y="146447"/>
                </a:lnTo>
                <a:lnTo>
                  <a:pt x="116789" y="142468"/>
                </a:lnTo>
                <a:lnTo>
                  <a:pt x="112591" y="125387"/>
                </a:lnTo>
                <a:lnTo>
                  <a:pt x="71183" y="125387"/>
                </a:lnTo>
                <a:lnTo>
                  <a:pt x="57391" y="122712"/>
                </a:lnTo>
                <a:lnTo>
                  <a:pt x="47169" y="114288"/>
                </a:lnTo>
                <a:lnTo>
                  <a:pt x="40817" y="99514"/>
                </a:lnTo>
                <a:lnTo>
                  <a:pt x="38633" y="77787"/>
                </a:lnTo>
                <a:lnTo>
                  <a:pt x="40894" y="56196"/>
                </a:lnTo>
                <a:lnTo>
                  <a:pt x="47351" y="41411"/>
                </a:lnTo>
                <a:lnTo>
                  <a:pt x="57514" y="32917"/>
                </a:lnTo>
                <a:lnTo>
                  <a:pt x="70891" y="30200"/>
                </a:lnTo>
                <a:lnTo>
                  <a:pt x="109956" y="30200"/>
                </a:lnTo>
                <a:lnTo>
                  <a:pt x="116497" y="12204"/>
                </a:lnTo>
                <a:lnTo>
                  <a:pt x="105767" y="6820"/>
                </a:lnTo>
                <a:lnTo>
                  <a:pt x="94056" y="3011"/>
                </a:lnTo>
                <a:lnTo>
                  <a:pt x="81364" y="747"/>
                </a:lnTo>
                <a:lnTo>
                  <a:pt x="67690" y="0"/>
                </a:lnTo>
                <a:close/>
              </a:path>
              <a:path w="116840" h="155575">
                <a:moveTo>
                  <a:pt x="109816" y="114096"/>
                </a:moveTo>
                <a:lnTo>
                  <a:pt x="101940" y="118175"/>
                </a:lnTo>
                <a:lnTo>
                  <a:pt x="92567" y="121799"/>
                </a:lnTo>
                <a:lnTo>
                  <a:pt x="82159" y="124394"/>
                </a:lnTo>
                <a:lnTo>
                  <a:pt x="71183" y="125387"/>
                </a:lnTo>
                <a:lnTo>
                  <a:pt x="112591" y="125387"/>
                </a:lnTo>
                <a:lnTo>
                  <a:pt x="109816" y="114096"/>
                </a:lnTo>
                <a:close/>
              </a:path>
              <a:path w="116840" h="155575">
                <a:moveTo>
                  <a:pt x="109956" y="30200"/>
                </a:moveTo>
                <a:lnTo>
                  <a:pt x="70891" y="30200"/>
                </a:lnTo>
                <a:lnTo>
                  <a:pt x="80311" y="30729"/>
                </a:lnTo>
                <a:lnTo>
                  <a:pt x="89627" y="32373"/>
                </a:lnTo>
                <a:lnTo>
                  <a:pt x="98509" y="35220"/>
                </a:lnTo>
                <a:lnTo>
                  <a:pt x="106629" y="39357"/>
                </a:lnTo>
                <a:lnTo>
                  <a:pt x="109956" y="30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080863" y="437575"/>
            <a:ext cx="120650" cy="155575"/>
          </a:xfrm>
          <a:custGeom>
            <a:avLst/>
            <a:gdLst/>
            <a:ahLst/>
            <a:cxnLst/>
            <a:rect l="l" t="t" r="r" b="b"/>
            <a:pathLst>
              <a:path w="120650" h="155575">
                <a:moveTo>
                  <a:pt x="115737" y="30505"/>
                </a:moveTo>
                <a:lnTo>
                  <a:pt x="58686" y="30505"/>
                </a:lnTo>
                <a:lnTo>
                  <a:pt x="68721" y="31760"/>
                </a:lnTo>
                <a:lnTo>
                  <a:pt x="76631" y="35961"/>
                </a:lnTo>
                <a:lnTo>
                  <a:pt x="81818" y="43765"/>
                </a:lnTo>
                <a:lnTo>
                  <a:pt x="83680" y="55829"/>
                </a:lnTo>
                <a:lnTo>
                  <a:pt x="83680" y="63461"/>
                </a:lnTo>
                <a:lnTo>
                  <a:pt x="53746" y="63461"/>
                </a:lnTo>
                <a:lnTo>
                  <a:pt x="30887" y="66469"/>
                </a:lnTo>
                <a:lnTo>
                  <a:pt x="14019" y="75168"/>
                </a:lnTo>
                <a:lnTo>
                  <a:pt x="3577" y="89072"/>
                </a:lnTo>
                <a:lnTo>
                  <a:pt x="0" y="107695"/>
                </a:lnTo>
                <a:lnTo>
                  <a:pt x="3441" y="127277"/>
                </a:lnTo>
                <a:lnTo>
                  <a:pt x="13147" y="142395"/>
                </a:lnTo>
                <a:lnTo>
                  <a:pt x="28192" y="152137"/>
                </a:lnTo>
                <a:lnTo>
                  <a:pt x="47650" y="155587"/>
                </a:lnTo>
                <a:lnTo>
                  <a:pt x="61574" y="153804"/>
                </a:lnTo>
                <a:lnTo>
                  <a:pt x="73212" y="149104"/>
                </a:lnTo>
                <a:lnTo>
                  <a:pt x="82454" y="142461"/>
                </a:lnTo>
                <a:lnTo>
                  <a:pt x="89192" y="134848"/>
                </a:lnTo>
                <a:lnTo>
                  <a:pt x="120281" y="134848"/>
                </a:lnTo>
                <a:lnTo>
                  <a:pt x="120281" y="128435"/>
                </a:lnTo>
                <a:lnTo>
                  <a:pt x="58407" y="128435"/>
                </a:lnTo>
                <a:lnTo>
                  <a:pt x="49079" y="126934"/>
                </a:lnTo>
                <a:lnTo>
                  <a:pt x="42452" y="122604"/>
                </a:lnTo>
                <a:lnTo>
                  <a:pt x="38497" y="115699"/>
                </a:lnTo>
                <a:lnTo>
                  <a:pt x="37185" y="106476"/>
                </a:lnTo>
                <a:lnTo>
                  <a:pt x="38565" y="98709"/>
                </a:lnTo>
                <a:lnTo>
                  <a:pt x="42779" y="92629"/>
                </a:lnTo>
                <a:lnTo>
                  <a:pt x="49937" y="88665"/>
                </a:lnTo>
                <a:lnTo>
                  <a:pt x="60147" y="87248"/>
                </a:lnTo>
                <a:lnTo>
                  <a:pt x="120281" y="87248"/>
                </a:lnTo>
                <a:lnTo>
                  <a:pt x="120281" y="57657"/>
                </a:lnTo>
                <a:lnTo>
                  <a:pt x="116926" y="32564"/>
                </a:lnTo>
                <a:lnTo>
                  <a:pt x="115737" y="30505"/>
                </a:lnTo>
                <a:close/>
              </a:path>
              <a:path w="120650" h="155575">
                <a:moveTo>
                  <a:pt x="120281" y="134848"/>
                </a:moveTo>
                <a:lnTo>
                  <a:pt x="89192" y="134848"/>
                </a:lnTo>
                <a:lnTo>
                  <a:pt x="94424" y="152539"/>
                </a:lnTo>
                <a:lnTo>
                  <a:pt x="120281" y="152539"/>
                </a:lnTo>
                <a:lnTo>
                  <a:pt x="120281" y="134848"/>
                </a:lnTo>
                <a:close/>
              </a:path>
              <a:path w="120650" h="155575">
                <a:moveTo>
                  <a:pt x="120281" y="87248"/>
                </a:moveTo>
                <a:lnTo>
                  <a:pt x="83680" y="87248"/>
                </a:lnTo>
                <a:lnTo>
                  <a:pt x="83680" y="118376"/>
                </a:lnTo>
                <a:lnTo>
                  <a:pt x="78050" y="122391"/>
                </a:lnTo>
                <a:lnTo>
                  <a:pt x="71801" y="125577"/>
                </a:lnTo>
                <a:lnTo>
                  <a:pt x="65172" y="127677"/>
                </a:lnTo>
                <a:lnTo>
                  <a:pt x="58407" y="128435"/>
                </a:lnTo>
                <a:lnTo>
                  <a:pt x="120281" y="128435"/>
                </a:lnTo>
                <a:lnTo>
                  <a:pt x="120281" y="87248"/>
                </a:lnTo>
                <a:close/>
              </a:path>
              <a:path w="120650" h="155575">
                <a:moveTo>
                  <a:pt x="62471" y="0"/>
                </a:moveTo>
                <a:lnTo>
                  <a:pt x="46270" y="1006"/>
                </a:lnTo>
                <a:lnTo>
                  <a:pt x="31378" y="3702"/>
                </a:lnTo>
                <a:lnTo>
                  <a:pt x="18015" y="7597"/>
                </a:lnTo>
                <a:lnTo>
                  <a:pt x="6400" y="12204"/>
                </a:lnTo>
                <a:lnTo>
                  <a:pt x="15989" y="40576"/>
                </a:lnTo>
                <a:lnTo>
                  <a:pt x="25187" y="36688"/>
                </a:lnTo>
                <a:lnTo>
                  <a:pt x="35371" y="33483"/>
                </a:lnTo>
                <a:lnTo>
                  <a:pt x="46537" y="31307"/>
                </a:lnTo>
                <a:lnTo>
                  <a:pt x="58686" y="30505"/>
                </a:lnTo>
                <a:lnTo>
                  <a:pt x="115737" y="30505"/>
                </a:lnTo>
                <a:lnTo>
                  <a:pt x="106516" y="14531"/>
                </a:lnTo>
                <a:lnTo>
                  <a:pt x="88536" y="3647"/>
                </a:lnTo>
                <a:lnTo>
                  <a:pt x="62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220314" y="437579"/>
            <a:ext cx="116839" cy="155575"/>
          </a:xfrm>
          <a:custGeom>
            <a:avLst/>
            <a:gdLst/>
            <a:ahLst/>
            <a:cxnLst/>
            <a:rect l="l" t="t" r="r" b="b"/>
            <a:pathLst>
              <a:path w="116840" h="155575">
                <a:moveTo>
                  <a:pt x="67690" y="0"/>
                </a:moveTo>
                <a:lnTo>
                  <a:pt x="39342" y="5290"/>
                </a:lnTo>
                <a:lnTo>
                  <a:pt x="18048" y="20591"/>
                </a:lnTo>
                <a:lnTo>
                  <a:pt x="4652" y="45043"/>
                </a:lnTo>
                <a:lnTo>
                  <a:pt x="0" y="77787"/>
                </a:lnTo>
                <a:lnTo>
                  <a:pt x="4657" y="112082"/>
                </a:lnTo>
                <a:lnTo>
                  <a:pt x="18084" y="136366"/>
                </a:lnTo>
                <a:lnTo>
                  <a:pt x="39465" y="150810"/>
                </a:lnTo>
                <a:lnTo>
                  <a:pt x="67983" y="155587"/>
                </a:lnTo>
                <a:lnTo>
                  <a:pt x="83535" y="154180"/>
                </a:lnTo>
                <a:lnTo>
                  <a:pt x="97396" y="150742"/>
                </a:lnTo>
                <a:lnTo>
                  <a:pt x="108752" y="146447"/>
                </a:lnTo>
                <a:lnTo>
                  <a:pt x="116789" y="142468"/>
                </a:lnTo>
                <a:lnTo>
                  <a:pt x="112591" y="125387"/>
                </a:lnTo>
                <a:lnTo>
                  <a:pt x="71183" y="125387"/>
                </a:lnTo>
                <a:lnTo>
                  <a:pt x="57391" y="122712"/>
                </a:lnTo>
                <a:lnTo>
                  <a:pt x="47169" y="114288"/>
                </a:lnTo>
                <a:lnTo>
                  <a:pt x="40817" y="99514"/>
                </a:lnTo>
                <a:lnTo>
                  <a:pt x="38633" y="77787"/>
                </a:lnTo>
                <a:lnTo>
                  <a:pt x="40894" y="56196"/>
                </a:lnTo>
                <a:lnTo>
                  <a:pt x="47351" y="41411"/>
                </a:lnTo>
                <a:lnTo>
                  <a:pt x="57514" y="32917"/>
                </a:lnTo>
                <a:lnTo>
                  <a:pt x="70891" y="30200"/>
                </a:lnTo>
                <a:lnTo>
                  <a:pt x="109956" y="30200"/>
                </a:lnTo>
                <a:lnTo>
                  <a:pt x="116497" y="12204"/>
                </a:lnTo>
                <a:lnTo>
                  <a:pt x="105767" y="6820"/>
                </a:lnTo>
                <a:lnTo>
                  <a:pt x="94056" y="3011"/>
                </a:lnTo>
                <a:lnTo>
                  <a:pt x="81364" y="747"/>
                </a:lnTo>
                <a:lnTo>
                  <a:pt x="67690" y="0"/>
                </a:lnTo>
                <a:close/>
              </a:path>
              <a:path w="116840" h="155575">
                <a:moveTo>
                  <a:pt x="109816" y="114096"/>
                </a:moveTo>
                <a:lnTo>
                  <a:pt x="101940" y="118175"/>
                </a:lnTo>
                <a:lnTo>
                  <a:pt x="92567" y="121799"/>
                </a:lnTo>
                <a:lnTo>
                  <a:pt x="82159" y="124394"/>
                </a:lnTo>
                <a:lnTo>
                  <a:pt x="71183" y="125387"/>
                </a:lnTo>
                <a:lnTo>
                  <a:pt x="112591" y="125387"/>
                </a:lnTo>
                <a:lnTo>
                  <a:pt x="109816" y="114096"/>
                </a:lnTo>
                <a:close/>
              </a:path>
              <a:path w="116840" h="155575">
                <a:moveTo>
                  <a:pt x="109956" y="30200"/>
                </a:moveTo>
                <a:lnTo>
                  <a:pt x="70891" y="30200"/>
                </a:lnTo>
                <a:lnTo>
                  <a:pt x="80311" y="30729"/>
                </a:lnTo>
                <a:lnTo>
                  <a:pt x="89627" y="32373"/>
                </a:lnTo>
                <a:lnTo>
                  <a:pt x="98509" y="35220"/>
                </a:lnTo>
                <a:lnTo>
                  <a:pt x="106629" y="39357"/>
                </a:lnTo>
                <a:lnTo>
                  <a:pt x="109956" y="30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348724" y="379613"/>
            <a:ext cx="54610" cy="210820"/>
          </a:xfrm>
          <a:custGeom>
            <a:avLst/>
            <a:gdLst/>
            <a:ahLst/>
            <a:cxnLst/>
            <a:rect l="l" t="t" r="r" b="b"/>
            <a:pathLst>
              <a:path w="54609" h="210820">
                <a:moveTo>
                  <a:pt x="54330" y="61023"/>
                </a:moveTo>
                <a:lnTo>
                  <a:pt x="0" y="61023"/>
                </a:lnTo>
                <a:lnTo>
                  <a:pt x="0" y="86029"/>
                </a:lnTo>
                <a:lnTo>
                  <a:pt x="16560" y="89687"/>
                </a:lnTo>
                <a:lnTo>
                  <a:pt x="16560" y="210502"/>
                </a:lnTo>
                <a:lnTo>
                  <a:pt x="54330" y="210502"/>
                </a:lnTo>
                <a:lnTo>
                  <a:pt x="54330" y="61023"/>
                </a:lnTo>
                <a:close/>
              </a:path>
              <a:path w="54609" h="210820">
                <a:moveTo>
                  <a:pt x="53746" y="0"/>
                </a:moveTo>
                <a:lnTo>
                  <a:pt x="15392" y="0"/>
                </a:lnTo>
                <a:lnTo>
                  <a:pt x="15392" y="36309"/>
                </a:lnTo>
                <a:lnTo>
                  <a:pt x="53746" y="36309"/>
                </a:lnTo>
                <a:lnTo>
                  <a:pt x="53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422511" y="437583"/>
            <a:ext cx="133985" cy="155575"/>
          </a:xfrm>
          <a:custGeom>
            <a:avLst/>
            <a:gdLst/>
            <a:ahLst/>
            <a:cxnLst/>
            <a:rect l="l" t="t" r="r" b="b"/>
            <a:pathLst>
              <a:path w="133984" h="155575">
                <a:moveTo>
                  <a:pt x="66814" y="0"/>
                </a:moveTo>
                <a:lnTo>
                  <a:pt x="37992" y="5929"/>
                </a:lnTo>
                <a:lnTo>
                  <a:pt x="17067" y="22267"/>
                </a:lnTo>
                <a:lnTo>
                  <a:pt x="4312" y="46843"/>
                </a:lnTo>
                <a:lnTo>
                  <a:pt x="0" y="77482"/>
                </a:lnTo>
                <a:lnTo>
                  <a:pt x="4435" y="111310"/>
                </a:lnTo>
                <a:lnTo>
                  <a:pt x="17395" y="135756"/>
                </a:lnTo>
                <a:lnTo>
                  <a:pt x="38361" y="150591"/>
                </a:lnTo>
                <a:lnTo>
                  <a:pt x="66814" y="155587"/>
                </a:lnTo>
                <a:lnTo>
                  <a:pt x="95151" y="150548"/>
                </a:lnTo>
                <a:lnTo>
                  <a:pt x="116135" y="135642"/>
                </a:lnTo>
                <a:lnTo>
                  <a:pt x="121117" y="126288"/>
                </a:lnTo>
                <a:lnTo>
                  <a:pt x="66814" y="126288"/>
                </a:lnTo>
                <a:lnTo>
                  <a:pt x="54658" y="123554"/>
                </a:lnTo>
                <a:lnTo>
                  <a:pt x="46043" y="114930"/>
                </a:lnTo>
                <a:lnTo>
                  <a:pt x="40915" y="99783"/>
                </a:lnTo>
                <a:lnTo>
                  <a:pt x="39217" y="77482"/>
                </a:lnTo>
                <a:lnTo>
                  <a:pt x="41038" y="54848"/>
                </a:lnTo>
                <a:lnTo>
                  <a:pt x="46372" y="39849"/>
                </a:lnTo>
                <a:lnTo>
                  <a:pt x="55028" y="31541"/>
                </a:lnTo>
                <a:lnTo>
                  <a:pt x="66814" y="28981"/>
                </a:lnTo>
                <a:lnTo>
                  <a:pt x="119876" y="28981"/>
                </a:lnTo>
                <a:lnTo>
                  <a:pt x="116354" y="22267"/>
                </a:lnTo>
                <a:lnTo>
                  <a:pt x="95398" y="5929"/>
                </a:lnTo>
                <a:lnTo>
                  <a:pt x="66814" y="0"/>
                </a:lnTo>
                <a:close/>
              </a:path>
              <a:path w="133984" h="155575">
                <a:moveTo>
                  <a:pt x="119876" y="28981"/>
                </a:moveTo>
                <a:lnTo>
                  <a:pt x="66814" y="28981"/>
                </a:lnTo>
                <a:lnTo>
                  <a:pt x="78653" y="31496"/>
                </a:lnTo>
                <a:lnTo>
                  <a:pt x="87414" y="39730"/>
                </a:lnTo>
                <a:lnTo>
                  <a:pt x="92850" y="54714"/>
                </a:lnTo>
                <a:lnTo>
                  <a:pt x="94716" y="77482"/>
                </a:lnTo>
                <a:lnTo>
                  <a:pt x="92971" y="100169"/>
                </a:lnTo>
                <a:lnTo>
                  <a:pt x="87737" y="115273"/>
                </a:lnTo>
                <a:lnTo>
                  <a:pt x="79018" y="123683"/>
                </a:lnTo>
                <a:lnTo>
                  <a:pt x="66814" y="126288"/>
                </a:lnTo>
                <a:lnTo>
                  <a:pt x="121117" y="126288"/>
                </a:lnTo>
                <a:lnTo>
                  <a:pt x="129165" y="111182"/>
                </a:lnTo>
                <a:lnTo>
                  <a:pt x="133642" y="77482"/>
                </a:lnTo>
                <a:lnTo>
                  <a:pt x="129247" y="46843"/>
                </a:lnTo>
                <a:lnTo>
                  <a:pt x="119876" y="289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574749" y="437575"/>
            <a:ext cx="127635" cy="153035"/>
          </a:xfrm>
          <a:custGeom>
            <a:avLst/>
            <a:gdLst/>
            <a:ahLst/>
            <a:cxnLst/>
            <a:rect l="l" t="t" r="r" b="b"/>
            <a:pathLst>
              <a:path w="127634" h="153034">
                <a:moveTo>
                  <a:pt x="26149" y="3060"/>
                </a:moveTo>
                <a:lnTo>
                  <a:pt x="0" y="3060"/>
                </a:lnTo>
                <a:lnTo>
                  <a:pt x="0" y="152539"/>
                </a:lnTo>
                <a:lnTo>
                  <a:pt x="38061" y="152539"/>
                </a:lnTo>
                <a:lnTo>
                  <a:pt x="38061" y="39662"/>
                </a:lnTo>
                <a:lnTo>
                  <a:pt x="43393" y="36302"/>
                </a:lnTo>
                <a:lnTo>
                  <a:pt x="49352" y="33369"/>
                </a:lnTo>
                <a:lnTo>
                  <a:pt x="55910" y="31293"/>
                </a:lnTo>
                <a:lnTo>
                  <a:pt x="63042" y="30505"/>
                </a:lnTo>
                <a:lnTo>
                  <a:pt x="122480" y="30505"/>
                </a:lnTo>
                <a:lnTo>
                  <a:pt x="117632" y="20142"/>
                </a:lnTo>
                <a:lnTo>
                  <a:pt x="31953" y="20142"/>
                </a:lnTo>
                <a:lnTo>
                  <a:pt x="26149" y="3060"/>
                </a:lnTo>
                <a:close/>
              </a:path>
              <a:path w="127634" h="153034">
                <a:moveTo>
                  <a:pt x="122480" y="30505"/>
                </a:moveTo>
                <a:lnTo>
                  <a:pt x="63042" y="30505"/>
                </a:lnTo>
                <a:lnTo>
                  <a:pt x="74388" y="32527"/>
                </a:lnTo>
                <a:lnTo>
                  <a:pt x="82359" y="38668"/>
                </a:lnTo>
                <a:lnTo>
                  <a:pt x="87063" y="49043"/>
                </a:lnTo>
                <a:lnTo>
                  <a:pt x="88607" y="63766"/>
                </a:lnTo>
                <a:lnTo>
                  <a:pt x="88607" y="152539"/>
                </a:lnTo>
                <a:lnTo>
                  <a:pt x="127254" y="152539"/>
                </a:lnTo>
                <a:lnTo>
                  <a:pt x="127254" y="60096"/>
                </a:lnTo>
                <a:lnTo>
                  <a:pt x="124466" y="34750"/>
                </a:lnTo>
                <a:lnTo>
                  <a:pt x="122480" y="30505"/>
                </a:lnTo>
                <a:close/>
              </a:path>
              <a:path w="127634" h="153034">
                <a:moveTo>
                  <a:pt x="76987" y="0"/>
                </a:moveTo>
                <a:lnTo>
                  <a:pt x="62148" y="1730"/>
                </a:lnTo>
                <a:lnTo>
                  <a:pt x="49569" y="6294"/>
                </a:lnTo>
                <a:lnTo>
                  <a:pt x="39441" y="12746"/>
                </a:lnTo>
                <a:lnTo>
                  <a:pt x="31953" y="20142"/>
                </a:lnTo>
                <a:lnTo>
                  <a:pt x="117632" y="20142"/>
                </a:lnTo>
                <a:lnTo>
                  <a:pt x="115631" y="15865"/>
                </a:lnTo>
                <a:lnTo>
                  <a:pt x="100041" y="4071"/>
                </a:lnTo>
                <a:lnTo>
                  <a:pt x="769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717675" y="437575"/>
            <a:ext cx="120650" cy="155575"/>
          </a:xfrm>
          <a:custGeom>
            <a:avLst/>
            <a:gdLst/>
            <a:ahLst/>
            <a:cxnLst/>
            <a:rect l="l" t="t" r="r" b="b"/>
            <a:pathLst>
              <a:path w="120650" h="155575">
                <a:moveTo>
                  <a:pt x="115737" y="30505"/>
                </a:moveTo>
                <a:lnTo>
                  <a:pt x="58686" y="30505"/>
                </a:lnTo>
                <a:lnTo>
                  <a:pt x="68721" y="31760"/>
                </a:lnTo>
                <a:lnTo>
                  <a:pt x="76631" y="35961"/>
                </a:lnTo>
                <a:lnTo>
                  <a:pt x="81818" y="43765"/>
                </a:lnTo>
                <a:lnTo>
                  <a:pt x="83680" y="55829"/>
                </a:lnTo>
                <a:lnTo>
                  <a:pt x="83680" y="63461"/>
                </a:lnTo>
                <a:lnTo>
                  <a:pt x="53746" y="63461"/>
                </a:lnTo>
                <a:lnTo>
                  <a:pt x="30887" y="66469"/>
                </a:lnTo>
                <a:lnTo>
                  <a:pt x="14019" y="75168"/>
                </a:lnTo>
                <a:lnTo>
                  <a:pt x="3577" y="89072"/>
                </a:lnTo>
                <a:lnTo>
                  <a:pt x="0" y="107695"/>
                </a:lnTo>
                <a:lnTo>
                  <a:pt x="3441" y="127277"/>
                </a:lnTo>
                <a:lnTo>
                  <a:pt x="13147" y="142395"/>
                </a:lnTo>
                <a:lnTo>
                  <a:pt x="28192" y="152137"/>
                </a:lnTo>
                <a:lnTo>
                  <a:pt x="47650" y="155587"/>
                </a:lnTo>
                <a:lnTo>
                  <a:pt x="61574" y="153804"/>
                </a:lnTo>
                <a:lnTo>
                  <a:pt x="73212" y="149104"/>
                </a:lnTo>
                <a:lnTo>
                  <a:pt x="82454" y="142461"/>
                </a:lnTo>
                <a:lnTo>
                  <a:pt x="89192" y="134848"/>
                </a:lnTo>
                <a:lnTo>
                  <a:pt x="120281" y="134848"/>
                </a:lnTo>
                <a:lnTo>
                  <a:pt x="120281" y="128435"/>
                </a:lnTo>
                <a:lnTo>
                  <a:pt x="58407" y="128435"/>
                </a:lnTo>
                <a:lnTo>
                  <a:pt x="49079" y="126934"/>
                </a:lnTo>
                <a:lnTo>
                  <a:pt x="42452" y="122604"/>
                </a:lnTo>
                <a:lnTo>
                  <a:pt x="38497" y="115699"/>
                </a:lnTo>
                <a:lnTo>
                  <a:pt x="37185" y="106476"/>
                </a:lnTo>
                <a:lnTo>
                  <a:pt x="38565" y="98709"/>
                </a:lnTo>
                <a:lnTo>
                  <a:pt x="42779" y="92629"/>
                </a:lnTo>
                <a:lnTo>
                  <a:pt x="49937" y="88665"/>
                </a:lnTo>
                <a:lnTo>
                  <a:pt x="60147" y="87248"/>
                </a:lnTo>
                <a:lnTo>
                  <a:pt x="120281" y="87248"/>
                </a:lnTo>
                <a:lnTo>
                  <a:pt x="120281" y="57657"/>
                </a:lnTo>
                <a:lnTo>
                  <a:pt x="116926" y="32564"/>
                </a:lnTo>
                <a:lnTo>
                  <a:pt x="115737" y="30505"/>
                </a:lnTo>
                <a:close/>
              </a:path>
              <a:path w="120650" h="155575">
                <a:moveTo>
                  <a:pt x="120281" y="134848"/>
                </a:moveTo>
                <a:lnTo>
                  <a:pt x="89192" y="134848"/>
                </a:lnTo>
                <a:lnTo>
                  <a:pt x="94424" y="152539"/>
                </a:lnTo>
                <a:lnTo>
                  <a:pt x="120281" y="152539"/>
                </a:lnTo>
                <a:lnTo>
                  <a:pt x="120281" y="134848"/>
                </a:lnTo>
                <a:close/>
              </a:path>
              <a:path w="120650" h="155575">
                <a:moveTo>
                  <a:pt x="120281" y="87248"/>
                </a:moveTo>
                <a:lnTo>
                  <a:pt x="83680" y="87248"/>
                </a:lnTo>
                <a:lnTo>
                  <a:pt x="83680" y="118376"/>
                </a:lnTo>
                <a:lnTo>
                  <a:pt x="78050" y="122391"/>
                </a:lnTo>
                <a:lnTo>
                  <a:pt x="71801" y="125577"/>
                </a:lnTo>
                <a:lnTo>
                  <a:pt x="65172" y="127677"/>
                </a:lnTo>
                <a:lnTo>
                  <a:pt x="58407" y="128435"/>
                </a:lnTo>
                <a:lnTo>
                  <a:pt x="120281" y="128435"/>
                </a:lnTo>
                <a:lnTo>
                  <a:pt x="120281" y="87248"/>
                </a:lnTo>
                <a:close/>
              </a:path>
              <a:path w="120650" h="155575">
                <a:moveTo>
                  <a:pt x="62471" y="0"/>
                </a:moveTo>
                <a:lnTo>
                  <a:pt x="46271" y="1006"/>
                </a:lnTo>
                <a:lnTo>
                  <a:pt x="31383" y="3702"/>
                </a:lnTo>
                <a:lnTo>
                  <a:pt x="18021" y="7597"/>
                </a:lnTo>
                <a:lnTo>
                  <a:pt x="6400" y="12204"/>
                </a:lnTo>
                <a:lnTo>
                  <a:pt x="15989" y="40576"/>
                </a:lnTo>
                <a:lnTo>
                  <a:pt x="25187" y="36688"/>
                </a:lnTo>
                <a:lnTo>
                  <a:pt x="35371" y="33483"/>
                </a:lnTo>
                <a:lnTo>
                  <a:pt x="46537" y="31307"/>
                </a:lnTo>
                <a:lnTo>
                  <a:pt x="58686" y="30505"/>
                </a:lnTo>
                <a:lnTo>
                  <a:pt x="115737" y="30505"/>
                </a:lnTo>
                <a:lnTo>
                  <a:pt x="106516" y="14531"/>
                </a:lnTo>
                <a:lnTo>
                  <a:pt x="88536" y="3647"/>
                </a:lnTo>
                <a:lnTo>
                  <a:pt x="62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862063" y="379615"/>
            <a:ext cx="60960" cy="213995"/>
          </a:xfrm>
          <a:custGeom>
            <a:avLst/>
            <a:gdLst/>
            <a:ahLst/>
            <a:cxnLst/>
            <a:rect l="l" t="t" r="r" b="b"/>
            <a:pathLst>
              <a:path w="60959" h="213995">
                <a:moveTo>
                  <a:pt x="37477" y="0"/>
                </a:moveTo>
                <a:lnTo>
                  <a:pt x="0" y="0"/>
                </a:lnTo>
                <a:lnTo>
                  <a:pt x="0" y="170840"/>
                </a:lnTo>
                <a:lnTo>
                  <a:pt x="2089" y="188711"/>
                </a:lnTo>
                <a:lnTo>
                  <a:pt x="8864" y="202149"/>
                </a:lnTo>
                <a:lnTo>
                  <a:pt x="21088" y="210609"/>
                </a:lnTo>
                <a:lnTo>
                  <a:pt x="39522" y="213550"/>
                </a:lnTo>
                <a:lnTo>
                  <a:pt x="49390" y="213550"/>
                </a:lnTo>
                <a:lnTo>
                  <a:pt x="60439" y="211112"/>
                </a:lnTo>
                <a:lnTo>
                  <a:pt x="60439" y="183045"/>
                </a:lnTo>
                <a:lnTo>
                  <a:pt x="50229" y="182563"/>
                </a:lnTo>
                <a:lnTo>
                  <a:pt x="43072" y="180567"/>
                </a:lnTo>
                <a:lnTo>
                  <a:pt x="38858" y="176224"/>
                </a:lnTo>
                <a:lnTo>
                  <a:pt x="37477" y="168706"/>
                </a:lnTo>
                <a:lnTo>
                  <a:pt x="37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572555" y="691151"/>
            <a:ext cx="88265" cy="103505"/>
          </a:xfrm>
          <a:custGeom>
            <a:avLst/>
            <a:gdLst/>
            <a:ahLst/>
            <a:cxnLst/>
            <a:rect l="l" t="t" r="r" b="b"/>
            <a:pathLst>
              <a:path w="88265" h="103504">
                <a:moveTo>
                  <a:pt x="46520" y="0"/>
                </a:moveTo>
                <a:lnTo>
                  <a:pt x="25856" y="3731"/>
                </a:lnTo>
                <a:lnTo>
                  <a:pt x="11352" y="14235"/>
                </a:lnTo>
                <a:lnTo>
                  <a:pt x="2803" y="30459"/>
                </a:lnTo>
                <a:lnTo>
                  <a:pt x="0" y="51371"/>
                </a:lnTo>
                <a:lnTo>
                  <a:pt x="3320" y="73282"/>
                </a:lnTo>
                <a:lnTo>
                  <a:pt x="12917" y="89541"/>
                </a:lnTo>
                <a:lnTo>
                  <a:pt x="28241" y="99656"/>
                </a:lnTo>
                <a:lnTo>
                  <a:pt x="48742" y="103136"/>
                </a:lnTo>
                <a:lnTo>
                  <a:pt x="59991" y="102245"/>
                </a:lnTo>
                <a:lnTo>
                  <a:pt x="70178" y="99952"/>
                </a:lnTo>
                <a:lnTo>
                  <a:pt x="79001" y="96825"/>
                </a:lnTo>
                <a:lnTo>
                  <a:pt x="86156" y="93433"/>
                </a:lnTo>
                <a:lnTo>
                  <a:pt x="83348" y="83121"/>
                </a:lnTo>
                <a:lnTo>
                  <a:pt x="51981" y="83121"/>
                </a:lnTo>
                <a:lnTo>
                  <a:pt x="41001" y="81515"/>
                </a:lnTo>
                <a:lnTo>
                  <a:pt x="33016" y="76800"/>
                </a:lnTo>
                <a:lnTo>
                  <a:pt x="28142" y="69126"/>
                </a:lnTo>
                <a:lnTo>
                  <a:pt x="26492" y="58648"/>
                </a:lnTo>
                <a:lnTo>
                  <a:pt x="88176" y="58648"/>
                </a:lnTo>
                <a:lnTo>
                  <a:pt x="88176" y="47129"/>
                </a:lnTo>
                <a:lnTo>
                  <a:pt x="87654" y="43078"/>
                </a:lnTo>
                <a:lnTo>
                  <a:pt x="26492" y="43078"/>
                </a:lnTo>
                <a:lnTo>
                  <a:pt x="27550" y="34430"/>
                </a:lnTo>
                <a:lnTo>
                  <a:pt x="30865" y="26847"/>
                </a:lnTo>
                <a:lnTo>
                  <a:pt x="36645" y="21464"/>
                </a:lnTo>
                <a:lnTo>
                  <a:pt x="45097" y="19418"/>
                </a:lnTo>
                <a:lnTo>
                  <a:pt x="81087" y="19418"/>
                </a:lnTo>
                <a:lnTo>
                  <a:pt x="78564" y="14231"/>
                </a:lnTo>
                <a:lnTo>
                  <a:pt x="65651" y="3865"/>
                </a:lnTo>
                <a:lnTo>
                  <a:pt x="46520" y="0"/>
                </a:lnTo>
                <a:close/>
              </a:path>
              <a:path w="88265" h="103504">
                <a:moveTo>
                  <a:pt x="81089" y="74828"/>
                </a:moveTo>
                <a:lnTo>
                  <a:pt x="74298" y="77999"/>
                </a:lnTo>
                <a:lnTo>
                  <a:pt x="67068" y="80641"/>
                </a:lnTo>
                <a:lnTo>
                  <a:pt x="59572" y="82450"/>
                </a:lnTo>
                <a:lnTo>
                  <a:pt x="51981" y="83121"/>
                </a:lnTo>
                <a:lnTo>
                  <a:pt x="83348" y="83121"/>
                </a:lnTo>
                <a:lnTo>
                  <a:pt x="81089" y="74828"/>
                </a:lnTo>
                <a:close/>
              </a:path>
              <a:path w="88265" h="103504">
                <a:moveTo>
                  <a:pt x="81087" y="19418"/>
                </a:moveTo>
                <a:lnTo>
                  <a:pt x="45097" y="19418"/>
                </a:lnTo>
                <a:lnTo>
                  <a:pt x="53648" y="21323"/>
                </a:lnTo>
                <a:lnTo>
                  <a:pt x="59050" y="26471"/>
                </a:lnTo>
                <a:lnTo>
                  <a:pt x="61873" y="34007"/>
                </a:lnTo>
                <a:lnTo>
                  <a:pt x="62687" y="43078"/>
                </a:lnTo>
                <a:lnTo>
                  <a:pt x="87654" y="43078"/>
                </a:lnTo>
                <a:lnTo>
                  <a:pt x="85875" y="29269"/>
                </a:lnTo>
                <a:lnTo>
                  <a:pt x="81087" y="194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680367" y="691153"/>
            <a:ext cx="88900" cy="101600"/>
          </a:xfrm>
          <a:custGeom>
            <a:avLst/>
            <a:gdLst/>
            <a:ahLst/>
            <a:cxnLst/>
            <a:rect l="l" t="t" r="r" b="b"/>
            <a:pathLst>
              <a:path w="88900" h="101600">
                <a:moveTo>
                  <a:pt x="18199" y="2019"/>
                </a:moveTo>
                <a:lnTo>
                  <a:pt x="0" y="2019"/>
                </a:lnTo>
                <a:lnTo>
                  <a:pt x="0" y="101117"/>
                </a:lnTo>
                <a:lnTo>
                  <a:pt x="26479" y="101117"/>
                </a:lnTo>
                <a:lnTo>
                  <a:pt x="26479" y="26288"/>
                </a:lnTo>
                <a:lnTo>
                  <a:pt x="31140" y="23266"/>
                </a:lnTo>
                <a:lnTo>
                  <a:pt x="36995" y="20231"/>
                </a:lnTo>
                <a:lnTo>
                  <a:pt x="85253" y="20231"/>
                </a:lnTo>
                <a:lnTo>
                  <a:pt x="81873" y="13347"/>
                </a:lnTo>
                <a:lnTo>
                  <a:pt x="22237" y="13347"/>
                </a:lnTo>
                <a:lnTo>
                  <a:pt x="18199" y="2019"/>
                </a:lnTo>
                <a:close/>
              </a:path>
              <a:path w="88900" h="101600">
                <a:moveTo>
                  <a:pt x="85253" y="20231"/>
                </a:moveTo>
                <a:lnTo>
                  <a:pt x="43878" y="20231"/>
                </a:lnTo>
                <a:lnTo>
                  <a:pt x="51775" y="21570"/>
                </a:lnTo>
                <a:lnTo>
                  <a:pt x="57323" y="25638"/>
                </a:lnTo>
                <a:lnTo>
                  <a:pt x="60596" y="32511"/>
                </a:lnTo>
                <a:lnTo>
                  <a:pt x="61671" y="42265"/>
                </a:lnTo>
                <a:lnTo>
                  <a:pt x="61671" y="101117"/>
                </a:lnTo>
                <a:lnTo>
                  <a:pt x="88569" y="101117"/>
                </a:lnTo>
                <a:lnTo>
                  <a:pt x="88569" y="39839"/>
                </a:lnTo>
                <a:lnTo>
                  <a:pt x="86630" y="23033"/>
                </a:lnTo>
                <a:lnTo>
                  <a:pt x="85253" y="20231"/>
                </a:lnTo>
                <a:close/>
              </a:path>
              <a:path w="88900" h="101600">
                <a:moveTo>
                  <a:pt x="53581" y="0"/>
                </a:moveTo>
                <a:lnTo>
                  <a:pt x="43254" y="1147"/>
                </a:lnTo>
                <a:lnTo>
                  <a:pt x="34499" y="4173"/>
                </a:lnTo>
                <a:lnTo>
                  <a:pt x="27449" y="8449"/>
                </a:lnTo>
                <a:lnTo>
                  <a:pt x="22237" y="13347"/>
                </a:lnTo>
                <a:lnTo>
                  <a:pt x="81873" y="13347"/>
                </a:lnTo>
                <a:lnTo>
                  <a:pt x="80481" y="10514"/>
                </a:lnTo>
                <a:lnTo>
                  <a:pt x="69629" y="2697"/>
                </a:lnTo>
                <a:lnTo>
                  <a:pt x="535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834880" y="691153"/>
            <a:ext cx="149225" cy="101600"/>
          </a:xfrm>
          <a:custGeom>
            <a:avLst/>
            <a:gdLst/>
            <a:ahLst/>
            <a:cxnLst/>
            <a:rect l="l" t="t" r="r" b="b"/>
            <a:pathLst>
              <a:path w="149225" h="101600">
                <a:moveTo>
                  <a:pt x="17792" y="2019"/>
                </a:moveTo>
                <a:lnTo>
                  <a:pt x="0" y="2019"/>
                </a:lnTo>
                <a:lnTo>
                  <a:pt x="0" y="101117"/>
                </a:lnTo>
                <a:lnTo>
                  <a:pt x="26492" y="101117"/>
                </a:lnTo>
                <a:lnTo>
                  <a:pt x="26492" y="26288"/>
                </a:lnTo>
                <a:lnTo>
                  <a:pt x="31140" y="23266"/>
                </a:lnTo>
                <a:lnTo>
                  <a:pt x="36398" y="20231"/>
                </a:lnTo>
                <a:lnTo>
                  <a:pt x="145975" y="20231"/>
                </a:lnTo>
                <a:lnTo>
                  <a:pt x="142995" y="13957"/>
                </a:lnTo>
                <a:lnTo>
                  <a:pt x="82511" y="13957"/>
                </a:lnTo>
                <a:lnTo>
                  <a:pt x="82195" y="13550"/>
                </a:lnTo>
                <a:lnTo>
                  <a:pt x="22250" y="13550"/>
                </a:lnTo>
                <a:lnTo>
                  <a:pt x="17792" y="2019"/>
                </a:lnTo>
                <a:close/>
              </a:path>
              <a:path w="149225" h="101600">
                <a:moveTo>
                  <a:pt x="97078" y="20231"/>
                </a:moveTo>
                <a:lnTo>
                  <a:pt x="43281" y="20231"/>
                </a:lnTo>
                <a:lnTo>
                  <a:pt x="51264" y="21570"/>
                </a:lnTo>
                <a:lnTo>
                  <a:pt x="56802" y="25638"/>
                </a:lnTo>
                <a:lnTo>
                  <a:pt x="60028" y="32511"/>
                </a:lnTo>
                <a:lnTo>
                  <a:pt x="61074" y="42265"/>
                </a:lnTo>
                <a:lnTo>
                  <a:pt x="61074" y="101117"/>
                </a:lnTo>
                <a:lnTo>
                  <a:pt x="87769" y="101117"/>
                </a:lnTo>
                <a:lnTo>
                  <a:pt x="87661" y="32511"/>
                </a:lnTo>
                <a:lnTo>
                  <a:pt x="87566" y="30340"/>
                </a:lnTo>
                <a:lnTo>
                  <a:pt x="86753" y="26288"/>
                </a:lnTo>
                <a:lnTo>
                  <a:pt x="91211" y="23266"/>
                </a:lnTo>
                <a:lnTo>
                  <a:pt x="97078" y="20231"/>
                </a:lnTo>
                <a:close/>
              </a:path>
              <a:path w="149225" h="101600">
                <a:moveTo>
                  <a:pt x="145975" y="20231"/>
                </a:moveTo>
                <a:lnTo>
                  <a:pt x="103543" y="20231"/>
                </a:lnTo>
                <a:lnTo>
                  <a:pt x="111652" y="21570"/>
                </a:lnTo>
                <a:lnTo>
                  <a:pt x="117470" y="25638"/>
                </a:lnTo>
                <a:lnTo>
                  <a:pt x="120975" y="32511"/>
                </a:lnTo>
                <a:lnTo>
                  <a:pt x="122148" y="42265"/>
                </a:lnTo>
                <a:lnTo>
                  <a:pt x="122148" y="101117"/>
                </a:lnTo>
                <a:lnTo>
                  <a:pt x="149047" y="101117"/>
                </a:lnTo>
                <a:lnTo>
                  <a:pt x="149047" y="39839"/>
                </a:lnTo>
                <a:lnTo>
                  <a:pt x="147309" y="23038"/>
                </a:lnTo>
                <a:lnTo>
                  <a:pt x="145975" y="20231"/>
                </a:lnTo>
                <a:close/>
              </a:path>
              <a:path w="149225" h="101600">
                <a:moveTo>
                  <a:pt x="112445" y="0"/>
                </a:moveTo>
                <a:lnTo>
                  <a:pt x="102791" y="1184"/>
                </a:lnTo>
                <a:lnTo>
                  <a:pt x="94521" y="4321"/>
                </a:lnTo>
                <a:lnTo>
                  <a:pt x="87730" y="8786"/>
                </a:lnTo>
                <a:lnTo>
                  <a:pt x="82511" y="13957"/>
                </a:lnTo>
                <a:lnTo>
                  <a:pt x="142995" y="13957"/>
                </a:lnTo>
                <a:lnTo>
                  <a:pt x="141362" y="10518"/>
                </a:lnTo>
                <a:lnTo>
                  <a:pt x="130107" y="2699"/>
                </a:lnTo>
                <a:lnTo>
                  <a:pt x="112445" y="0"/>
                </a:lnTo>
                <a:close/>
              </a:path>
              <a:path w="149225" h="101600">
                <a:moveTo>
                  <a:pt x="51574" y="0"/>
                </a:moveTo>
                <a:lnTo>
                  <a:pt x="41901" y="1151"/>
                </a:lnTo>
                <a:lnTo>
                  <a:pt x="33802" y="4198"/>
                </a:lnTo>
                <a:lnTo>
                  <a:pt x="27259" y="8534"/>
                </a:lnTo>
                <a:lnTo>
                  <a:pt x="22250" y="13550"/>
                </a:lnTo>
                <a:lnTo>
                  <a:pt x="82195" y="13550"/>
                </a:lnTo>
                <a:lnTo>
                  <a:pt x="77820" y="7934"/>
                </a:lnTo>
                <a:lnTo>
                  <a:pt x="71215" y="3563"/>
                </a:lnTo>
                <a:lnTo>
                  <a:pt x="62523" y="900"/>
                </a:lnTo>
                <a:lnTo>
                  <a:pt x="5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000734" y="691153"/>
            <a:ext cx="83820" cy="103505"/>
          </a:xfrm>
          <a:custGeom>
            <a:avLst/>
            <a:gdLst/>
            <a:ahLst/>
            <a:cxnLst/>
            <a:rect l="l" t="t" r="r" b="b"/>
            <a:pathLst>
              <a:path w="83819" h="103504">
                <a:moveTo>
                  <a:pt x="80562" y="20231"/>
                </a:moveTo>
                <a:lnTo>
                  <a:pt x="50965" y="20231"/>
                </a:lnTo>
                <a:lnTo>
                  <a:pt x="58242" y="24269"/>
                </a:lnTo>
                <a:lnTo>
                  <a:pt x="58242" y="42062"/>
                </a:lnTo>
                <a:lnTo>
                  <a:pt x="37414" y="42062"/>
                </a:lnTo>
                <a:lnTo>
                  <a:pt x="21500" y="44056"/>
                </a:lnTo>
                <a:lnTo>
                  <a:pt x="9758" y="49823"/>
                </a:lnTo>
                <a:lnTo>
                  <a:pt x="2490" y="59041"/>
                </a:lnTo>
                <a:lnTo>
                  <a:pt x="0" y="71386"/>
                </a:lnTo>
                <a:lnTo>
                  <a:pt x="2395" y="84368"/>
                </a:lnTo>
                <a:lnTo>
                  <a:pt x="9150" y="94391"/>
                </a:lnTo>
                <a:lnTo>
                  <a:pt x="19620" y="100849"/>
                </a:lnTo>
                <a:lnTo>
                  <a:pt x="33159" y="103136"/>
                </a:lnTo>
                <a:lnTo>
                  <a:pt x="42855" y="101955"/>
                </a:lnTo>
                <a:lnTo>
                  <a:pt x="50957" y="98840"/>
                </a:lnTo>
                <a:lnTo>
                  <a:pt x="57389" y="94435"/>
                </a:lnTo>
                <a:lnTo>
                  <a:pt x="62077" y="89382"/>
                </a:lnTo>
                <a:lnTo>
                  <a:pt x="83718" y="89382"/>
                </a:lnTo>
                <a:lnTo>
                  <a:pt x="83718" y="85140"/>
                </a:lnTo>
                <a:lnTo>
                  <a:pt x="30733" y="85140"/>
                </a:lnTo>
                <a:lnTo>
                  <a:pt x="25882" y="79679"/>
                </a:lnTo>
                <a:lnTo>
                  <a:pt x="25882" y="63093"/>
                </a:lnTo>
                <a:lnTo>
                  <a:pt x="30937" y="57848"/>
                </a:lnTo>
                <a:lnTo>
                  <a:pt x="83718" y="57848"/>
                </a:lnTo>
                <a:lnTo>
                  <a:pt x="83718" y="38226"/>
                </a:lnTo>
                <a:lnTo>
                  <a:pt x="81383" y="21586"/>
                </a:lnTo>
                <a:lnTo>
                  <a:pt x="80562" y="20231"/>
                </a:lnTo>
                <a:close/>
              </a:path>
              <a:path w="83819" h="103504">
                <a:moveTo>
                  <a:pt x="83718" y="89382"/>
                </a:moveTo>
                <a:lnTo>
                  <a:pt x="62077" y="89382"/>
                </a:lnTo>
                <a:lnTo>
                  <a:pt x="65722" y="101117"/>
                </a:lnTo>
                <a:lnTo>
                  <a:pt x="83718" y="101117"/>
                </a:lnTo>
                <a:lnTo>
                  <a:pt x="83718" y="89382"/>
                </a:lnTo>
                <a:close/>
              </a:path>
              <a:path w="83819" h="103504">
                <a:moveTo>
                  <a:pt x="83718" y="57848"/>
                </a:moveTo>
                <a:lnTo>
                  <a:pt x="58242" y="57848"/>
                </a:lnTo>
                <a:lnTo>
                  <a:pt x="58242" y="78460"/>
                </a:lnTo>
                <a:lnTo>
                  <a:pt x="53390" y="82308"/>
                </a:lnTo>
                <a:lnTo>
                  <a:pt x="46913" y="85140"/>
                </a:lnTo>
                <a:lnTo>
                  <a:pt x="83718" y="85140"/>
                </a:lnTo>
                <a:lnTo>
                  <a:pt x="83718" y="57848"/>
                </a:lnTo>
                <a:close/>
              </a:path>
              <a:path w="83819" h="103504">
                <a:moveTo>
                  <a:pt x="43472" y="0"/>
                </a:moveTo>
                <a:lnTo>
                  <a:pt x="32198" y="667"/>
                </a:lnTo>
                <a:lnTo>
                  <a:pt x="21834" y="2454"/>
                </a:lnTo>
                <a:lnTo>
                  <a:pt x="12532" y="5036"/>
                </a:lnTo>
                <a:lnTo>
                  <a:pt x="4444" y="8089"/>
                </a:lnTo>
                <a:lnTo>
                  <a:pt x="11125" y="26898"/>
                </a:lnTo>
                <a:lnTo>
                  <a:pt x="17527" y="24324"/>
                </a:lnTo>
                <a:lnTo>
                  <a:pt x="24617" y="22202"/>
                </a:lnTo>
                <a:lnTo>
                  <a:pt x="32390" y="20762"/>
                </a:lnTo>
                <a:lnTo>
                  <a:pt x="40843" y="20231"/>
                </a:lnTo>
                <a:lnTo>
                  <a:pt x="80562" y="20231"/>
                </a:lnTo>
                <a:lnTo>
                  <a:pt x="74139" y="9631"/>
                </a:lnTo>
                <a:lnTo>
                  <a:pt x="61622" y="2417"/>
                </a:lnTo>
                <a:lnTo>
                  <a:pt x="43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107114" y="691361"/>
            <a:ext cx="57150" cy="100965"/>
          </a:xfrm>
          <a:custGeom>
            <a:avLst/>
            <a:gdLst/>
            <a:ahLst/>
            <a:cxnLst/>
            <a:rect l="l" t="t" r="r" b="b"/>
            <a:pathLst>
              <a:path w="57150" h="100965">
                <a:moveTo>
                  <a:pt x="18402" y="1816"/>
                </a:moveTo>
                <a:lnTo>
                  <a:pt x="0" y="1816"/>
                </a:lnTo>
                <a:lnTo>
                  <a:pt x="0" y="100914"/>
                </a:lnTo>
                <a:lnTo>
                  <a:pt x="26288" y="100914"/>
                </a:lnTo>
                <a:lnTo>
                  <a:pt x="26288" y="28917"/>
                </a:lnTo>
                <a:lnTo>
                  <a:pt x="30746" y="25273"/>
                </a:lnTo>
                <a:lnTo>
                  <a:pt x="37007" y="22237"/>
                </a:lnTo>
                <a:lnTo>
                  <a:pt x="56470" y="22237"/>
                </a:lnTo>
                <a:lnTo>
                  <a:pt x="56662" y="15163"/>
                </a:lnTo>
                <a:lnTo>
                  <a:pt x="21234" y="15163"/>
                </a:lnTo>
                <a:lnTo>
                  <a:pt x="18402" y="1816"/>
                </a:lnTo>
                <a:close/>
              </a:path>
              <a:path w="57150" h="100965">
                <a:moveTo>
                  <a:pt x="56470" y="22237"/>
                </a:moveTo>
                <a:lnTo>
                  <a:pt x="48539" y="22237"/>
                </a:lnTo>
                <a:lnTo>
                  <a:pt x="53187" y="22847"/>
                </a:lnTo>
                <a:lnTo>
                  <a:pt x="56426" y="23863"/>
                </a:lnTo>
                <a:lnTo>
                  <a:pt x="56470" y="22237"/>
                </a:lnTo>
                <a:close/>
              </a:path>
              <a:path w="57150" h="100965">
                <a:moveTo>
                  <a:pt x="50761" y="0"/>
                </a:moveTo>
                <a:lnTo>
                  <a:pt x="45504" y="0"/>
                </a:lnTo>
                <a:lnTo>
                  <a:pt x="37283" y="1374"/>
                </a:lnTo>
                <a:lnTo>
                  <a:pt x="30411" y="4929"/>
                </a:lnTo>
                <a:lnTo>
                  <a:pt x="25171" y="9810"/>
                </a:lnTo>
                <a:lnTo>
                  <a:pt x="21843" y="15163"/>
                </a:lnTo>
                <a:lnTo>
                  <a:pt x="56662" y="15163"/>
                </a:lnTo>
                <a:lnTo>
                  <a:pt x="57035" y="1409"/>
                </a:lnTo>
                <a:lnTo>
                  <a:pt x="54813" y="800"/>
                </a:lnTo>
                <a:lnTo>
                  <a:pt x="50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174876" y="691158"/>
            <a:ext cx="81915" cy="103505"/>
          </a:xfrm>
          <a:custGeom>
            <a:avLst/>
            <a:gdLst/>
            <a:ahLst/>
            <a:cxnLst/>
            <a:rect l="l" t="t" r="r" b="b"/>
            <a:pathLst>
              <a:path w="81915" h="103504">
                <a:moveTo>
                  <a:pt x="47117" y="0"/>
                </a:moveTo>
                <a:lnTo>
                  <a:pt x="27383" y="3507"/>
                </a:lnTo>
                <a:lnTo>
                  <a:pt x="12561" y="13650"/>
                </a:lnTo>
                <a:lnTo>
                  <a:pt x="3238" y="29859"/>
                </a:lnTo>
                <a:lnTo>
                  <a:pt x="0" y="51562"/>
                </a:lnTo>
                <a:lnTo>
                  <a:pt x="3241" y="74295"/>
                </a:lnTo>
                <a:lnTo>
                  <a:pt x="12587" y="90393"/>
                </a:lnTo>
                <a:lnTo>
                  <a:pt x="27469" y="99969"/>
                </a:lnTo>
                <a:lnTo>
                  <a:pt x="47320" y="103136"/>
                </a:lnTo>
                <a:lnTo>
                  <a:pt x="58143" y="102204"/>
                </a:lnTo>
                <a:lnTo>
                  <a:pt x="67792" y="99925"/>
                </a:lnTo>
                <a:lnTo>
                  <a:pt x="75698" y="97077"/>
                </a:lnTo>
                <a:lnTo>
                  <a:pt x="81292" y="94437"/>
                </a:lnTo>
                <a:lnTo>
                  <a:pt x="78373" y="83121"/>
                </a:lnTo>
                <a:lnTo>
                  <a:pt x="49542" y="83121"/>
                </a:lnTo>
                <a:lnTo>
                  <a:pt x="39950" y="81347"/>
                </a:lnTo>
                <a:lnTo>
                  <a:pt x="32839" y="75761"/>
                </a:lnTo>
                <a:lnTo>
                  <a:pt x="28418" y="65965"/>
                </a:lnTo>
                <a:lnTo>
                  <a:pt x="26898" y="51562"/>
                </a:lnTo>
                <a:lnTo>
                  <a:pt x="28470" y="37253"/>
                </a:lnTo>
                <a:lnTo>
                  <a:pt x="32961" y="27455"/>
                </a:lnTo>
                <a:lnTo>
                  <a:pt x="40030" y="21827"/>
                </a:lnTo>
                <a:lnTo>
                  <a:pt x="49339" y="20027"/>
                </a:lnTo>
                <a:lnTo>
                  <a:pt x="76531" y="20027"/>
                </a:lnTo>
                <a:lnTo>
                  <a:pt x="81089" y="8089"/>
                </a:lnTo>
                <a:lnTo>
                  <a:pt x="73622" y="4521"/>
                </a:lnTo>
                <a:lnTo>
                  <a:pt x="65470" y="1997"/>
                </a:lnTo>
                <a:lnTo>
                  <a:pt x="56634" y="496"/>
                </a:lnTo>
                <a:lnTo>
                  <a:pt x="47117" y="0"/>
                </a:lnTo>
                <a:close/>
              </a:path>
              <a:path w="81915" h="103504">
                <a:moveTo>
                  <a:pt x="76441" y="75628"/>
                </a:moveTo>
                <a:lnTo>
                  <a:pt x="70956" y="78336"/>
                </a:lnTo>
                <a:lnTo>
                  <a:pt x="64430" y="80741"/>
                </a:lnTo>
                <a:lnTo>
                  <a:pt x="57185" y="82463"/>
                </a:lnTo>
                <a:lnTo>
                  <a:pt x="49542" y="83121"/>
                </a:lnTo>
                <a:lnTo>
                  <a:pt x="78373" y="83121"/>
                </a:lnTo>
                <a:lnTo>
                  <a:pt x="76441" y="75628"/>
                </a:lnTo>
                <a:close/>
              </a:path>
              <a:path w="81915" h="103504">
                <a:moveTo>
                  <a:pt x="76531" y="20027"/>
                </a:moveTo>
                <a:lnTo>
                  <a:pt x="49339" y="20027"/>
                </a:lnTo>
                <a:lnTo>
                  <a:pt x="55900" y="20376"/>
                </a:lnTo>
                <a:lnTo>
                  <a:pt x="62383" y="21461"/>
                </a:lnTo>
                <a:lnTo>
                  <a:pt x="68565" y="23344"/>
                </a:lnTo>
                <a:lnTo>
                  <a:pt x="74218" y="26085"/>
                </a:lnTo>
                <a:lnTo>
                  <a:pt x="76531" y="20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272563" y="652735"/>
            <a:ext cx="88900" cy="139700"/>
          </a:xfrm>
          <a:custGeom>
            <a:avLst/>
            <a:gdLst/>
            <a:ahLst/>
            <a:cxnLst/>
            <a:rect l="l" t="t" r="r" b="b"/>
            <a:pathLst>
              <a:path w="88900" h="139700">
                <a:moveTo>
                  <a:pt x="26492" y="0"/>
                </a:moveTo>
                <a:lnTo>
                  <a:pt x="0" y="0"/>
                </a:lnTo>
                <a:lnTo>
                  <a:pt x="0" y="139534"/>
                </a:lnTo>
                <a:lnTo>
                  <a:pt x="26492" y="139534"/>
                </a:lnTo>
                <a:lnTo>
                  <a:pt x="26492" y="64706"/>
                </a:lnTo>
                <a:lnTo>
                  <a:pt x="30937" y="61480"/>
                </a:lnTo>
                <a:lnTo>
                  <a:pt x="37211" y="58648"/>
                </a:lnTo>
                <a:lnTo>
                  <a:pt x="85607" y="58648"/>
                </a:lnTo>
                <a:lnTo>
                  <a:pt x="82508" y="51968"/>
                </a:lnTo>
                <a:lnTo>
                  <a:pt x="23863" y="51968"/>
                </a:lnTo>
                <a:lnTo>
                  <a:pt x="25070" y="48931"/>
                </a:lnTo>
                <a:lnTo>
                  <a:pt x="26492" y="43484"/>
                </a:lnTo>
                <a:lnTo>
                  <a:pt x="26492" y="0"/>
                </a:lnTo>
                <a:close/>
              </a:path>
              <a:path w="88900" h="139700">
                <a:moveTo>
                  <a:pt x="85607" y="58648"/>
                </a:moveTo>
                <a:lnTo>
                  <a:pt x="44081" y="58648"/>
                </a:lnTo>
                <a:lnTo>
                  <a:pt x="51866" y="60068"/>
                </a:lnTo>
                <a:lnTo>
                  <a:pt x="57353" y="64254"/>
                </a:lnTo>
                <a:lnTo>
                  <a:pt x="60601" y="71094"/>
                </a:lnTo>
                <a:lnTo>
                  <a:pt x="61671" y="80479"/>
                </a:lnTo>
                <a:lnTo>
                  <a:pt x="61671" y="139534"/>
                </a:lnTo>
                <a:lnTo>
                  <a:pt x="88582" y="139534"/>
                </a:lnTo>
                <a:lnTo>
                  <a:pt x="88582" y="78257"/>
                </a:lnTo>
                <a:lnTo>
                  <a:pt x="86907" y="61450"/>
                </a:lnTo>
                <a:lnTo>
                  <a:pt x="85607" y="58648"/>
                </a:lnTo>
                <a:close/>
              </a:path>
              <a:path w="88900" h="139700">
                <a:moveTo>
                  <a:pt x="52374" y="38417"/>
                </a:moveTo>
                <a:lnTo>
                  <a:pt x="42799" y="39568"/>
                </a:lnTo>
                <a:lnTo>
                  <a:pt x="34932" y="42616"/>
                </a:lnTo>
                <a:lnTo>
                  <a:pt x="28659" y="46952"/>
                </a:lnTo>
                <a:lnTo>
                  <a:pt x="23863" y="51968"/>
                </a:lnTo>
                <a:lnTo>
                  <a:pt x="82508" y="51968"/>
                </a:lnTo>
                <a:lnTo>
                  <a:pt x="81099" y="48931"/>
                </a:lnTo>
                <a:lnTo>
                  <a:pt x="69980" y="41115"/>
                </a:lnTo>
                <a:lnTo>
                  <a:pt x="52374" y="38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377541" y="691153"/>
            <a:ext cx="83820" cy="103505"/>
          </a:xfrm>
          <a:custGeom>
            <a:avLst/>
            <a:gdLst/>
            <a:ahLst/>
            <a:cxnLst/>
            <a:rect l="l" t="t" r="r" b="b"/>
            <a:pathLst>
              <a:path w="83819" h="103504">
                <a:moveTo>
                  <a:pt x="80562" y="20231"/>
                </a:moveTo>
                <a:lnTo>
                  <a:pt x="50965" y="20231"/>
                </a:lnTo>
                <a:lnTo>
                  <a:pt x="58242" y="24269"/>
                </a:lnTo>
                <a:lnTo>
                  <a:pt x="58242" y="42062"/>
                </a:lnTo>
                <a:lnTo>
                  <a:pt x="37414" y="42062"/>
                </a:lnTo>
                <a:lnTo>
                  <a:pt x="21500" y="44056"/>
                </a:lnTo>
                <a:lnTo>
                  <a:pt x="9758" y="49823"/>
                </a:lnTo>
                <a:lnTo>
                  <a:pt x="2490" y="59041"/>
                </a:lnTo>
                <a:lnTo>
                  <a:pt x="0" y="71386"/>
                </a:lnTo>
                <a:lnTo>
                  <a:pt x="2393" y="84368"/>
                </a:lnTo>
                <a:lnTo>
                  <a:pt x="9145" y="94391"/>
                </a:lnTo>
                <a:lnTo>
                  <a:pt x="19614" y="100849"/>
                </a:lnTo>
                <a:lnTo>
                  <a:pt x="33159" y="103136"/>
                </a:lnTo>
                <a:lnTo>
                  <a:pt x="42855" y="101955"/>
                </a:lnTo>
                <a:lnTo>
                  <a:pt x="50957" y="98840"/>
                </a:lnTo>
                <a:lnTo>
                  <a:pt x="57389" y="94435"/>
                </a:lnTo>
                <a:lnTo>
                  <a:pt x="62077" y="89382"/>
                </a:lnTo>
                <a:lnTo>
                  <a:pt x="83718" y="89382"/>
                </a:lnTo>
                <a:lnTo>
                  <a:pt x="83718" y="85140"/>
                </a:lnTo>
                <a:lnTo>
                  <a:pt x="30733" y="85140"/>
                </a:lnTo>
                <a:lnTo>
                  <a:pt x="25882" y="79679"/>
                </a:lnTo>
                <a:lnTo>
                  <a:pt x="25882" y="63093"/>
                </a:lnTo>
                <a:lnTo>
                  <a:pt x="30937" y="57848"/>
                </a:lnTo>
                <a:lnTo>
                  <a:pt x="83718" y="57848"/>
                </a:lnTo>
                <a:lnTo>
                  <a:pt x="83718" y="38226"/>
                </a:lnTo>
                <a:lnTo>
                  <a:pt x="81383" y="21586"/>
                </a:lnTo>
                <a:lnTo>
                  <a:pt x="80562" y="20231"/>
                </a:lnTo>
                <a:close/>
              </a:path>
              <a:path w="83819" h="103504">
                <a:moveTo>
                  <a:pt x="83718" y="89382"/>
                </a:moveTo>
                <a:lnTo>
                  <a:pt x="62077" y="89382"/>
                </a:lnTo>
                <a:lnTo>
                  <a:pt x="65722" y="101117"/>
                </a:lnTo>
                <a:lnTo>
                  <a:pt x="83718" y="101117"/>
                </a:lnTo>
                <a:lnTo>
                  <a:pt x="83718" y="89382"/>
                </a:lnTo>
                <a:close/>
              </a:path>
              <a:path w="83819" h="103504">
                <a:moveTo>
                  <a:pt x="83718" y="57848"/>
                </a:moveTo>
                <a:lnTo>
                  <a:pt x="58242" y="57848"/>
                </a:lnTo>
                <a:lnTo>
                  <a:pt x="58242" y="78460"/>
                </a:lnTo>
                <a:lnTo>
                  <a:pt x="53390" y="82308"/>
                </a:lnTo>
                <a:lnTo>
                  <a:pt x="46913" y="85140"/>
                </a:lnTo>
                <a:lnTo>
                  <a:pt x="83718" y="85140"/>
                </a:lnTo>
                <a:lnTo>
                  <a:pt x="83718" y="57848"/>
                </a:lnTo>
                <a:close/>
              </a:path>
              <a:path w="83819" h="103504">
                <a:moveTo>
                  <a:pt x="43472" y="0"/>
                </a:moveTo>
                <a:lnTo>
                  <a:pt x="32198" y="667"/>
                </a:lnTo>
                <a:lnTo>
                  <a:pt x="21834" y="2454"/>
                </a:lnTo>
                <a:lnTo>
                  <a:pt x="12532" y="5036"/>
                </a:lnTo>
                <a:lnTo>
                  <a:pt x="4444" y="8089"/>
                </a:lnTo>
                <a:lnTo>
                  <a:pt x="11112" y="26898"/>
                </a:lnTo>
                <a:lnTo>
                  <a:pt x="17522" y="24324"/>
                </a:lnTo>
                <a:lnTo>
                  <a:pt x="24615" y="22202"/>
                </a:lnTo>
                <a:lnTo>
                  <a:pt x="32390" y="20762"/>
                </a:lnTo>
                <a:lnTo>
                  <a:pt x="40843" y="20231"/>
                </a:lnTo>
                <a:lnTo>
                  <a:pt x="80562" y="20231"/>
                </a:lnTo>
                <a:lnTo>
                  <a:pt x="74139" y="9631"/>
                </a:lnTo>
                <a:lnTo>
                  <a:pt x="61622" y="2417"/>
                </a:lnTo>
                <a:lnTo>
                  <a:pt x="43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05000"/>
            <a:ext cx="15240000" cy="9525000"/>
          </a:xfrm>
          <a:custGeom>
            <a:avLst/>
            <a:gdLst/>
            <a:ahLst/>
            <a:cxnLst/>
            <a:rect l="l" t="t" r="r" b="b"/>
            <a:pathLst>
              <a:path w="15240000" h="9525000">
                <a:moveTo>
                  <a:pt x="0" y="9525000"/>
                </a:moveTo>
                <a:lnTo>
                  <a:pt x="15240000" y="9525000"/>
                </a:lnTo>
                <a:lnTo>
                  <a:pt x="15240000" y="0"/>
                </a:lnTo>
                <a:lnTo>
                  <a:pt x="0" y="0"/>
                </a:lnTo>
                <a:lnTo>
                  <a:pt x="0" y="9525000"/>
                </a:lnTo>
                <a:close/>
              </a:path>
            </a:pathLst>
          </a:custGeom>
          <a:solidFill>
            <a:srgbClr val="F37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816100" y="2362200"/>
            <a:ext cx="11607800" cy="7325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defRPr/>
            </a:pPr>
            <a:r>
              <a:rPr lang="es-CL" sz="3400" b="1" dirty="0">
                <a:latin typeface="gobCL-Light" panose="02000603050000020004" pitchFamily="50" charset="0"/>
              </a:rPr>
              <a:t>A nivel de fiscalización, la percepción sectorial </a:t>
            </a:r>
            <a:r>
              <a:rPr lang="es-CL" sz="3400" b="1" dirty="0" smtClean="0">
                <a:latin typeface="gobCL-Light" panose="02000603050000020004" pitchFamily="50" charset="0"/>
              </a:rPr>
              <a:t>es:</a:t>
            </a:r>
          </a:p>
          <a:p>
            <a:pPr>
              <a:defRPr/>
            </a:pPr>
            <a:endParaRPr lang="es-CL" sz="3400" b="1" dirty="0">
              <a:latin typeface="gobCL-Light" panose="02000603050000020004" pitchFamily="50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s-CL" sz="3400" dirty="0">
                <a:latin typeface="gobCL-Light" panose="02000603050000020004" pitchFamily="50" charset="0"/>
              </a:rPr>
              <a:t>Exceso de trámites y burocratización (requerimientos de fiscalización).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s-CL" sz="3400" dirty="0">
                <a:latin typeface="gobCL-Light" panose="02000603050000020004" pitchFamily="50" charset="0"/>
              </a:rPr>
              <a:t> Sentido punitivo de la fiscalización (y no de apoyo y colaboración).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s-CL" sz="3400" dirty="0">
                <a:latin typeface="gobCL-Light" panose="02000603050000020004" pitchFamily="50" charset="0"/>
              </a:rPr>
              <a:t>No se entiende el “sentido” de la fiscalización.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s-CL" sz="3400" dirty="0">
                <a:latin typeface="gobCL-Light" panose="02000603050000020004" pitchFamily="50" charset="0"/>
              </a:rPr>
              <a:t>Duplicidad de instituciones fiscalizadoras (varios organismos llegan a la escuela sin coordinación previa).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s-CL" sz="3400" dirty="0">
                <a:latin typeface="gobCL-Light" panose="02000603050000020004" pitchFamily="50" charset="0"/>
              </a:rPr>
              <a:t>Poca actualización y especialización del personal fiscalizador (cultura institucional impermeable a los cambios producidos por las reformas).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s-CL" sz="3400" dirty="0">
                <a:latin typeface="gobCL-Light" panose="02000603050000020004" pitchFamily="50" charset="0"/>
              </a:rPr>
              <a:t>Poca disposición de la fiscalización para “comprender” los desafíos de la realidad y los propósitos de las políticas. </a:t>
            </a:r>
          </a:p>
        </p:txBody>
      </p:sp>
      <p:sp>
        <p:nvSpPr>
          <p:cNvPr id="4" name="object 4"/>
          <p:cNvSpPr/>
          <p:nvPr/>
        </p:nvSpPr>
        <p:spPr>
          <a:xfrm>
            <a:off x="12697180" y="11225250"/>
            <a:ext cx="911860" cy="205104"/>
          </a:xfrm>
          <a:custGeom>
            <a:avLst/>
            <a:gdLst/>
            <a:ahLst/>
            <a:cxnLst/>
            <a:rect l="l" t="t" r="r" b="b"/>
            <a:pathLst>
              <a:path w="911859" h="205104">
                <a:moveTo>
                  <a:pt x="911631" y="204749"/>
                </a:moveTo>
                <a:lnTo>
                  <a:pt x="0" y="204749"/>
                </a:lnTo>
                <a:lnTo>
                  <a:pt x="0" y="0"/>
                </a:lnTo>
                <a:lnTo>
                  <a:pt x="911631" y="0"/>
                </a:lnTo>
                <a:lnTo>
                  <a:pt x="911631" y="204749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08812" y="11225250"/>
            <a:ext cx="1313815" cy="205104"/>
          </a:xfrm>
          <a:custGeom>
            <a:avLst/>
            <a:gdLst/>
            <a:ahLst/>
            <a:cxnLst/>
            <a:rect l="l" t="t" r="r" b="b"/>
            <a:pathLst>
              <a:path w="1313815" h="205104">
                <a:moveTo>
                  <a:pt x="1313688" y="204749"/>
                </a:moveTo>
                <a:lnTo>
                  <a:pt x="0" y="204749"/>
                </a:lnTo>
                <a:lnTo>
                  <a:pt x="0" y="0"/>
                </a:lnTo>
                <a:lnTo>
                  <a:pt x="1313688" y="0"/>
                </a:lnTo>
                <a:lnTo>
                  <a:pt x="1313688" y="204749"/>
                </a:lnTo>
                <a:close/>
              </a:path>
            </a:pathLst>
          </a:custGeom>
          <a:solidFill>
            <a:srgbClr val="EF4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09100" y="10968254"/>
            <a:ext cx="168275" cy="151765"/>
          </a:xfrm>
          <a:custGeom>
            <a:avLst/>
            <a:gdLst/>
            <a:ahLst/>
            <a:cxnLst/>
            <a:rect l="l" t="t" r="r" b="b"/>
            <a:pathLst>
              <a:path w="168275" h="151765">
                <a:moveTo>
                  <a:pt x="56413" y="0"/>
                </a:moveTo>
                <a:lnTo>
                  <a:pt x="5841" y="0"/>
                </a:lnTo>
                <a:lnTo>
                  <a:pt x="0" y="151726"/>
                </a:lnTo>
                <a:lnTo>
                  <a:pt x="26962" y="151726"/>
                </a:lnTo>
                <a:lnTo>
                  <a:pt x="28994" y="23596"/>
                </a:lnTo>
                <a:lnTo>
                  <a:pt x="61535" y="23596"/>
                </a:lnTo>
                <a:lnTo>
                  <a:pt x="56413" y="0"/>
                </a:lnTo>
                <a:close/>
              </a:path>
              <a:path w="168275" h="151765">
                <a:moveTo>
                  <a:pt x="61535" y="23596"/>
                </a:moveTo>
                <a:lnTo>
                  <a:pt x="29883" y="23596"/>
                </a:lnTo>
                <a:lnTo>
                  <a:pt x="32031" y="34920"/>
                </a:lnTo>
                <a:lnTo>
                  <a:pt x="34101" y="44943"/>
                </a:lnTo>
                <a:lnTo>
                  <a:pt x="35894" y="53091"/>
                </a:lnTo>
                <a:lnTo>
                  <a:pt x="37528" y="60236"/>
                </a:lnTo>
                <a:lnTo>
                  <a:pt x="58216" y="151726"/>
                </a:lnTo>
                <a:lnTo>
                  <a:pt x="101599" y="151726"/>
                </a:lnTo>
                <a:lnTo>
                  <a:pt x="107803" y="125425"/>
                </a:lnTo>
                <a:lnTo>
                  <a:pt x="81813" y="125425"/>
                </a:lnTo>
                <a:lnTo>
                  <a:pt x="76487" y="95897"/>
                </a:lnTo>
                <a:lnTo>
                  <a:pt x="72066" y="72990"/>
                </a:lnTo>
                <a:lnTo>
                  <a:pt x="66055" y="44424"/>
                </a:lnTo>
                <a:lnTo>
                  <a:pt x="61535" y="23596"/>
                </a:lnTo>
                <a:close/>
              </a:path>
              <a:path w="168275" h="151765">
                <a:moveTo>
                  <a:pt x="162985" y="23596"/>
                </a:moveTo>
                <a:lnTo>
                  <a:pt x="131495" y="23596"/>
                </a:lnTo>
                <a:lnTo>
                  <a:pt x="134645" y="151726"/>
                </a:lnTo>
                <a:lnTo>
                  <a:pt x="167919" y="151726"/>
                </a:lnTo>
                <a:lnTo>
                  <a:pt x="162985" y="23596"/>
                </a:lnTo>
                <a:close/>
              </a:path>
              <a:path w="168275" h="151765">
                <a:moveTo>
                  <a:pt x="162077" y="0"/>
                </a:moveTo>
                <a:lnTo>
                  <a:pt x="112394" y="0"/>
                </a:lnTo>
                <a:lnTo>
                  <a:pt x="109145" y="12739"/>
                </a:lnTo>
                <a:lnTo>
                  <a:pt x="101113" y="44943"/>
                </a:lnTo>
                <a:lnTo>
                  <a:pt x="91435" y="85253"/>
                </a:lnTo>
                <a:lnTo>
                  <a:pt x="82499" y="125425"/>
                </a:lnTo>
                <a:lnTo>
                  <a:pt x="107803" y="125425"/>
                </a:lnTo>
                <a:lnTo>
                  <a:pt x="123177" y="60236"/>
                </a:lnTo>
                <a:lnTo>
                  <a:pt x="130606" y="23596"/>
                </a:lnTo>
                <a:lnTo>
                  <a:pt x="162985" y="23596"/>
                </a:lnTo>
                <a:lnTo>
                  <a:pt x="16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891327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5" h="155575">
                <a:moveTo>
                  <a:pt x="42049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26" y="66090"/>
                </a:lnTo>
                <a:lnTo>
                  <a:pt x="12826" y="155105"/>
                </a:lnTo>
                <a:lnTo>
                  <a:pt x="42049" y="155105"/>
                </a:lnTo>
                <a:lnTo>
                  <a:pt x="42049" y="44970"/>
                </a:lnTo>
                <a:close/>
              </a:path>
              <a:path w="42545" h="155575">
                <a:moveTo>
                  <a:pt x="41605" y="0"/>
                </a:moveTo>
                <a:lnTo>
                  <a:pt x="11925" y="0"/>
                </a:lnTo>
                <a:lnTo>
                  <a:pt x="11925" y="26746"/>
                </a:lnTo>
                <a:lnTo>
                  <a:pt x="41605" y="26746"/>
                </a:lnTo>
                <a:lnTo>
                  <a:pt x="4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54735" y="11007586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59" h="112395">
                <a:moveTo>
                  <a:pt x="20231" y="2260"/>
                </a:moveTo>
                <a:lnTo>
                  <a:pt x="0" y="2260"/>
                </a:lnTo>
                <a:lnTo>
                  <a:pt x="0" y="112394"/>
                </a:lnTo>
                <a:lnTo>
                  <a:pt x="29438" y="112394"/>
                </a:lnTo>
                <a:lnTo>
                  <a:pt x="29438" y="29222"/>
                </a:lnTo>
                <a:lnTo>
                  <a:pt x="34620" y="25857"/>
                </a:lnTo>
                <a:lnTo>
                  <a:pt x="41135" y="22478"/>
                </a:lnTo>
                <a:lnTo>
                  <a:pt x="94769" y="22478"/>
                </a:lnTo>
                <a:lnTo>
                  <a:pt x="91019" y="14846"/>
                </a:lnTo>
                <a:lnTo>
                  <a:pt x="24726" y="14846"/>
                </a:lnTo>
                <a:lnTo>
                  <a:pt x="20231" y="2260"/>
                </a:lnTo>
                <a:close/>
              </a:path>
              <a:path w="99059" h="112395">
                <a:moveTo>
                  <a:pt x="94769" y="22478"/>
                </a:moveTo>
                <a:lnTo>
                  <a:pt x="48780" y="22478"/>
                </a:lnTo>
                <a:lnTo>
                  <a:pt x="57560" y="23967"/>
                </a:lnTo>
                <a:lnTo>
                  <a:pt x="63725" y="28490"/>
                </a:lnTo>
                <a:lnTo>
                  <a:pt x="67361" y="36136"/>
                </a:lnTo>
                <a:lnTo>
                  <a:pt x="68554" y="46989"/>
                </a:lnTo>
                <a:lnTo>
                  <a:pt x="68554" y="112394"/>
                </a:lnTo>
                <a:lnTo>
                  <a:pt x="98463" y="112394"/>
                </a:lnTo>
                <a:lnTo>
                  <a:pt x="98463" y="44284"/>
                </a:lnTo>
                <a:lnTo>
                  <a:pt x="96305" y="25604"/>
                </a:lnTo>
                <a:lnTo>
                  <a:pt x="94769" y="22478"/>
                </a:lnTo>
                <a:close/>
              </a:path>
              <a:path w="99059" h="112395">
                <a:moveTo>
                  <a:pt x="59575" y="0"/>
                </a:moveTo>
                <a:lnTo>
                  <a:pt x="48088" y="1274"/>
                </a:lnTo>
                <a:lnTo>
                  <a:pt x="38355" y="4637"/>
                </a:lnTo>
                <a:lnTo>
                  <a:pt x="30520" y="9392"/>
                </a:lnTo>
                <a:lnTo>
                  <a:pt x="24726" y="14846"/>
                </a:lnTo>
                <a:lnTo>
                  <a:pt x="91019" y="14846"/>
                </a:lnTo>
                <a:lnTo>
                  <a:pt x="89468" y="11688"/>
                </a:lnTo>
                <a:lnTo>
                  <a:pt x="77406" y="2999"/>
                </a:lnTo>
                <a:lnTo>
                  <a:pt x="59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65610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49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26" y="66090"/>
                </a:lnTo>
                <a:lnTo>
                  <a:pt x="12826" y="155105"/>
                </a:lnTo>
                <a:lnTo>
                  <a:pt x="42049" y="155105"/>
                </a:lnTo>
                <a:lnTo>
                  <a:pt x="42049" y="44970"/>
                </a:lnTo>
                <a:close/>
              </a:path>
              <a:path w="42544" h="155575">
                <a:moveTo>
                  <a:pt x="41605" y="0"/>
                </a:moveTo>
                <a:lnTo>
                  <a:pt x="11925" y="0"/>
                </a:lnTo>
                <a:lnTo>
                  <a:pt x="11925" y="26746"/>
                </a:lnTo>
                <a:lnTo>
                  <a:pt x="41605" y="26746"/>
                </a:lnTo>
                <a:lnTo>
                  <a:pt x="4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124552" y="11007593"/>
            <a:ext cx="76835" cy="114935"/>
          </a:xfrm>
          <a:custGeom>
            <a:avLst/>
            <a:gdLst/>
            <a:ahLst/>
            <a:cxnLst/>
            <a:rect l="l" t="t" r="r" b="b"/>
            <a:pathLst>
              <a:path w="76834" h="114934">
                <a:moveTo>
                  <a:pt x="6070" y="86080"/>
                </a:moveTo>
                <a:lnTo>
                  <a:pt x="33032" y="114642"/>
                </a:lnTo>
                <a:lnTo>
                  <a:pt x="51857" y="111907"/>
                </a:lnTo>
                <a:lnTo>
                  <a:pt x="65436" y="104387"/>
                </a:lnTo>
                <a:lnTo>
                  <a:pt x="73217" y="93726"/>
                </a:lnTo>
                <a:lnTo>
                  <a:pt x="32143" y="93726"/>
                </a:lnTo>
                <a:lnTo>
                  <a:pt x="24526" y="93038"/>
                </a:lnTo>
                <a:lnTo>
                  <a:pt x="17249" y="91255"/>
                </a:lnTo>
                <a:lnTo>
                  <a:pt x="10901" y="88796"/>
                </a:lnTo>
                <a:lnTo>
                  <a:pt x="6070" y="86080"/>
                </a:lnTo>
                <a:close/>
              </a:path>
              <a:path w="76834" h="114934">
                <a:moveTo>
                  <a:pt x="43383" y="0"/>
                </a:moveTo>
                <a:lnTo>
                  <a:pt x="24293" y="2534"/>
                </a:lnTo>
                <a:lnTo>
                  <a:pt x="11234" y="9324"/>
                </a:lnTo>
                <a:lnTo>
                  <a:pt x="3740" y="19148"/>
                </a:lnTo>
                <a:lnTo>
                  <a:pt x="1346" y="30784"/>
                </a:lnTo>
                <a:lnTo>
                  <a:pt x="8686" y="51779"/>
                </a:lnTo>
                <a:lnTo>
                  <a:pt x="24834" y="62849"/>
                </a:lnTo>
                <a:lnTo>
                  <a:pt x="40983" y="70589"/>
                </a:lnTo>
                <a:lnTo>
                  <a:pt x="48323" y="81597"/>
                </a:lnTo>
                <a:lnTo>
                  <a:pt x="48323" y="88341"/>
                </a:lnTo>
                <a:lnTo>
                  <a:pt x="41808" y="93726"/>
                </a:lnTo>
                <a:lnTo>
                  <a:pt x="73217" y="93726"/>
                </a:lnTo>
                <a:lnTo>
                  <a:pt x="73662" y="93115"/>
                </a:lnTo>
                <a:lnTo>
                  <a:pt x="76428" y="79121"/>
                </a:lnTo>
                <a:lnTo>
                  <a:pt x="68981" y="58870"/>
                </a:lnTo>
                <a:lnTo>
                  <a:pt x="52597" y="48104"/>
                </a:lnTo>
                <a:lnTo>
                  <a:pt x="36212" y="40876"/>
                </a:lnTo>
                <a:lnTo>
                  <a:pt x="28765" y="31242"/>
                </a:lnTo>
                <a:lnTo>
                  <a:pt x="28765" y="24942"/>
                </a:lnTo>
                <a:lnTo>
                  <a:pt x="33718" y="21132"/>
                </a:lnTo>
                <a:lnTo>
                  <a:pt x="71422" y="21132"/>
                </a:lnTo>
                <a:lnTo>
                  <a:pt x="74409" y="5384"/>
                </a:lnTo>
                <a:lnTo>
                  <a:pt x="67946" y="3220"/>
                </a:lnTo>
                <a:lnTo>
                  <a:pt x="60325" y="1516"/>
                </a:lnTo>
                <a:lnTo>
                  <a:pt x="51988" y="400"/>
                </a:lnTo>
                <a:lnTo>
                  <a:pt x="43383" y="0"/>
                </a:lnTo>
                <a:close/>
              </a:path>
              <a:path w="76834" h="114934">
                <a:moveTo>
                  <a:pt x="71422" y="21132"/>
                </a:moveTo>
                <a:lnTo>
                  <a:pt x="43827" y="21132"/>
                </a:lnTo>
                <a:lnTo>
                  <a:pt x="51007" y="21536"/>
                </a:lnTo>
                <a:lnTo>
                  <a:pt x="57935" y="22677"/>
                </a:lnTo>
                <a:lnTo>
                  <a:pt x="64442" y="24449"/>
                </a:lnTo>
                <a:lnTo>
                  <a:pt x="70358" y="26746"/>
                </a:lnTo>
                <a:lnTo>
                  <a:pt x="71422" y="21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210762" y="10981288"/>
            <a:ext cx="78740" cy="140970"/>
          </a:xfrm>
          <a:custGeom>
            <a:avLst/>
            <a:gdLst/>
            <a:ahLst/>
            <a:cxnLst/>
            <a:rect l="l" t="t" r="r" b="b"/>
            <a:pathLst>
              <a:path w="78740" h="140970">
                <a:moveTo>
                  <a:pt x="45415" y="49453"/>
                </a:moveTo>
                <a:lnTo>
                  <a:pt x="16408" y="49453"/>
                </a:lnTo>
                <a:lnTo>
                  <a:pt x="16408" y="104076"/>
                </a:lnTo>
                <a:lnTo>
                  <a:pt x="18716" y="121506"/>
                </a:lnTo>
                <a:lnTo>
                  <a:pt x="25260" y="132883"/>
                </a:lnTo>
                <a:lnTo>
                  <a:pt x="35471" y="139073"/>
                </a:lnTo>
                <a:lnTo>
                  <a:pt x="48780" y="140944"/>
                </a:lnTo>
                <a:lnTo>
                  <a:pt x="57436" y="140321"/>
                </a:lnTo>
                <a:lnTo>
                  <a:pt x="65563" y="138663"/>
                </a:lnTo>
                <a:lnTo>
                  <a:pt x="72719" y="136288"/>
                </a:lnTo>
                <a:lnTo>
                  <a:pt x="78460" y="133515"/>
                </a:lnTo>
                <a:lnTo>
                  <a:pt x="74808" y="115989"/>
                </a:lnTo>
                <a:lnTo>
                  <a:pt x="49237" y="115989"/>
                </a:lnTo>
                <a:lnTo>
                  <a:pt x="45415" y="111048"/>
                </a:lnTo>
                <a:lnTo>
                  <a:pt x="45415" y="49453"/>
                </a:lnTo>
                <a:close/>
              </a:path>
              <a:path w="78740" h="140970">
                <a:moveTo>
                  <a:pt x="73964" y="111937"/>
                </a:moveTo>
                <a:lnTo>
                  <a:pt x="69468" y="114198"/>
                </a:lnTo>
                <a:lnTo>
                  <a:pt x="63169" y="115989"/>
                </a:lnTo>
                <a:lnTo>
                  <a:pt x="74808" y="115989"/>
                </a:lnTo>
                <a:lnTo>
                  <a:pt x="73964" y="111937"/>
                </a:lnTo>
                <a:close/>
              </a:path>
              <a:path w="78740" h="140970">
                <a:moveTo>
                  <a:pt x="74866" y="28549"/>
                </a:moveTo>
                <a:lnTo>
                  <a:pt x="0" y="28549"/>
                </a:lnTo>
                <a:lnTo>
                  <a:pt x="0" y="49453"/>
                </a:lnTo>
                <a:lnTo>
                  <a:pt x="74866" y="49453"/>
                </a:lnTo>
                <a:lnTo>
                  <a:pt x="74866" y="28549"/>
                </a:lnTo>
                <a:close/>
              </a:path>
              <a:path w="78740" h="140970">
                <a:moveTo>
                  <a:pt x="45415" y="0"/>
                </a:moveTo>
                <a:lnTo>
                  <a:pt x="16408" y="9448"/>
                </a:lnTo>
                <a:lnTo>
                  <a:pt x="16408" y="28549"/>
                </a:lnTo>
                <a:lnTo>
                  <a:pt x="45415" y="28549"/>
                </a:lnTo>
                <a:lnTo>
                  <a:pt x="45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295548" y="11007587"/>
            <a:ext cx="98425" cy="114935"/>
          </a:xfrm>
          <a:custGeom>
            <a:avLst/>
            <a:gdLst/>
            <a:ahLst/>
            <a:cxnLst/>
            <a:rect l="l" t="t" r="r" b="b"/>
            <a:pathLst>
              <a:path w="98425" h="114934">
                <a:moveTo>
                  <a:pt x="51701" y="0"/>
                </a:moveTo>
                <a:lnTo>
                  <a:pt x="28733" y="4147"/>
                </a:lnTo>
                <a:lnTo>
                  <a:pt x="12615" y="15819"/>
                </a:lnTo>
                <a:lnTo>
                  <a:pt x="3115" y="33856"/>
                </a:lnTo>
                <a:lnTo>
                  <a:pt x="0" y="57099"/>
                </a:lnTo>
                <a:lnTo>
                  <a:pt x="3691" y="81451"/>
                </a:lnTo>
                <a:lnTo>
                  <a:pt x="14358" y="99525"/>
                </a:lnTo>
                <a:lnTo>
                  <a:pt x="31391" y="110771"/>
                </a:lnTo>
                <a:lnTo>
                  <a:pt x="54178" y="114642"/>
                </a:lnTo>
                <a:lnTo>
                  <a:pt x="66681" y="113652"/>
                </a:lnTo>
                <a:lnTo>
                  <a:pt x="78001" y="111102"/>
                </a:lnTo>
                <a:lnTo>
                  <a:pt x="87805" y="107624"/>
                </a:lnTo>
                <a:lnTo>
                  <a:pt x="95757" y="103847"/>
                </a:lnTo>
                <a:lnTo>
                  <a:pt x="92640" y="92392"/>
                </a:lnTo>
                <a:lnTo>
                  <a:pt x="57759" y="92392"/>
                </a:lnTo>
                <a:lnTo>
                  <a:pt x="45565" y="90606"/>
                </a:lnTo>
                <a:lnTo>
                  <a:pt x="36693" y="85363"/>
                </a:lnTo>
                <a:lnTo>
                  <a:pt x="31274" y="76833"/>
                </a:lnTo>
                <a:lnTo>
                  <a:pt x="29438" y="65189"/>
                </a:lnTo>
                <a:lnTo>
                  <a:pt x="98005" y="65189"/>
                </a:lnTo>
                <a:lnTo>
                  <a:pt x="98005" y="52374"/>
                </a:lnTo>
                <a:lnTo>
                  <a:pt x="97427" y="47879"/>
                </a:lnTo>
                <a:lnTo>
                  <a:pt x="29438" y="47879"/>
                </a:lnTo>
                <a:lnTo>
                  <a:pt x="30617" y="38272"/>
                </a:lnTo>
                <a:lnTo>
                  <a:pt x="34307" y="29841"/>
                </a:lnTo>
                <a:lnTo>
                  <a:pt x="40738" y="23854"/>
                </a:lnTo>
                <a:lnTo>
                  <a:pt x="50139" y="21577"/>
                </a:lnTo>
                <a:lnTo>
                  <a:pt x="90131" y="21577"/>
                </a:lnTo>
                <a:lnTo>
                  <a:pt x="87331" y="15814"/>
                </a:lnTo>
                <a:lnTo>
                  <a:pt x="72974" y="4293"/>
                </a:lnTo>
                <a:lnTo>
                  <a:pt x="51701" y="0"/>
                </a:lnTo>
                <a:close/>
              </a:path>
              <a:path w="98425" h="114934">
                <a:moveTo>
                  <a:pt x="90131" y="83172"/>
                </a:moveTo>
                <a:lnTo>
                  <a:pt x="82578" y="86702"/>
                </a:lnTo>
                <a:lnTo>
                  <a:pt x="74541" y="89639"/>
                </a:lnTo>
                <a:lnTo>
                  <a:pt x="66205" y="91648"/>
                </a:lnTo>
                <a:lnTo>
                  <a:pt x="57759" y="92392"/>
                </a:lnTo>
                <a:lnTo>
                  <a:pt x="92640" y="92392"/>
                </a:lnTo>
                <a:lnTo>
                  <a:pt x="90131" y="83172"/>
                </a:lnTo>
                <a:close/>
              </a:path>
              <a:path w="98425" h="114934">
                <a:moveTo>
                  <a:pt x="90131" y="21577"/>
                </a:moveTo>
                <a:lnTo>
                  <a:pt x="50139" y="21577"/>
                </a:lnTo>
                <a:lnTo>
                  <a:pt x="59633" y="23695"/>
                </a:lnTo>
                <a:lnTo>
                  <a:pt x="65636" y="29417"/>
                </a:lnTo>
                <a:lnTo>
                  <a:pt x="68777" y="37795"/>
                </a:lnTo>
                <a:lnTo>
                  <a:pt x="69684" y="47879"/>
                </a:lnTo>
                <a:lnTo>
                  <a:pt x="97427" y="47879"/>
                </a:lnTo>
                <a:lnTo>
                  <a:pt x="95450" y="32521"/>
                </a:lnTo>
                <a:lnTo>
                  <a:pt x="90131" y="2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411027" y="11007811"/>
            <a:ext cx="63500" cy="112395"/>
          </a:xfrm>
          <a:custGeom>
            <a:avLst/>
            <a:gdLst/>
            <a:ahLst/>
            <a:cxnLst/>
            <a:rect l="l" t="t" r="r" b="b"/>
            <a:pathLst>
              <a:path w="63500" h="112395">
                <a:moveTo>
                  <a:pt x="20459" y="2032"/>
                </a:moveTo>
                <a:lnTo>
                  <a:pt x="0" y="2032"/>
                </a:lnTo>
                <a:lnTo>
                  <a:pt x="0" y="112166"/>
                </a:lnTo>
                <a:lnTo>
                  <a:pt x="29235" y="112166"/>
                </a:lnTo>
                <a:lnTo>
                  <a:pt x="29235" y="32143"/>
                </a:lnTo>
                <a:lnTo>
                  <a:pt x="34175" y="28105"/>
                </a:lnTo>
                <a:lnTo>
                  <a:pt x="41148" y="24726"/>
                </a:lnTo>
                <a:lnTo>
                  <a:pt x="62773" y="24726"/>
                </a:lnTo>
                <a:lnTo>
                  <a:pt x="62985" y="16865"/>
                </a:lnTo>
                <a:lnTo>
                  <a:pt x="23609" y="16865"/>
                </a:lnTo>
                <a:lnTo>
                  <a:pt x="20459" y="2032"/>
                </a:lnTo>
                <a:close/>
              </a:path>
              <a:path w="63500" h="112395">
                <a:moveTo>
                  <a:pt x="62773" y="24726"/>
                </a:moveTo>
                <a:lnTo>
                  <a:pt x="53962" y="24726"/>
                </a:lnTo>
                <a:lnTo>
                  <a:pt x="59131" y="25400"/>
                </a:lnTo>
                <a:lnTo>
                  <a:pt x="62725" y="26530"/>
                </a:lnTo>
                <a:lnTo>
                  <a:pt x="62773" y="24726"/>
                </a:lnTo>
                <a:close/>
              </a:path>
              <a:path w="63500" h="112395">
                <a:moveTo>
                  <a:pt x="56438" y="0"/>
                </a:moveTo>
                <a:lnTo>
                  <a:pt x="50584" y="0"/>
                </a:lnTo>
                <a:lnTo>
                  <a:pt x="41447" y="1527"/>
                </a:lnTo>
                <a:lnTo>
                  <a:pt x="33808" y="5480"/>
                </a:lnTo>
                <a:lnTo>
                  <a:pt x="27983" y="10908"/>
                </a:lnTo>
                <a:lnTo>
                  <a:pt x="24282" y="16865"/>
                </a:lnTo>
                <a:lnTo>
                  <a:pt x="62985" y="16865"/>
                </a:lnTo>
                <a:lnTo>
                  <a:pt x="63398" y="1574"/>
                </a:lnTo>
                <a:lnTo>
                  <a:pt x="60921" y="889"/>
                </a:lnTo>
                <a:lnTo>
                  <a:pt x="564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484380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37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14" y="66090"/>
                </a:lnTo>
                <a:lnTo>
                  <a:pt x="12814" y="155105"/>
                </a:lnTo>
                <a:lnTo>
                  <a:pt x="42037" y="155105"/>
                </a:lnTo>
                <a:lnTo>
                  <a:pt x="42037" y="44970"/>
                </a:lnTo>
                <a:close/>
              </a:path>
              <a:path w="42544" h="155575">
                <a:moveTo>
                  <a:pt x="41592" y="0"/>
                </a:moveTo>
                <a:lnTo>
                  <a:pt x="11912" y="0"/>
                </a:lnTo>
                <a:lnTo>
                  <a:pt x="11912" y="26746"/>
                </a:lnTo>
                <a:lnTo>
                  <a:pt x="41592" y="26746"/>
                </a:lnTo>
                <a:lnTo>
                  <a:pt x="41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543460" y="11007585"/>
            <a:ext cx="103505" cy="114935"/>
          </a:xfrm>
          <a:custGeom>
            <a:avLst/>
            <a:gdLst/>
            <a:ahLst/>
            <a:cxnLst/>
            <a:rect l="l" t="t" r="r" b="b"/>
            <a:pathLst>
              <a:path w="103505" h="114934">
                <a:moveTo>
                  <a:pt x="51701" y="0"/>
                </a:moveTo>
                <a:lnTo>
                  <a:pt x="29398" y="4369"/>
                </a:lnTo>
                <a:lnTo>
                  <a:pt x="13206" y="16409"/>
                </a:lnTo>
                <a:lnTo>
                  <a:pt x="3336" y="34520"/>
                </a:lnTo>
                <a:lnTo>
                  <a:pt x="0" y="57099"/>
                </a:lnTo>
                <a:lnTo>
                  <a:pt x="3431" y="82024"/>
                </a:lnTo>
                <a:lnTo>
                  <a:pt x="13458" y="100034"/>
                </a:lnTo>
                <a:lnTo>
                  <a:pt x="29682" y="110963"/>
                </a:lnTo>
                <a:lnTo>
                  <a:pt x="51701" y="114642"/>
                </a:lnTo>
                <a:lnTo>
                  <a:pt x="73624" y="110930"/>
                </a:lnTo>
                <a:lnTo>
                  <a:pt x="89858" y="99948"/>
                </a:lnTo>
                <a:lnTo>
                  <a:pt x="93709" y="93065"/>
                </a:lnTo>
                <a:lnTo>
                  <a:pt x="51701" y="93065"/>
                </a:lnTo>
                <a:lnTo>
                  <a:pt x="42293" y="91048"/>
                </a:lnTo>
                <a:lnTo>
                  <a:pt x="35625" y="84688"/>
                </a:lnTo>
                <a:lnTo>
                  <a:pt x="31654" y="73525"/>
                </a:lnTo>
                <a:lnTo>
                  <a:pt x="30340" y="57099"/>
                </a:lnTo>
                <a:lnTo>
                  <a:pt x="31749" y="40417"/>
                </a:lnTo>
                <a:lnTo>
                  <a:pt x="35877" y="29360"/>
                </a:lnTo>
                <a:lnTo>
                  <a:pt x="42577" y="23236"/>
                </a:lnTo>
                <a:lnTo>
                  <a:pt x="51701" y="21348"/>
                </a:lnTo>
                <a:lnTo>
                  <a:pt x="92746" y="21348"/>
                </a:lnTo>
                <a:lnTo>
                  <a:pt x="90025" y="16409"/>
                </a:lnTo>
                <a:lnTo>
                  <a:pt x="73812" y="4369"/>
                </a:lnTo>
                <a:lnTo>
                  <a:pt x="51701" y="0"/>
                </a:lnTo>
                <a:close/>
              </a:path>
              <a:path w="103505" h="114934">
                <a:moveTo>
                  <a:pt x="92746" y="21348"/>
                </a:moveTo>
                <a:lnTo>
                  <a:pt x="51701" y="21348"/>
                </a:lnTo>
                <a:lnTo>
                  <a:pt x="60854" y="23205"/>
                </a:lnTo>
                <a:lnTo>
                  <a:pt x="67629" y="29279"/>
                </a:lnTo>
                <a:lnTo>
                  <a:pt x="71834" y="40326"/>
                </a:lnTo>
                <a:lnTo>
                  <a:pt x="73279" y="57099"/>
                </a:lnTo>
                <a:lnTo>
                  <a:pt x="71931" y="73814"/>
                </a:lnTo>
                <a:lnTo>
                  <a:pt x="67886" y="84945"/>
                </a:lnTo>
                <a:lnTo>
                  <a:pt x="61143" y="91144"/>
                </a:lnTo>
                <a:lnTo>
                  <a:pt x="51701" y="93065"/>
                </a:lnTo>
                <a:lnTo>
                  <a:pt x="93709" y="93065"/>
                </a:lnTo>
                <a:lnTo>
                  <a:pt x="99939" y="81928"/>
                </a:lnTo>
                <a:lnTo>
                  <a:pt x="103403" y="57099"/>
                </a:lnTo>
                <a:lnTo>
                  <a:pt x="100002" y="34520"/>
                </a:lnTo>
                <a:lnTo>
                  <a:pt x="92746" y="21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706226" y="10964878"/>
            <a:ext cx="101600" cy="157480"/>
          </a:xfrm>
          <a:custGeom>
            <a:avLst/>
            <a:gdLst/>
            <a:ahLst/>
            <a:cxnLst/>
            <a:rect l="l" t="t" r="r" b="b"/>
            <a:pathLst>
              <a:path w="101600" h="157479">
                <a:moveTo>
                  <a:pt x="47434" y="42710"/>
                </a:moveTo>
                <a:lnTo>
                  <a:pt x="28739" y="46545"/>
                </a:lnTo>
                <a:lnTo>
                  <a:pt x="13687" y="57713"/>
                </a:lnTo>
                <a:lnTo>
                  <a:pt x="3650" y="75708"/>
                </a:lnTo>
                <a:lnTo>
                  <a:pt x="0" y="100025"/>
                </a:lnTo>
                <a:lnTo>
                  <a:pt x="3517" y="125581"/>
                </a:lnTo>
                <a:lnTo>
                  <a:pt x="13127" y="143443"/>
                </a:lnTo>
                <a:lnTo>
                  <a:pt x="27415" y="153928"/>
                </a:lnTo>
                <a:lnTo>
                  <a:pt x="44970" y="157352"/>
                </a:lnTo>
                <a:lnTo>
                  <a:pt x="54878" y="156053"/>
                </a:lnTo>
                <a:lnTo>
                  <a:pt x="63206" y="152687"/>
                </a:lnTo>
                <a:lnTo>
                  <a:pt x="69722" y="148057"/>
                </a:lnTo>
                <a:lnTo>
                  <a:pt x="74193" y="142963"/>
                </a:lnTo>
                <a:lnTo>
                  <a:pt x="101384" y="142963"/>
                </a:lnTo>
                <a:lnTo>
                  <a:pt x="101384" y="135991"/>
                </a:lnTo>
                <a:lnTo>
                  <a:pt x="51701" y="135991"/>
                </a:lnTo>
                <a:lnTo>
                  <a:pt x="42347" y="134036"/>
                </a:lnTo>
                <a:lnTo>
                  <a:pt x="35352" y="127763"/>
                </a:lnTo>
                <a:lnTo>
                  <a:pt x="30968" y="116558"/>
                </a:lnTo>
                <a:lnTo>
                  <a:pt x="29451" y="99809"/>
                </a:lnTo>
                <a:lnTo>
                  <a:pt x="31038" y="83523"/>
                </a:lnTo>
                <a:lnTo>
                  <a:pt x="35575" y="72670"/>
                </a:lnTo>
                <a:lnTo>
                  <a:pt x="42727" y="66621"/>
                </a:lnTo>
                <a:lnTo>
                  <a:pt x="52158" y="64744"/>
                </a:lnTo>
                <a:lnTo>
                  <a:pt x="101384" y="64744"/>
                </a:lnTo>
                <a:lnTo>
                  <a:pt x="101384" y="53492"/>
                </a:lnTo>
                <a:lnTo>
                  <a:pt x="74853" y="53492"/>
                </a:lnTo>
                <a:lnTo>
                  <a:pt x="69683" y="48962"/>
                </a:lnTo>
                <a:lnTo>
                  <a:pt x="63334" y="45572"/>
                </a:lnTo>
                <a:lnTo>
                  <a:pt x="55890" y="43446"/>
                </a:lnTo>
                <a:lnTo>
                  <a:pt x="47434" y="42710"/>
                </a:lnTo>
                <a:close/>
              </a:path>
              <a:path w="101600" h="157479">
                <a:moveTo>
                  <a:pt x="101384" y="142963"/>
                </a:moveTo>
                <a:lnTo>
                  <a:pt x="74193" y="142963"/>
                </a:lnTo>
                <a:lnTo>
                  <a:pt x="77558" y="155105"/>
                </a:lnTo>
                <a:lnTo>
                  <a:pt x="101384" y="155105"/>
                </a:lnTo>
                <a:lnTo>
                  <a:pt x="101384" y="142963"/>
                </a:lnTo>
                <a:close/>
              </a:path>
              <a:path w="101600" h="157479">
                <a:moveTo>
                  <a:pt x="101384" y="64744"/>
                </a:moveTo>
                <a:lnTo>
                  <a:pt x="60693" y="64744"/>
                </a:lnTo>
                <a:lnTo>
                  <a:pt x="67665" y="67424"/>
                </a:lnTo>
                <a:lnTo>
                  <a:pt x="72161" y="70129"/>
                </a:lnTo>
                <a:lnTo>
                  <a:pt x="72161" y="126555"/>
                </a:lnTo>
                <a:lnTo>
                  <a:pt x="66548" y="132397"/>
                </a:lnTo>
                <a:lnTo>
                  <a:pt x="59131" y="135991"/>
                </a:lnTo>
                <a:lnTo>
                  <a:pt x="101384" y="135991"/>
                </a:lnTo>
                <a:lnTo>
                  <a:pt x="101384" y="64744"/>
                </a:lnTo>
                <a:close/>
              </a:path>
              <a:path w="101600" h="157479">
                <a:moveTo>
                  <a:pt x="101384" y="0"/>
                </a:moveTo>
                <a:lnTo>
                  <a:pt x="72161" y="0"/>
                </a:lnTo>
                <a:lnTo>
                  <a:pt x="72161" y="41592"/>
                </a:lnTo>
                <a:lnTo>
                  <a:pt x="73063" y="47205"/>
                </a:lnTo>
                <a:lnTo>
                  <a:pt x="74853" y="53492"/>
                </a:lnTo>
                <a:lnTo>
                  <a:pt x="101384" y="53492"/>
                </a:lnTo>
                <a:lnTo>
                  <a:pt x="101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824900" y="11007587"/>
            <a:ext cx="98425" cy="114935"/>
          </a:xfrm>
          <a:custGeom>
            <a:avLst/>
            <a:gdLst/>
            <a:ahLst/>
            <a:cxnLst/>
            <a:rect l="l" t="t" r="r" b="b"/>
            <a:pathLst>
              <a:path w="98425" h="114934">
                <a:moveTo>
                  <a:pt x="51688" y="0"/>
                </a:moveTo>
                <a:lnTo>
                  <a:pt x="28723" y="4147"/>
                </a:lnTo>
                <a:lnTo>
                  <a:pt x="12609" y="15819"/>
                </a:lnTo>
                <a:lnTo>
                  <a:pt x="3113" y="33856"/>
                </a:lnTo>
                <a:lnTo>
                  <a:pt x="0" y="57099"/>
                </a:lnTo>
                <a:lnTo>
                  <a:pt x="3691" y="81451"/>
                </a:lnTo>
                <a:lnTo>
                  <a:pt x="14357" y="99525"/>
                </a:lnTo>
                <a:lnTo>
                  <a:pt x="31386" y="110771"/>
                </a:lnTo>
                <a:lnTo>
                  <a:pt x="54165" y="114642"/>
                </a:lnTo>
                <a:lnTo>
                  <a:pt x="66675" y="113652"/>
                </a:lnTo>
                <a:lnTo>
                  <a:pt x="78000" y="111102"/>
                </a:lnTo>
                <a:lnTo>
                  <a:pt x="87805" y="107624"/>
                </a:lnTo>
                <a:lnTo>
                  <a:pt x="95757" y="103847"/>
                </a:lnTo>
                <a:lnTo>
                  <a:pt x="92640" y="92392"/>
                </a:lnTo>
                <a:lnTo>
                  <a:pt x="57759" y="92392"/>
                </a:lnTo>
                <a:lnTo>
                  <a:pt x="45565" y="90606"/>
                </a:lnTo>
                <a:lnTo>
                  <a:pt x="36693" y="85363"/>
                </a:lnTo>
                <a:lnTo>
                  <a:pt x="31274" y="76833"/>
                </a:lnTo>
                <a:lnTo>
                  <a:pt x="29438" y="65189"/>
                </a:lnTo>
                <a:lnTo>
                  <a:pt x="97993" y="65189"/>
                </a:lnTo>
                <a:lnTo>
                  <a:pt x="97993" y="52374"/>
                </a:lnTo>
                <a:lnTo>
                  <a:pt x="97414" y="47879"/>
                </a:lnTo>
                <a:lnTo>
                  <a:pt x="29438" y="47879"/>
                </a:lnTo>
                <a:lnTo>
                  <a:pt x="30617" y="38272"/>
                </a:lnTo>
                <a:lnTo>
                  <a:pt x="34305" y="29841"/>
                </a:lnTo>
                <a:lnTo>
                  <a:pt x="40732" y="23854"/>
                </a:lnTo>
                <a:lnTo>
                  <a:pt x="50126" y="21577"/>
                </a:lnTo>
                <a:lnTo>
                  <a:pt x="90119" y="21577"/>
                </a:lnTo>
                <a:lnTo>
                  <a:pt x="87318" y="15814"/>
                </a:lnTo>
                <a:lnTo>
                  <a:pt x="72961" y="4293"/>
                </a:lnTo>
                <a:lnTo>
                  <a:pt x="51688" y="0"/>
                </a:lnTo>
                <a:close/>
              </a:path>
              <a:path w="98425" h="114934">
                <a:moveTo>
                  <a:pt x="90131" y="83172"/>
                </a:moveTo>
                <a:lnTo>
                  <a:pt x="82576" y="86702"/>
                </a:lnTo>
                <a:lnTo>
                  <a:pt x="74536" y="89639"/>
                </a:lnTo>
                <a:lnTo>
                  <a:pt x="66200" y="91648"/>
                </a:lnTo>
                <a:lnTo>
                  <a:pt x="57759" y="92392"/>
                </a:lnTo>
                <a:lnTo>
                  <a:pt x="92640" y="92392"/>
                </a:lnTo>
                <a:lnTo>
                  <a:pt x="90131" y="83172"/>
                </a:lnTo>
                <a:close/>
              </a:path>
              <a:path w="98425" h="114934">
                <a:moveTo>
                  <a:pt x="90119" y="21577"/>
                </a:moveTo>
                <a:lnTo>
                  <a:pt x="50126" y="21577"/>
                </a:lnTo>
                <a:lnTo>
                  <a:pt x="59628" y="23695"/>
                </a:lnTo>
                <a:lnTo>
                  <a:pt x="65635" y="29417"/>
                </a:lnTo>
                <a:lnTo>
                  <a:pt x="68777" y="37795"/>
                </a:lnTo>
                <a:lnTo>
                  <a:pt x="69684" y="47879"/>
                </a:lnTo>
                <a:lnTo>
                  <a:pt x="97414" y="47879"/>
                </a:lnTo>
                <a:lnTo>
                  <a:pt x="95437" y="32521"/>
                </a:lnTo>
                <a:lnTo>
                  <a:pt x="90119" y="2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987667" y="10968254"/>
            <a:ext cx="93345" cy="151765"/>
          </a:xfrm>
          <a:custGeom>
            <a:avLst/>
            <a:gdLst/>
            <a:ahLst/>
            <a:cxnLst/>
            <a:rect l="l" t="t" r="r" b="b"/>
            <a:pathLst>
              <a:path w="93344" h="151765">
                <a:moveTo>
                  <a:pt x="93294" y="0"/>
                </a:moveTo>
                <a:lnTo>
                  <a:pt x="0" y="0"/>
                </a:lnTo>
                <a:lnTo>
                  <a:pt x="0" y="151726"/>
                </a:lnTo>
                <a:lnTo>
                  <a:pt x="93294" y="151726"/>
                </a:lnTo>
                <a:lnTo>
                  <a:pt x="93294" y="127228"/>
                </a:lnTo>
                <a:lnTo>
                  <a:pt x="29451" y="127228"/>
                </a:lnTo>
                <a:lnTo>
                  <a:pt x="29451" y="88328"/>
                </a:lnTo>
                <a:lnTo>
                  <a:pt x="75984" y="88328"/>
                </a:lnTo>
                <a:lnTo>
                  <a:pt x="78232" y="62268"/>
                </a:lnTo>
                <a:lnTo>
                  <a:pt x="29451" y="62268"/>
                </a:lnTo>
                <a:lnTo>
                  <a:pt x="29451" y="24942"/>
                </a:lnTo>
                <a:lnTo>
                  <a:pt x="93294" y="24942"/>
                </a:lnTo>
                <a:lnTo>
                  <a:pt x="932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091930" y="10964878"/>
            <a:ext cx="101600" cy="157480"/>
          </a:xfrm>
          <a:custGeom>
            <a:avLst/>
            <a:gdLst/>
            <a:ahLst/>
            <a:cxnLst/>
            <a:rect l="l" t="t" r="r" b="b"/>
            <a:pathLst>
              <a:path w="101600" h="157479">
                <a:moveTo>
                  <a:pt x="47434" y="42710"/>
                </a:moveTo>
                <a:lnTo>
                  <a:pt x="28739" y="46545"/>
                </a:lnTo>
                <a:lnTo>
                  <a:pt x="13687" y="57713"/>
                </a:lnTo>
                <a:lnTo>
                  <a:pt x="3650" y="75708"/>
                </a:lnTo>
                <a:lnTo>
                  <a:pt x="0" y="100025"/>
                </a:lnTo>
                <a:lnTo>
                  <a:pt x="3517" y="125581"/>
                </a:lnTo>
                <a:lnTo>
                  <a:pt x="13127" y="143443"/>
                </a:lnTo>
                <a:lnTo>
                  <a:pt x="27415" y="153928"/>
                </a:lnTo>
                <a:lnTo>
                  <a:pt x="44970" y="157352"/>
                </a:lnTo>
                <a:lnTo>
                  <a:pt x="54878" y="156053"/>
                </a:lnTo>
                <a:lnTo>
                  <a:pt x="63206" y="152687"/>
                </a:lnTo>
                <a:lnTo>
                  <a:pt x="69722" y="148057"/>
                </a:lnTo>
                <a:lnTo>
                  <a:pt x="74193" y="142963"/>
                </a:lnTo>
                <a:lnTo>
                  <a:pt x="101384" y="142963"/>
                </a:lnTo>
                <a:lnTo>
                  <a:pt x="101384" y="135991"/>
                </a:lnTo>
                <a:lnTo>
                  <a:pt x="51701" y="135991"/>
                </a:lnTo>
                <a:lnTo>
                  <a:pt x="42347" y="134036"/>
                </a:lnTo>
                <a:lnTo>
                  <a:pt x="35352" y="127763"/>
                </a:lnTo>
                <a:lnTo>
                  <a:pt x="30968" y="116558"/>
                </a:lnTo>
                <a:lnTo>
                  <a:pt x="29451" y="99809"/>
                </a:lnTo>
                <a:lnTo>
                  <a:pt x="31040" y="83523"/>
                </a:lnTo>
                <a:lnTo>
                  <a:pt x="35580" y="72670"/>
                </a:lnTo>
                <a:lnTo>
                  <a:pt x="42733" y="66621"/>
                </a:lnTo>
                <a:lnTo>
                  <a:pt x="52158" y="64744"/>
                </a:lnTo>
                <a:lnTo>
                  <a:pt x="101384" y="64744"/>
                </a:lnTo>
                <a:lnTo>
                  <a:pt x="101384" y="53492"/>
                </a:lnTo>
                <a:lnTo>
                  <a:pt x="74866" y="53492"/>
                </a:lnTo>
                <a:lnTo>
                  <a:pt x="69689" y="48962"/>
                </a:lnTo>
                <a:lnTo>
                  <a:pt x="63336" y="45572"/>
                </a:lnTo>
                <a:lnTo>
                  <a:pt x="55890" y="43446"/>
                </a:lnTo>
                <a:lnTo>
                  <a:pt x="47434" y="42710"/>
                </a:lnTo>
                <a:close/>
              </a:path>
              <a:path w="101600" h="157479">
                <a:moveTo>
                  <a:pt x="101384" y="142963"/>
                </a:moveTo>
                <a:lnTo>
                  <a:pt x="74193" y="142963"/>
                </a:lnTo>
                <a:lnTo>
                  <a:pt x="77558" y="155105"/>
                </a:lnTo>
                <a:lnTo>
                  <a:pt x="101384" y="155105"/>
                </a:lnTo>
                <a:lnTo>
                  <a:pt x="101384" y="142963"/>
                </a:lnTo>
                <a:close/>
              </a:path>
              <a:path w="101600" h="157479">
                <a:moveTo>
                  <a:pt x="101384" y="64744"/>
                </a:moveTo>
                <a:lnTo>
                  <a:pt x="60705" y="64744"/>
                </a:lnTo>
                <a:lnTo>
                  <a:pt x="67678" y="67424"/>
                </a:lnTo>
                <a:lnTo>
                  <a:pt x="72161" y="70129"/>
                </a:lnTo>
                <a:lnTo>
                  <a:pt x="72161" y="126555"/>
                </a:lnTo>
                <a:lnTo>
                  <a:pt x="66547" y="132397"/>
                </a:lnTo>
                <a:lnTo>
                  <a:pt x="59131" y="135991"/>
                </a:lnTo>
                <a:lnTo>
                  <a:pt x="101384" y="135991"/>
                </a:lnTo>
                <a:lnTo>
                  <a:pt x="101384" y="64744"/>
                </a:lnTo>
                <a:close/>
              </a:path>
              <a:path w="101600" h="157479">
                <a:moveTo>
                  <a:pt x="101384" y="0"/>
                </a:moveTo>
                <a:lnTo>
                  <a:pt x="72161" y="0"/>
                </a:lnTo>
                <a:lnTo>
                  <a:pt x="72161" y="41592"/>
                </a:lnTo>
                <a:lnTo>
                  <a:pt x="73063" y="47205"/>
                </a:lnTo>
                <a:lnTo>
                  <a:pt x="74866" y="53492"/>
                </a:lnTo>
                <a:lnTo>
                  <a:pt x="101384" y="53492"/>
                </a:lnTo>
                <a:lnTo>
                  <a:pt x="101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213662" y="11009847"/>
            <a:ext cx="98425" cy="112395"/>
          </a:xfrm>
          <a:custGeom>
            <a:avLst/>
            <a:gdLst/>
            <a:ahLst/>
            <a:cxnLst/>
            <a:rect l="l" t="t" r="r" b="b"/>
            <a:pathLst>
              <a:path w="98425" h="112395">
                <a:moveTo>
                  <a:pt x="29222" y="0"/>
                </a:moveTo>
                <a:lnTo>
                  <a:pt x="0" y="0"/>
                </a:lnTo>
                <a:lnTo>
                  <a:pt x="27" y="66979"/>
                </a:lnTo>
                <a:lnTo>
                  <a:pt x="2395" y="86680"/>
                </a:lnTo>
                <a:lnTo>
                  <a:pt x="9721" y="100944"/>
                </a:lnTo>
                <a:lnTo>
                  <a:pt x="22192" y="109519"/>
                </a:lnTo>
                <a:lnTo>
                  <a:pt x="40017" y="112382"/>
                </a:lnTo>
                <a:lnTo>
                  <a:pt x="52058" y="110871"/>
                </a:lnTo>
                <a:lnTo>
                  <a:pt x="61847" y="107043"/>
                </a:lnTo>
                <a:lnTo>
                  <a:pt x="69319" y="101950"/>
                </a:lnTo>
                <a:lnTo>
                  <a:pt x="74409" y="96646"/>
                </a:lnTo>
                <a:lnTo>
                  <a:pt x="98234" y="96646"/>
                </a:lnTo>
                <a:lnTo>
                  <a:pt x="98234" y="89903"/>
                </a:lnTo>
                <a:lnTo>
                  <a:pt x="48552" y="89903"/>
                </a:lnTo>
                <a:lnTo>
                  <a:pt x="39938" y="88691"/>
                </a:lnTo>
                <a:lnTo>
                  <a:pt x="33915" y="84761"/>
                </a:lnTo>
                <a:lnTo>
                  <a:pt x="30378" y="77671"/>
                </a:lnTo>
                <a:lnTo>
                  <a:pt x="29222" y="66979"/>
                </a:lnTo>
                <a:lnTo>
                  <a:pt x="29222" y="0"/>
                </a:lnTo>
                <a:close/>
              </a:path>
              <a:path w="98425" h="112395">
                <a:moveTo>
                  <a:pt x="98234" y="96646"/>
                </a:moveTo>
                <a:lnTo>
                  <a:pt x="74409" y="96646"/>
                </a:lnTo>
                <a:lnTo>
                  <a:pt x="78905" y="110134"/>
                </a:lnTo>
                <a:lnTo>
                  <a:pt x="98234" y="110134"/>
                </a:lnTo>
                <a:lnTo>
                  <a:pt x="98234" y="96646"/>
                </a:lnTo>
                <a:close/>
              </a:path>
              <a:path w="98425" h="112395">
                <a:moveTo>
                  <a:pt x="98234" y="0"/>
                </a:moveTo>
                <a:lnTo>
                  <a:pt x="68338" y="0"/>
                </a:lnTo>
                <a:lnTo>
                  <a:pt x="68338" y="83375"/>
                </a:lnTo>
                <a:lnTo>
                  <a:pt x="63169" y="86982"/>
                </a:lnTo>
                <a:lnTo>
                  <a:pt x="56197" y="89903"/>
                </a:lnTo>
                <a:lnTo>
                  <a:pt x="98234" y="89903"/>
                </a:lnTo>
                <a:lnTo>
                  <a:pt x="982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328943" y="11007591"/>
            <a:ext cx="90805" cy="114935"/>
          </a:xfrm>
          <a:custGeom>
            <a:avLst/>
            <a:gdLst/>
            <a:ahLst/>
            <a:cxnLst/>
            <a:rect l="l" t="t" r="r" b="b"/>
            <a:pathLst>
              <a:path w="90805" h="114934">
                <a:moveTo>
                  <a:pt x="52387" y="0"/>
                </a:moveTo>
                <a:lnTo>
                  <a:pt x="30448" y="3897"/>
                </a:lnTo>
                <a:lnTo>
                  <a:pt x="13968" y="15170"/>
                </a:lnTo>
                <a:lnTo>
                  <a:pt x="3601" y="33186"/>
                </a:lnTo>
                <a:lnTo>
                  <a:pt x="0" y="57315"/>
                </a:lnTo>
                <a:lnTo>
                  <a:pt x="3604" y="82587"/>
                </a:lnTo>
                <a:lnTo>
                  <a:pt x="13995" y="100480"/>
                </a:lnTo>
                <a:lnTo>
                  <a:pt x="30539" y="111123"/>
                </a:lnTo>
                <a:lnTo>
                  <a:pt x="52603" y="114642"/>
                </a:lnTo>
                <a:lnTo>
                  <a:pt x="64637" y="113606"/>
                </a:lnTo>
                <a:lnTo>
                  <a:pt x="75364" y="111072"/>
                </a:lnTo>
                <a:lnTo>
                  <a:pt x="84153" y="107908"/>
                </a:lnTo>
                <a:lnTo>
                  <a:pt x="90373" y="104978"/>
                </a:lnTo>
                <a:lnTo>
                  <a:pt x="87125" y="92392"/>
                </a:lnTo>
                <a:lnTo>
                  <a:pt x="55079" y="92392"/>
                </a:lnTo>
                <a:lnTo>
                  <a:pt x="44410" y="90421"/>
                </a:lnTo>
                <a:lnTo>
                  <a:pt x="36501" y="84212"/>
                </a:lnTo>
                <a:lnTo>
                  <a:pt x="31585" y="73324"/>
                </a:lnTo>
                <a:lnTo>
                  <a:pt x="29895" y="57315"/>
                </a:lnTo>
                <a:lnTo>
                  <a:pt x="31644" y="41404"/>
                </a:lnTo>
                <a:lnTo>
                  <a:pt x="36639" y="30510"/>
                </a:lnTo>
                <a:lnTo>
                  <a:pt x="44501" y="24252"/>
                </a:lnTo>
                <a:lnTo>
                  <a:pt x="54851" y="22250"/>
                </a:lnTo>
                <a:lnTo>
                  <a:pt x="85076" y="22250"/>
                </a:lnTo>
                <a:lnTo>
                  <a:pt x="90144" y="8991"/>
                </a:lnTo>
                <a:lnTo>
                  <a:pt x="81841" y="5025"/>
                </a:lnTo>
                <a:lnTo>
                  <a:pt x="72780" y="2219"/>
                </a:lnTo>
                <a:lnTo>
                  <a:pt x="62962" y="551"/>
                </a:lnTo>
                <a:lnTo>
                  <a:pt x="52387" y="0"/>
                </a:lnTo>
                <a:close/>
              </a:path>
              <a:path w="90805" h="114934">
                <a:moveTo>
                  <a:pt x="84975" y="84061"/>
                </a:moveTo>
                <a:lnTo>
                  <a:pt x="78879" y="87077"/>
                </a:lnTo>
                <a:lnTo>
                  <a:pt x="71627" y="89750"/>
                </a:lnTo>
                <a:lnTo>
                  <a:pt x="63576" y="91662"/>
                </a:lnTo>
                <a:lnTo>
                  <a:pt x="55079" y="92392"/>
                </a:lnTo>
                <a:lnTo>
                  <a:pt x="87125" y="92392"/>
                </a:lnTo>
                <a:lnTo>
                  <a:pt x="84975" y="84061"/>
                </a:lnTo>
                <a:close/>
              </a:path>
              <a:path w="90805" h="114934">
                <a:moveTo>
                  <a:pt x="85076" y="22250"/>
                </a:moveTo>
                <a:lnTo>
                  <a:pt x="54851" y="22250"/>
                </a:lnTo>
                <a:lnTo>
                  <a:pt x="62143" y="22641"/>
                </a:lnTo>
                <a:lnTo>
                  <a:pt x="69351" y="23855"/>
                </a:lnTo>
                <a:lnTo>
                  <a:pt x="76221" y="25952"/>
                </a:lnTo>
                <a:lnTo>
                  <a:pt x="82499" y="28994"/>
                </a:lnTo>
                <a:lnTo>
                  <a:pt x="85076" y="22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427871" y="11007586"/>
            <a:ext cx="93345" cy="114935"/>
          </a:xfrm>
          <a:custGeom>
            <a:avLst/>
            <a:gdLst/>
            <a:ahLst/>
            <a:cxnLst/>
            <a:rect l="l" t="t" r="r" b="b"/>
            <a:pathLst>
              <a:path w="93344" h="114934">
                <a:moveTo>
                  <a:pt x="89554" y="22478"/>
                </a:moveTo>
                <a:lnTo>
                  <a:pt x="45402" y="22478"/>
                </a:lnTo>
                <a:lnTo>
                  <a:pt x="53171" y="23402"/>
                </a:lnTo>
                <a:lnTo>
                  <a:pt x="59293" y="26496"/>
                </a:lnTo>
                <a:lnTo>
                  <a:pt x="63304" y="32246"/>
                </a:lnTo>
                <a:lnTo>
                  <a:pt x="64744" y="41135"/>
                </a:lnTo>
                <a:lnTo>
                  <a:pt x="64744" y="46748"/>
                </a:lnTo>
                <a:lnTo>
                  <a:pt x="41592" y="46748"/>
                </a:lnTo>
                <a:lnTo>
                  <a:pt x="23901" y="48967"/>
                </a:lnTo>
                <a:lnTo>
                  <a:pt x="10847" y="55381"/>
                </a:lnTo>
                <a:lnTo>
                  <a:pt x="2768" y="65629"/>
                </a:lnTo>
                <a:lnTo>
                  <a:pt x="0" y="79349"/>
                </a:lnTo>
                <a:lnTo>
                  <a:pt x="2663" y="93779"/>
                </a:lnTo>
                <a:lnTo>
                  <a:pt x="10175" y="104921"/>
                </a:lnTo>
                <a:lnTo>
                  <a:pt x="21817" y="112100"/>
                </a:lnTo>
                <a:lnTo>
                  <a:pt x="36868" y="114642"/>
                </a:lnTo>
                <a:lnTo>
                  <a:pt x="47643" y="113328"/>
                </a:lnTo>
                <a:lnTo>
                  <a:pt x="56651" y="109864"/>
                </a:lnTo>
                <a:lnTo>
                  <a:pt x="63807" y="104966"/>
                </a:lnTo>
                <a:lnTo>
                  <a:pt x="69024" y="99352"/>
                </a:lnTo>
                <a:lnTo>
                  <a:pt x="93065" y="99352"/>
                </a:lnTo>
                <a:lnTo>
                  <a:pt x="93065" y="94640"/>
                </a:lnTo>
                <a:lnTo>
                  <a:pt x="34175" y="94640"/>
                </a:lnTo>
                <a:lnTo>
                  <a:pt x="28778" y="88582"/>
                </a:lnTo>
                <a:lnTo>
                  <a:pt x="28778" y="70129"/>
                </a:lnTo>
                <a:lnTo>
                  <a:pt x="34391" y="64287"/>
                </a:lnTo>
                <a:lnTo>
                  <a:pt x="93065" y="64287"/>
                </a:lnTo>
                <a:lnTo>
                  <a:pt x="93065" y="42481"/>
                </a:lnTo>
                <a:lnTo>
                  <a:pt x="90471" y="23992"/>
                </a:lnTo>
                <a:lnTo>
                  <a:pt x="89554" y="22478"/>
                </a:lnTo>
                <a:close/>
              </a:path>
              <a:path w="93344" h="114934">
                <a:moveTo>
                  <a:pt x="93065" y="99352"/>
                </a:moveTo>
                <a:lnTo>
                  <a:pt x="69024" y="99352"/>
                </a:lnTo>
                <a:lnTo>
                  <a:pt x="73063" y="112394"/>
                </a:lnTo>
                <a:lnTo>
                  <a:pt x="93065" y="112394"/>
                </a:lnTo>
                <a:lnTo>
                  <a:pt x="93065" y="99352"/>
                </a:lnTo>
                <a:close/>
              </a:path>
              <a:path w="93344" h="114934">
                <a:moveTo>
                  <a:pt x="93065" y="64287"/>
                </a:moveTo>
                <a:lnTo>
                  <a:pt x="64744" y="64287"/>
                </a:lnTo>
                <a:lnTo>
                  <a:pt x="64744" y="87223"/>
                </a:lnTo>
                <a:lnTo>
                  <a:pt x="59347" y="91503"/>
                </a:lnTo>
                <a:lnTo>
                  <a:pt x="52158" y="94640"/>
                </a:lnTo>
                <a:lnTo>
                  <a:pt x="93065" y="94640"/>
                </a:lnTo>
                <a:lnTo>
                  <a:pt x="93065" y="64287"/>
                </a:lnTo>
                <a:close/>
              </a:path>
              <a:path w="93344" h="114934">
                <a:moveTo>
                  <a:pt x="48323" y="0"/>
                </a:moveTo>
                <a:lnTo>
                  <a:pt x="35797" y="742"/>
                </a:lnTo>
                <a:lnTo>
                  <a:pt x="24280" y="2728"/>
                </a:lnTo>
                <a:lnTo>
                  <a:pt x="13942" y="5598"/>
                </a:lnTo>
                <a:lnTo>
                  <a:pt x="4952" y="8991"/>
                </a:lnTo>
                <a:lnTo>
                  <a:pt x="12369" y="29895"/>
                </a:lnTo>
                <a:lnTo>
                  <a:pt x="19492" y="27033"/>
                </a:lnTo>
                <a:lnTo>
                  <a:pt x="27371" y="24672"/>
                </a:lnTo>
                <a:lnTo>
                  <a:pt x="36008" y="23069"/>
                </a:lnTo>
                <a:lnTo>
                  <a:pt x="45402" y="22478"/>
                </a:lnTo>
                <a:lnTo>
                  <a:pt x="89554" y="22478"/>
                </a:lnTo>
                <a:lnTo>
                  <a:pt x="82419" y="10706"/>
                </a:lnTo>
                <a:lnTo>
                  <a:pt x="68505" y="2687"/>
                </a:lnTo>
                <a:lnTo>
                  <a:pt x="48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537830" y="11007591"/>
            <a:ext cx="90805" cy="114935"/>
          </a:xfrm>
          <a:custGeom>
            <a:avLst/>
            <a:gdLst/>
            <a:ahLst/>
            <a:cxnLst/>
            <a:rect l="l" t="t" r="r" b="b"/>
            <a:pathLst>
              <a:path w="90805" h="114934">
                <a:moveTo>
                  <a:pt x="52387" y="0"/>
                </a:moveTo>
                <a:lnTo>
                  <a:pt x="30453" y="3897"/>
                </a:lnTo>
                <a:lnTo>
                  <a:pt x="13973" y="15170"/>
                </a:lnTo>
                <a:lnTo>
                  <a:pt x="3602" y="33186"/>
                </a:lnTo>
                <a:lnTo>
                  <a:pt x="0" y="57315"/>
                </a:lnTo>
                <a:lnTo>
                  <a:pt x="3606" y="82587"/>
                </a:lnTo>
                <a:lnTo>
                  <a:pt x="14000" y="100480"/>
                </a:lnTo>
                <a:lnTo>
                  <a:pt x="30544" y="111123"/>
                </a:lnTo>
                <a:lnTo>
                  <a:pt x="52603" y="114642"/>
                </a:lnTo>
                <a:lnTo>
                  <a:pt x="64639" y="113606"/>
                </a:lnTo>
                <a:lnTo>
                  <a:pt x="75369" y="111072"/>
                </a:lnTo>
                <a:lnTo>
                  <a:pt x="84159" y="107908"/>
                </a:lnTo>
                <a:lnTo>
                  <a:pt x="90373" y="104978"/>
                </a:lnTo>
                <a:lnTo>
                  <a:pt x="87125" y="92392"/>
                </a:lnTo>
                <a:lnTo>
                  <a:pt x="55079" y="92392"/>
                </a:lnTo>
                <a:lnTo>
                  <a:pt x="44412" y="90421"/>
                </a:lnTo>
                <a:lnTo>
                  <a:pt x="36507" y="84212"/>
                </a:lnTo>
                <a:lnTo>
                  <a:pt x="31596" y="73324"/>
                </a:lnTo>
                <a:lnTo>
                  <a:pt x="29908" y="57315"/>
                </a:lnTo>
                <a:lnTo>
                  <a:pt x="31657" y="41404"/>
                </a:lnTo>
                <a:lnTo>
                  <a:pt x="36652" y="30510"/>
                </a:lnTo>
                <a:lnTo>
                  <a:pt x="44513" y="24252"/>
                </a:lnTo>
                <a:lnTo>
                  <a:pt x="54863" y="22250"/>
                </a:lnTo>
                <a:lnTo>
                  <a:pt x="85076" y="22250"/>
                </a:lnTo>
                <a:lnTo>
                  <a:pt x="90144" y="8991"/>
                </a:lnTo>
                <a:lnTo>
                  <a:pt x="81846" y="5025"/>
                </a:lnTo>
                <a:lnTo>
                  <a:pt x="72785" y="2219"/>
                </a:lnTo>
                <a:lnTo>
                  <a:pt x="62964" y="551"/>
                </a:lnTo>
                <a:lnTo>
                  <a:pt x="52387" y="0"/>
                </a:lnTo>
                <a:close/>
              </a:path>
              <a:path w="90805" h="114934">
                <a:moveTo>
                  <a:pt x="84975" y="84061"/>
                </a:moveTo>
                <a:lnTo>
                  <a:pt x="78879" y="87077"/>
                </a:lnTo>
                <a:lnTo>
                  <a:pt x="71627" y="89750"/>
                </a:lnTo>
                <a:lnTo>
                  <a:pt x="63576" y="91662"/>
                </a:lnTo>
                <a:lnTo>
                  <a:pt x="55079" y="92392"/>
                </a:lnTo>
                <a:lnTo>
                  <a:pt x="87125" y="92392"/>
                </a:lnTo>
                <a:lnTo>
                  <a:pt x="84975" y="84061"/>
                </a:lnTo>
                <a:close/>
              </a:path>
              <a:path w="90805" h="114934">
                <a:moveTo>
                  <a:pt x="85076" y="22250"/>
                </a:moveTo>
                <a:lnTo>
                  <a:pt x="54863" y="22250"/>
                </a:lnTo>
                <a:lnTo>
                  <a:pt x="62153" y="22641"/>
                </a:lnTo>
                <a:lnTo>
                  <a:pt x="69357" y="23855"/>
                </a:lnTo>
                <a:lnTo>
                  <a:pt x="76223" y="25952"/>
                </a:lnTo>
                <a:lnTo>
                  <a:pt x="82499" y="28994"/>
                </a:lnTo>
                <a:lnTo>
                  <a:pt x="85076" y="22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639362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37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14" y="66090"/>
                </a:lnTo>
                <a:lnTo>
                  <a:pt x="12814" y="155105"/>
                </a:lnTo>
                <a:lnTo>
                  <a:pt x="42037" y="155105"/>
                </a:lnTo>
                <a:lnTo>
                  <a:pt x="42037" y="44970"/>
                </a:lnTo>
                <a:close/>
              </a:path>
              <a:path w="42544" h="155575">
                <a:moveTo>
                  <a:pt x="41592" y="0"/>
                </a:moveTo>
                <a:lnTo>
                  <a:pt x="11912" y="0"/>
                </a:lnTo>
                <a:lnTo>
                  <a:pt x="11912" y="26746"/>
                </a:lnTo>
                <a:lnTo>
                  <a:pt x="41592" y="26746"/>
                </a:lnTo>
                <a:lnTo>
                  <a:pt x="41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698454" y="10959934"/>
            <a:ext cx="103505" cy="162560"/>
          </a:xfrm>
          <a:custGeom>
            <a:avLst/>
            <a:gdLst/>
            <a:ahLst/>
            <a:cxnLst/>
            <a:rect l="l" t="t" r="r" b="b"/>
            <a:pathLst>
              <a:path w="103505" h="162559">
                <a:moveTo>
                  <a:pt x="51701" y="47650"/>
                </a:moveTo>
                <a:lnTo>
                  <a:pt x="29398" y="52019"/>
                </a:lnTo>
                <a:lnTo>
                  <a:pt x="13206" y="64060"/>
                </a:lnTo>
                <a:lnTo>
                  <a:pt x="3336" y="82170"/>
                </a:lnTo>
                <a:lnTo>
                  <a:pt x="0" y="104749"/>
                </a:lnTo>
                <a:lnTo>
                  <a:pt x="3431" y="129674"/>
                </a:lnTo>
                <a:lnTo>
                  <a:pt x="13458" y="147685"/>
                </a:lnTo>
                <a:lnTo>
                  <a:pt x="29682" y="158613"/>
                </a:lnTo>
                <a:lnTo>
                  <a:pt x="51701" y="162293"/>
                </a:lnTo>
                <a:lnTo>
                  <a:pt x="73624" y="158581"/>
                </a:lnTo>
                <a:lnTo>
                  <a:pt x="89858" y="147599"/>
                </a:lnTo>
                <a:lnTo>
                  <a:pt x="93709" y="140716"/>
                </a:lnTo>
                <a:lnTo>
                  <a:pt x="51701" y="140716"/>
                </a:lnTo>
                <a:lnTo>
                  <a:pt x="42293" y="138698"/>
                </a:lnTo>
                <a:lnTo>
                  <a:pt x="35625" y="132338"/>
                </a:lnTo>
                <a:lnTo>
                  <a:pt x="31654" y="121176"/>
                </a:lnTo>
                <a:lnTo>
                  <a:pt x="30340" y="104749"/>
                </a:lnTo>
                <a:lnTo>
                  <a:pt x="31749" y="88067"/>
                </a:lnTo>
                <a:lnTo>
                  <a:pt x="35877" y="77011"/>
                </a:lnTo>
                <a:lnTo>
                  <a:pt x="42577" y="70886"/>
                </a:lnTo>
                <a:lnTo>
                  <a:pt x="51701" y="68999"/>
                </a:lnTo>
                <a:lnTo>
                  <a:pt x="92746" y="68999"/>
                </a:lnTo>
                <a:lnTo>
                  <a:pt x="90025" y="64060"/>
                </a:lnTo>
                <a:lnTo>
                  <a:pt x="73812" y="52019"/>
                </a:lnTo>
                <a:lnTo>
                  <a:pt x="51701" y="47650"/>
                </a:lnTo>
                <a:close/>
              </a:path>
              <a:path w="103505" h="162559">
                <a:moveTo>
                  <a:pt x="92746" y="68999"/>
                </a:moveTo>
                <a:lnTo>
                  <a:pt x="51701" y="68999"/>
                </a:lnTo>
                <a:lnTo>
                  <a:pt x="60854" y="70856"/>
                </a:lnTo>
                <a:lnTo>
                  <a:pt x="67629" y="76930"/>
                </a:lnTo>
                <a:lnTo>
                  <a:pt x="71834" y="87976"/>
                </a:lnTo>
                <a:lnTo>
                  <a:pt x="73279" y="104749"/>
                </a:lnTo>
                <a:lnTo>
                  <a:pt x="71931" y="121465"/>
                </a:lnTo>
                <a:lnTo>
                  <a:pt x="67886" y="132595"/>
                </a:lnTo>
                <a:lnTo>
                  <a:pt x="61143" y="138794"/>
                </a:lnTo>
                <a:lnTo>
                  <a:pt x="51701" y="140716"/>
                </a:lnTo>
                <a:lnTo>
                  <a:pt x="93709" y="140716"/>
                </a:lnTo>
                <a:lnTo>
                  <a:pt x="99939" y="129578"/>
                </a:lnTo>
                <a:lnTo>
                  <a:pt x="103403" y="104749"/>
                </a:lnTo>
                <a:lnTo>
                  <a:pt x="100002" y="82170"/>
                </a:lnTo>
                <a:lnTo>
                  <a:pt x="92746" y="68999"/>
                </a:lnTo>
                <a:close/>
              </a:path>
              <a:path w="103505" h="162559">
                <a:moveTo>
                  <a:pt x="78447" y="0"/>
                </a:moveTo>
                <a:lnTo>
                  <a:pt x="21577" y="15963"/>
                </a:lnTo>
                <a:lnTo>
                  <a:pt x="24498" y="32816"/>
                </a:lnTo>
                <a:lnTo>
                  <a:pt x="82270" y="21590"/>
                </a:lnTo>
                <a:lnTo>
                  <a:pt x="784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818563" y="11007586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59" h="112395">
                <a:moveTo>
                  <a:pt x="20243" y="2260"/>
                </a:moveTo>
                <a:lnTo>
                  <a:pt x="0" y="2260"/>
                </a:lnTo>
                <a:lnTo>
                  <a:pt x="0" y="112394"/>
                </a:lnTo>
                <a:lnTo>
                  <a:pt x="29451" y="112394"/>
                </a:lnTo>
                <a:lnTo>
                  <a:pt x="29451" y="29222"/>
                </a:lnTo>
                <a:lnTo>
                  <a:pt x="34632" y="25857"/>
                </a:lnTo>
                <a:lnTo>
                  <a:pt x="41147" y="22478"/>
                </a:lnTo>
                <a:lnTo>
                  <a:pt x="94771" y="22478"/>
                </a:lnTo>
                <a:lnTo>
                  <a:pt x="91023" y="14846"/>
                </a:lnTo>
                <a:lnTo>
                  <a:pt x="24726" y="14846"/>
                </a:lnTo>
                <a:lnTo>
                  <a:pt x="20243" y="2260"/>
                </a:lnTo>
                <a:close/>
              </a:path>
              <a:path w="99059" h="112395">
                <a:moveTo>
                  <a:pt x="94771" y="22478"/>
                </a:moveTo>
                <a:lnTo>
                  <a:pt x="48793" y="22478"/>
                </a:lnTo>
                <a:lnTo>
                  <a:pt x="57573" y="23967"/>
                </a:lnTo>
                <a:lnTo>
                  <a:pt x="63738" y="28490"/>
                </a:lnTo>
                <a:lnTo>
                  <a:pt x="67374" y="36136"/>
                </a:lnTo>
                <a:lnTo>
                  <a:pt x="68567" y="46989"/>
                </a:lnTo>
                <a:lnTo>
                  <a:pt x="68567" y="112394"/>
                </a:lnTo>
                <a:lnTo>
                  <a:pt x="98463" y="112394"/>
                </a:lnTo>
                <a:lnTo>
                  <a:pt x="98463" y="44284"/>
                </a:lnTo>
                <a:lnTo>
                  <a:pt x="96307" y="25604"/>
                </a:lnTo>
                <a:lnTo>
                  <a:pt x="94771" y="22478"/>
                </a:lnTo>
                <a:close/>
              </a:path>
              <a:path w="99059" h="112395">
                <a:moveTo>
                  <a:pt x="59575" y="0"/>
                </a:moveTo>
                <a:lnTo>
                  <a:pt x="48094" y="1274"/>
                </a:lnTo>
                <a:lnTo>
                  <a:pt x="38360" y="4637"/>
                </a:lnTo>
                <a:lnTo>
                  <a:pt x="30522" y="9392"/>
                </a:lnTo>
                <a:lnTo>
                  <a:pt x="24726" y="14846"/>
                </a:lnTo>
                <a:lnTo>
                  <a:pt x="91023" y="14846"/>
                </a:lnTo>
                <a:lnTo>
                  <a:pt x="89473" y="11688"/>
                </a:lnTo>
                <a:lnTo>
                  <a:pt x="77412" y="2999"/>
                </a:lnTo>
                <a:lnTo>
                  <a:pt x="59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50" y="6350"/>
            <a:ext cx="15233650" cy="1898650"/>
          </a:xfrm>
          <a:custGeom>
            <a:avLst/>
            <a:gdLst/>
            <a:ahLst/>
            <a:cxnLst/>
            <a:rect l="l" t="t" r="r" b="b"/>
            <a:pathLst>
              <a:path w="15233650" h="1898650">
                <a:moveTo>
                  <a:pt x="0" y="1898650"/>
                </a:moveTo>
                <a:lnTo>
                  <a:pt x="15233637" y="1898650"/>
                </a:lnTo>
                <a:lnTo>
                  <a:pt x="15233637" y="0"/>
                </a:lnTo>
                <a:lnTo>
                  <a:pt x="0" y="0"/>
                </a:lnTo>
                <a:lnTo>
                  <a:pt x="0" y="1898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04800" y="194562"/>
            <a:ext cx="238442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CL" sz="4400" b="0" spc="-135" dirty="0" smtClean="0">
                <a:latin typeface="gobCL-Light"/>
                <a:cs typeface="gobCL-Light"/>
              </a:rPr>
              <a:t>Desafíos</a:t>
            </a:r>
            <a:endParaRPr sz="4400" dirty="0">
              <a:latin typeface="gobCL-Light"/>
              <a:cs typeface="gobCL-Ligh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954478" y="317500"/>
            <a:ext cx="544830" cy="543560"/>
          </a:xfrm>
          <a:custGeom>
            <a:avLst/>
            <a:gdLst/>
            <a:ahLst/>
            <a:cxnLst/>
            <a:rect l="l" t="t" r="r" b="b"/>
            <a:pathLst>
              <a:path w="544829" h="543560">
                <a:moveTo>
                  <a:pt x="272186" y="0"/>
                </a:moveTo>
                <a:lnTo>
                  <a:pt x="223262" y="4385"/>
                </a:lnTo>
                <a:lnTo>
                  <a:pt x="177214" y="17028"/>
                </a:lnTo>
                <a:lnTo>
                  <a:pt x="134811" y="37160"/>
                </a:lnTo>
                <a:lnTo>
                  <a:pt x="96823" y="64014"/>
                </a:lnTo>
                <a:lnTo>
                  <a:pt x="64017" y="96820"/>
                </a:lnTo>
                <a:lnTo>
                  <a:pt x="37163" y="134810"/>
                </a:lnTo>
                <a:lnTo>
                  <a:pt x="17029" y="177215"/>
                </a:lnTo>
                <a:lnTo>
                  <a:pt x="4385" y="223268"/>
                </a:lnTo>
                <a:lnTo>
                  <a:pt x="0" y="272199"/>
                </a:lnTo>
                <a:lnTo>
                  <a:pt x="3938" y="318585"/>
                </a:lnTo>
                <a:lnTo>
                  <a:pt x="15317" y="362423"/>
                </a:lnTo>
                <a:lnTo>
                  <a:pt x="33485" y="403063"/>
                </a:lnTo>
                <a:lnTo>
                  <a:pt x="57789" y="439853"/>
                </a:lnTo>
                <a:lnTo>
                  <a:pt x="87575" y="472142"/>
                </a:lnTo>
                <a:lnTo>
                  <a:pt x="122190" y="499279"/>
                </a:lnTo>
                <a:lnTo>
                  <a:pt x="160983" y="520613"/>
                </a:lnTo>
                <a:lnTo>
                  <a:pt x="203300" y="535493"/>
                </a:lnTo>
                <a:lnTo>
                  <a:pt x="248488" y="543267"/>
                </a:lnTo>
                <a:lnTo>
                  <a:pt x="256032" y="432854"/>
                </a:lnTo>
                <a:lnTo>
                  <a:pt x="256908" y="355511"/>
                </a:lnTo>
                <a:lnTo>
                  <a:pt x="146824" y="332536"/>
                </a:lnTo>
                <a:lnTo>
                  <a:pt x="88874" y="236639"/>
                </a:lnTo>
                <a:lnTo>
                  <a:pt x="200574" y="236639"/>
                </a:lnTo>
                <a:lnTo>
                  <a:pt x="156870" y="193421"/>
                </a:lnTo>
                <a:lnTo>
                  <a:pt x="137604" y="96240"/>
                </a:lnTo>
                <a:lnTo>
                  <a:pt x="259813" y="96240"/>
                </a:lnTo>
                <a:lnTo>
                  <a:pt x="260337" y="49580"/>
                </a:lnTo>
                <a:lnTo>
                  <a:pt x="396894" y="49580"/>
                </a:lnTo>
                <a:lnTo>
                  <a:pt x="400824" y="46609"/>
                </a:lnTo>
                <a:lnTo>
                  <a:pt x="422932" y="46609"/>
                </a:lnTo>
                <a:lnTo>
                  <a:pt x="409566" y="37160"/>
                </a:lnTo>
                <a:lnTo>
                  <a:pt x="367163" y="17028"/>
                </a:lnTo>
                <a:lnTo>
                  <a:pt x="321113" y="4385"/>
                </a:lnTo>
                <a:lnTo>
                  <a:pt x="272186" y="0"/>
                </a:lnTo>
                <a:close/>
              </a:path>
              <a:path w="544829" h="543560">
                <a:moveTo>
                  <a:pt x="534830" y="204482"/>
                </a:moveTo>
                <a:lnTo>
                  <a:pt x="419201" y="204482"/>
                </a:lnTo>
                <a:lnTo>
                  <a:pt x="395173" y="271780"/>
                </a:lnTo>
                <a:lnTo>
                  <a:pt x="341337" y="311937"/>
                </a:lnTo>
                <a:lnTo>
                  <a:pt x="278371" y="332016"/>
                </a:lnTo>
                <a:lnTo>
                  <a:pt x="285165" y="438137"/>
                </a:lnTo>
                <a:lnTo>
                  <a:pt x="298843" y="543001"/>
                </a:lnTo>
                <a:lnTo>
                  <a:pt x="343579" y="534883"/>
                </a:lnTo>
                <a:lnTo>
                  <a:pt x="385423" y="519743"/>
                </a:lnTo>
                <a:lnTo>
                  <a:pt x="423760" y="498270"/>
                </a:lnTo>
                <a:lnTo>
                  <a:pt x="457952" y="471103"/>
                </a:lnTo>
                <a:lnTo>
                  <a:pt x="487360" y="438880"/>
                </a:lnTo>
                <a:lnTo>
                  <a:pt x="511344" y="402240"/>
                </a:lnTo>
                <a:lnTo>
                  <a:pt x="529267" y="361820"/>
                </a:lnTo>
                <a:lnTo>
                  <a:pt x="540490" y="318260"/>
                </a:lnTo>
                <a:lnTo>
                  <a:pt x="544372" y="272199"/>
                </a:lnTo>
                <a:lnTo>
                  <a:pt x="539987" y="223268"/>
                </a:lnTo>
                <a:lnTo>
                  <a:pt x="534830" y="204482"/>
                </a:lnTo>
                <a:close/>
              </a:path>
              <a:path w="544829" h="543560">
                <a:moveTo>
                  <a:pt x="200574" y="236639"/>
                </a:moveTo>
                <a:lnTo>
                  <a:pt x="88874" y="236639"/>
                </a:lnTo>
                <a:lnTo>
                  <a:pt x="188353" y="268960"/>
                </a:lnTo>
                <a:lnTo>
                  <a:pt x="256908" y="354012"/>
                </a:lnTo>
                <a:lnTo>
                  <a:pt x="257949" y="262763"/>
                </a:lnTo>
                <a:lnTo>
                  <a:pt x="208280" y="244259"/>
                </a:lnTo>
                <a:lnTo>
                  <a:pt x="200574" y="236639"/>
                </a:lnTo>
                <a:close/>
              </a:path>
              <a:path w="544829" h="543560">
                <a:moveTo>
                  <a:pt x="422932" y="46609"/>
                </a:moveTo>
                <a:lnTo>
                  <a:pt x="400824" y="46609"/>
                </a:lnTo>
                <a:lnTo>
                  <a:pt x="380771" y="149745"/>
                </a:lnTo>
                <a:lnTo>
                  <a:pt x="272326" y="237248"/>
                </a:lnTo>
                <a:lnTo>
                  <a:pt x="278193" y="329247"/>
                </a:lnTo>
                <a:lnTo>
                  <a:pt x="309626" y="248488"/>
                </a:lnTo>
                <a:lnTo>
                  <a:pt x="419201" y="204482"/>
                </a:lnTo>
                <a:lnTo>
                  <a:pt x="534830" y="204482"/>
                </a:lnTo>
                <a:lnTo>
                  <a:pt x="527344" y="177215"/>
                </a:lnTo>
                <a:lnTo>
                  <a:pt x="507212" y="134810"/>
                </a:lnTo>
                <a:lnTo>
                  <a:pt x="480359" y="96820"/>
                </a:lnTo>
                <a:lnTo>
                  <a:pt x="447554" y="64014"/>
                </a:lnTo>
                <a:lnTo>
                  <a:pt x="422932" y="46609"/>
                </a:lnTo>
                <a:close/>
              </a:path>
              <a:path w="544829" h="543560">
                <a:moveTo>
                  <a:pt x="259813" y="96240"/>
                </a:moveTo>
                <a:lnTo>
                  <a:pt x="137604" y="96240"/>
                </a:lnTo>
                <a:lnTo>
                  <a:pt x="208216" y="129374"/>
                </a:lnTo>
                <a:lnTo>
                  <a:pt x="247523" y="183261"/>
                </a:lnTo>
                <a:lnTo>
                  <a:pt x="251236" y="212490"/>
                </a:lnTo>
                <a:lnTo>
                  <a:pt x="253565" y="230119"/>
                </a:lnTo>
                <a:lnTo>
                  <a:pt x="255488" y="243245"/>
                </a:lnTo>
                <a:lnTo>
                  <a:pt x="257987" y="258965"/>
                </a:lnTo>
                <a:lnTo>
                  <a:pt x="259813" y="96240"/>
                </a:lnTo>
                <a:close/>
              </a:path>
              <a:path w="544829" h="543560">
                <a:moveTo>
                  <a:pt x="396894" y="49580"/>
                </a:moveTo>
                <a:lnTo>
                  <a:pt x="260337" y="49580"/>
                </a:lnTo>
                <a:lnTo>
                  <a:pt x="272110" y="234099"/>
                </a:lnTo>
                <a:lnTo>
                  <a:pt x="291261" y="129463"/>
                </a:lnTo>
                <a:lnTo>
                  <a:pt x="396894" y="49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231420" y="600494"/>
            <a:ext cx="130810" cy="49530"/>
          </a:xfrm>
          <a:custGeom>
            <a:avLst/>
            <a:gdLst/>
            <a:ahLst/>
            <a:cxnLst/>
            <a:rect l="l" t="t" r="r" b="b"/>
            <a:pathLst>
              <a:path w="130809" h="49529">
                <a:moveTo>
                  <a:pt x="130200" y="0"/>
                </a:moveTo>
                <a:lnTo>
                  <a:pt x="43560" y="2146"/>
                </a:lnTo>
                <a:lnTo>
                  <a:pt x="0" y="49479"/>
                </a:lnTo>
                <a:lnTo>
                  <a:pt x="92227" y="48602"/>
                </a:lnTo>
                <a:lnTo>
                  <a:pt x="95035" y="45008"/>
                </a:lnTo>
                <a:lnTo>
                  <a:pt x="11290" y="45008"/>
                </a:lnTo>
                <a:lnTo>
                  <a:pt x="52120" y="10591"/>
                </a:lnTo>
                <a:lnTo>
                  <a:pt x="108229" y="8724"/>
                </a:lnTo>
                <a:lnTo>
                  <a:pt x="123383" y="8724"/>
                </a:lnTo>
                <a:lnTo>
                  <a:pt x="130200" y="0"/>
                </a:lnTo>
                <a:close/>
              </a:path>
              <a:path w="130809" h="49529">
                <a:moveTo>
                  <a:pt x="123383" y="8724"/>
                </a:moveTo>
                <a:lnTo>
                  <a:pt x="108229" y="8724"/>
                </a:lnTo>
                <a:lnTo>
                  <a:pt x="86296" y="35813"/>
                </a:lnTo>
                <a:lnTo>
                  <a:pt x="11290" y="45008"/>
                </a:lnTo>
                <a:lnTo>
                  <a:pt x="95035" y="45008"/>
                </a:lnTo>
                <a:lnTo>
                  <a:pt x="123383" y="8724"/>
                </a:lnTo>
                <a:close/>
              </a:path>
            </a:pathLst>
          </a:custGeom>
          <a:solidFill>
            <a:srgbClr val="7AC3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149646" y="456131"/>
            <a:ext cx="63500" cy="124460"/>
          </a:xfrm>
          <a:custGeom>
            <a:avLst/>
            <a:gdLst/>
            <a:ahLst/>
            <a:cxnLst/>
            <a:rect l="l" t="t" r="r" b="b"/>
            <a:pathLst>
              <a:path w="63500" h="124459">
                <a:moveTo>
                  <a:pt x="0" y="0"/>
                </a:moveTo>
                <a:lnTo>
                  <a:pt x="11747" y="86169"/>
                </a:lnTo>
                <a:lnTo>
                  <a:pt x="63474" y="124396"/>
                </a:lnTo>
                <a:lnTo>
                  <a:pt x="62209" y="113652"/>
                </a:lnTo>
                <a:lnTo>
                  <a:pt x="57810" y="113652"/>
                </a:lnTo>
                <a:lnTo>
                  <a:pt x="18059" y="77304"/>
                </a:lnTo>
                <a:lnTo>
                  <a:pt x="10972" y="18592"/>
                </a:lnTo>
                <a:lnTo>
                  <a:pt x="29876" y="18592"/>
                </a:lnTo>
                <a:lnTo>
                  <a:pt x="0" y="0"/>
                </a:lnTo>
                <a:close/>
              </a:path>
              <a:path w="63500" h="124459">
                <a:moveTo>
                  <a:pt x="29876" y="18592"/>
                </a:moveTo>
                <a:lnTo>
                  <a:pt x="10972" y="18592"/>
                </a:lnTo>
                <a:lnTo>
                  <a:pt x="43014" y="43522"/>
                </a:lnTo>
                <a:lnTo>
                  <a:pt x="57810" y="113652"/>
                </a:lnTo>
                <a:lnTo>
                  <a:pt x="62209" y="113652"/>
                </a:lnTo>
                <a:lnTo>
                  <a:pt x="52692" y="32791"/>
                </a:lnTo>
                <a:lnTo>
                  <a:pt x="29876" y="18592"/>
                </a:lnTo>
                <a:close/>
              </a:path>
            </a:pathLst>
          </a:custGeom>
          <a:solidFill>
            <a:srgbClr val="6FC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225880" y="450476"/>
            <a:ext cx="102870" cy="105410"/>
          </a:xfrm>
          <a:custGeom>
            <a:avLst/>
            <a:gdLst/>
            <a:ahLst/>
            <a:cxnLst/>
            <a:rect l="l" t="t" r="r" b="b"/>
            <a:pathLst>
              <a:path w="102870" h="105409">
                <a:moveTo>
                  <a:pt x="102590" y="0"/>
                </a:moveTo>
                <a:lnTo>
                  <a:pt x="22542" y="41401"/>
                </a:lnTo>
                <a:lnTo>
                  <a:pt x="0" y="105016"/>
                </a:lnTo>
                <a:lnTo>
                  <a:pt x="17026" y="100215"/>
                </a:lnTo>
                <a:lnTo>
                  <a:pt x="5537" y="100215"/>
                </a:lnTo>
                <a:lnTo>
                  <a:pt x="31483" y="49491"/>
                </a:lnTo>
                <a:lnTo>
                  <a:pt x="88607" y="16255"/>
                </a:lnTo>
                <a:lnTo>
                  <a:pt x="98280" y="16255"/>
                </a:lnTo>
                <a:lnTo>
                  <a:pt x="102590" y="0"/>
                </a:lnTo>
                <a:close/>
              </a:path>
              <a:path w="102870" h="105409">
                <a:moveTo>
                  <a:pt x="98280" y="16255"/>
                </a:moveTo>
                <a:lnTo>
                  <a:pt x="88607" y="16255"/>
                </a:lnTo>
                <a:lnTo>
                  <a:pt x="73786" y="50774"/>
                </a:lnTo>
                <a:lnTo>
                  <a:pt x="45211" y="83311"/>
                </a:lnTo>
                <a:lnTo>
                  <a:pt x="5537" y="100215"/>
                </a:lnTo>
                <a:lnTo>
                  <a:pt x="17026" y="100215"/>
                </a:lnTo>
                <a:lnTo>
                  <a:pt x="49098" y="91173"/>
                </a:lnTo>
                <a:lnTo>
                  <a:pt x="88074" y="54749"/>
                </a:lnTo>
                <a:lnTo>
                  <a:pt x="98280" y="16255"/>
                </a:lnTo>
                <a:close/>
              </a:path>
            </a:pathLst>
          </a:custGeom>
          <a:solidFill>
            <a:srgbClr val="6C9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119054" y="550625"/>
            <a:ext cx="93980" cy="123189"/>
          </a:xfrm>
          <a:custGeom>
            <a:avLst/>
            <a:gdLst/>
            <a:ahLst/>
            <a:cxnLst/>
            <a:rect l="l" t="t" r="r" b="b"/>
            <a:pathLst>
              <a:path w="93979" h="123190">
                <a:moveTo>
                  <a:pt x="0" y="0"/>
                </a:moveTo>
                <a:lnTo>
                  <a:pt x="8470" y="68529"/>
                </a:lnTo>
                <a:lnTo>
                  <a:pt x="43967" y="103898"/>
                </a:lnTo>
                <a:lnTo>
                  <a:pt x="93535" y="122694"/>
                </a:lnTo>
                <a:lnTo>
                  <a:pt x="91952" y="115493"/>
                </a:lnTo>
                <a:lnTo>
                  <a:pt x="87693" y="115493"/>
                </a:lnTo>
                <a:lnTo>
                  <a:pt x="50101" y="96761"/>
                </a:lnTo>
                <a:lnTo>
                  <a:pt x="19646" y="62217"/>
                </a:lnTo>
                <a:lnTo>
                  <a:pt x="13157" y="20802"/>
                </a:lnTo>
                <a:lnTo>
                  <a:pt x="32840" y="20802"/>
                </a:lnTo>
                <a:lnTo>
                  <a:pt x="0" y="0"/>
                </a:lnTo>
                <a:close/>
              </a:path>
              <a:path w="93979" h="123190">
                <a:moveTo>
                  <a:pt x="32840" y="20802"/>
                </a:moveTo>
                <a:lnTo>
                  <a:pt x="13157" y="20802"/>
                </a:lnTo>
                <a:lnTo>
                  <a:pt x="68999" y="59804"/>
                </a:lnTo>
                <a:lnTo>
                  <a:pt x="87693" y="115493"/>
                </a:lnTo>
                <a:lnTo>
                  <a:pt x="91952" y="115493"/>
                </a:lnTo>
                <a:lnTo>
                  <a:pt x="77330" y="48983"/>
                </a:lnTo>
                <a:lnTo>
                  <a:pt x="32840" y="20802"/>
                </a:lnTo>
                <a:close/>
              </a:path>
            </a:pathLst>
          </a:custGeom>
          <a:solidFill>
            <a:srgbClr val="E0E3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572183" y="383890"/>
            <a:ext cx="120650" cy="206375"/>
          </a:xfrm>
          <a:custGeom>
            <a:avLst/>
            <a:gdLst/>
            <a:ahLst/>
            <a:cxnLst/>
            <a:rect l="l" t="t" r="r" b="b"/>
            <a:pathLst>
              <a:path w="120650" h="206375">
                <a:moveTo>
                  <a:pt x="47358" y="0"/>
                </a:moveTo>
                <a:lnTo>
                  <a:pt x="0" y="0"/>
                </a:lnTo>
                <a:lnTo>
                  <a:pt x="0" y="206222"/>
                </a:lnTo>
                <a:lnTo>
                  <a:pt x="14236" y="206222"/>
                </a:lnTo>
                <a:lnTo>
                  <a:pt x="14236" y="119583"/>
                </a:lnTo>
                <a:lnTo>
                  <a:pt x="52298" y="119583"/>
                </a:lnTo>
                <a:lnTo>
                  <a:pt x="56362" y="119278"/>
                </a:lnTo>
                <a:lnTo>
                  <a:pt x="59855" y="118973"/>
                </a:lnTo>
                <a:lnTo>
                  <a:pt x="76218" y="118973"/>
                </a:lnTo>
                <a:lnTo>
                  <a:pt x="74371" y="115316"/>
                </a:lnTo>
                <a:lnTo>
                  <a:pt x="90700" y="106776"/>
                </a:lnTo>
                <a:lnTo>
                  <a:pt x="91359" y="106159"/>
                </a:lnTo>
                <a:lnTo>
                  <a:pt x="14236" y="106159"/>
                </a:lnTo>
                <a:lnTo>
                  <a:pt x="14236" y="12814"/>
                </a:lnTo>
                <a:lnTo>
                  <a:pt x="94778" y="12814"/>
                </a:lnTo>
                <a:lnTo>
                  <a:pt x="73914" y="3131"/>
                </a:lnTo>
                <a:lnTo>
                  <a:pt x="47358" y="0"/>
                </a:lnTo>
                <a:close/>
              </a:path>
              <a:path w="120650" h="206375">
                <a:moveTo>
                  <a:pt x="76218" y="118973"/>
                </a:moveTo>
                <a:lnTo>
                  <a:pt x="59855" y="118973"/>
                </a:lnTo>
                <a:lnTo>
                  <a:pt x="103136" y="206222"/>
                </a:lnTo>
                <a:lnTo>
                  <a:pt x="120281" y="206222"/>
                </a:lnTo>
                <a:lnTo>
                  <a:pt x="76218" y="118973"/>
                </a:lnTo>
                <a:close/>
              </a:path>
              <a:path w="120650" h="206375">
                <a:moveTo>
                  <a:pt x="94778" y="12814"/>
                </a:moveTo>
                <a:lnTo>
                  <a:pt x="45618" y="12814"/>
                </a:lnTo>
                <a:lnTo>
                  <a:pt x="68319" y="15288"/>
                </a:lnTo>
                <a:lnTo>
                  <a:pt x="85412" y="23225"/>
                </a:lnTo>
                <a:lnTo>
                  <a:pt x="96187" y="37395"/>
                </a:lnTo>
                <a:lnTo>
                  <a:pt x="99936" y="58572"/>
                </a:lnTo>
                <a:lnTo>
                  <a:pt x="96141" y="79391"/>
                </a:lnTo>
                <a:lnTo>
                  <a:pt x="85266" y="94262"/>
                </a:lnTo>
                <a:lnTo>
                  <a:pt x="68073" y="103185"/>
                </a:lnTo>
                <a:lnTo>
                  <a:pt x="45326" y="106159"/>
                </a:lnTo>
                <a:lnTo>
                  <a:pt x="91359" y="106159"/>
                </a:lnTo>
                <a:lnTo>
                  <a:pt x="103681" y="94607"/>
                </a:lnTo>
                <a:lnTo>
                  <a:pt x="112249" y="78377"/>
                </a:lnTo>
                <a:lnTo>
                  <a:pt x="115341" y="57658"/>
                </a:lnTo>
                <a:lnTo>
                  <a:pt x="110030" y="31016"/>
                </a:lnTo>
                <a:lnTo>
                  <a:pt x="95513" y="13155"/>
                </a:lnTo>
                <a:lnTo>
                  <a:pt x="94778" y="12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704079" y="437574"/>
            <a:ext cx="113664" cy="155575"/>
          </a:xfrm>
          <a:custGeom>
            <a:avLst/>
            <a:gdLst/>
            <a:ahLst/>
            <a:cxnLst/>
            <a:rect l="l" t="t" r="r" b="b"/>
            <a:pathLst>
              <a:path w="113665" h="155575">
                <a:moveTo>
                  <a:pt x="58686" y="0"/>
                </a:moveTo>
                <a:lnTo>
                  <a:pt x="33952" y="5186"/>
                </a:lnTo>
                <a:lnTo>
                  <a:pt x="15508" y="20212"/>
                </a:lnTo>
                <a:lnTo>
                  <a:pt x="3981" y="44276"/>
                </a:lnTo>
                <a:lnTo>
                  <a:pt x="0" y="76580"/>
                </a:lnTo>
                <a:lnTo>
                  <a:pt x="4571" y="111058"/>
                </a:lnTo>
                <a:lnTo>
                  <a:pt x="17394" y="135758"/>
                </a:lnTo>
                <a:lnTo>
                  <a:pt x="37134" y="150620"/>
                </a:lnTo>
                <a:lnTo>
                  <a:pt x="62458" y="155587"/>
                </a:lnTo>
                <a:lnTo>
                  <a:pt x="77680" y="153939"/>
                </a:lnTo>
                <a:lnTo>
                  <a:pt x="91406" y="149718"/>
                </a:lnTo>
                <a:lnTo>
                  <a:pt x="103444" y="144009"/>
                </a:lnTo>
                <a:lnTo>
                  <a:pt x="103978" y="143687"/>
                </a:lnTo>
                <a:lnTo>
                  <a:pt x="63334" y="143687"/>
                </a:lnTo>
                <a:lnTo>
                  <a:pt x="43482" y="140151"/>
                </a:lnTo>
                <a:lnTo>
                  <a:pt x="27852" y="129122"/>
                </a:lnTo>
                <a:lnTo>
                  <a:pt x="17616" y="109971"/>
                </a:lnTo>
                <a:lnTo>
                  <a:pt x="13944" y="82067"/>
                </a:lnTo>
                <a:lnTo>
                  <a:pt x="113601" y="82067"/>
                </a:lnTo>
                <a:lnTo>
                  <a:pt x="113601" y="71386"/>
                </a:lnTo>
                <a:lnTo>
                  <a:pt x="113459" y="70167"/>
                </a:lnTo>
                <a:lnTo>
                  <a:pt x="13944" y="70167"/>
                </a:lnTo>
                <a:lnTo>
                  <a:pt x="16428" y="48660"/>
                </a:lnTo>
                <a:lnTo>
                  <a:pt x="24223" y="29898"/>
                </a:lnTo>
                <a:lnTo>
                  <a:pt x="37845" y="16628"/>
                </a:lnTo>
                <a:lnTo>
                  <a:pt x="57810" y="11595"/>
                </a:lnTo>
                <a:lnTo>
                  <a:pt x="89766" y="11595"/>
                </a:lnTo>
                <a:lnTo>
                  <a:pt x="83570" y="5878"/>
                </a:lnTo>
                <a:lnTo>
                  <a:pt x="58686" y="0"/>
                </a:lnTo>
                <a:close/>
              </a:path>
              <a:path w="113665" h="155575">
                <a:moveTo>
                  <a:pt x="108953" y="126911"/>
                </a:moveTo>
                <a:lnTo>
                  <a:pt x="101127" y="132109"/>
                </a:lnTo>
                <a:lnTo>
                  <a:pt x="90606" y="137590"/>
                </a:lnTo>
                <a:lnTo>
                  <a:pt x="77854" y="141925"/>
                </a:lnTo>
                <a:lnTo>
                  <a:pt x="63334" y="143687"/>
                </a:lnTo>
                <a:lnTo>
                  <a:pt x="103978" y="143687"/>
                </a:lnTo>
                <a:lnTo>
                  <a:pt x="113601" y="137896"/>
                </a:lnTo>
                <a:lnTo>
                  <a:pt x="108953" y="126911"/>
                </a:lnTo>
                <a:close/>
              </a:path>
              <a:path w="113665" h="155575">
                <a:moveTo>
                  <a:pt x="89766" y="11595"/>
                </a:moveTo>
                <a:lnTo>
                  <a:pt x="57810" y="11595"/>
                </a:lnTo>
                <a:lnTo>
                  <a:pt x="77834" y="16628"/>
                </a:lnTo>
                <a:lnTo>
                  <a:pt x="90720" y="29898"/>
                </a:lnTo>
                <a:lnTo>
                  <a:pt x="97613" y="48660"/>
                </a:lnTo>
                <a:lnTo>
                  <a:pt x="99656" y="70167"/>
                </a:lnTo>
                <a:lnTo>
                  <a:pt x="113459" y="70167"/>
                </a:lnTo>
                <a:lnTo>
                  <a:pt x="110455" y="44405"/>
                </a:lnTo>
                <a:lnTo>
                  <a:pt x="100636" y="21624"/>
                </a:lnTo>
                <a:lnTo>
                  <a:pt x="89766" y="11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828706" y="374430"/>
            <a:ext cx="88900" cy="215900"/>
          </a:xfrm>
          <a:custGeom>
            <a:avLst/>
            <a:gdLst/>
            <a:ahLst/>
            <a:cxnLst/>
            <a:rect l="l" t="t" r="r" b="b"/>
            <a:pathLst>
              <a:path w="88900" h="215900">
                <a:moveTo>
                  <a:pt x="38353" y="78397"/>
                </a:moveTo>
                <a:lnTo>
                  <a:pt x="23825" y="78397"/>
                </a:lnTo>
                <a:lnTo>
                  <a:pt x="23825" y="215684"/>
                </a:lnTo>
                <a:lnTo>
                  <a:pt x="38353" y="215684"/>
                </a:lnTo>
                <a:lnTo>
                  <a:pt x="38353" y="78397"/>
                </a:lnTo>
                <a:close/>
              </a:path>
              <a:path w="88900" h="215900">
                <a:moveTo>
                  <a:pt x="72351" y="66205"/>
                </a:moveTo>
                <a:lnTo>
                  <a:pt x="0" y="66205"/>
                </a:lnTo>
                <a:lnTo>
                  <a:pt x="0" y="78397"/>
                </a:lnTo>
                <a:lnTo>
                  <a:pt x="72351" y="78397"/>
                </a:lnTo>
                <a:lnTo>
                  <a:pt x="72351" y="66205"/>
                </a:lnTo>
                <a:close/>
              </a:path>
              <a:path w="88900" h="215900">
                <a:moveTo>
                  <a:pt x="74383" y="0"/>
                </a:moveTo>
                <a:lnTo>
                  <a:pt x="67690" y="0"/>
                </a:lnTo>
                <a:lnTo>
                  <a:pt x="48460" y="3431"/>
                </a:lnTo>
                <a:lnTo>
                  <a:pt x="34756" y="13498"/>
                </a:lnTo>
                <a:lnTo>
                  <a:pt x="26553" y="29859"/>
                </a:lnTo>
                <a:lnTo>
                  <a:pt x="23825" y="52171"/>
                </a:lnTo>
                <a:lnTo>
                  <a:pt x="23825" y="66205"/>
                </a:lnTo>
                <a:lnTo>
                  <a:pt x="38353" y="66205"/>
                </a:lnTo>
                <a:lnTo>
                  <a:pt x="38463" y="52171"/>
                </a:lnTo>
                <a:lnTo>
                  <a:pt x="39973" y="35419"/>
                </a:lnTo>
                <a:lnTo>
                  <a:pt x="45215" y="22653"/>
                </a:lnTo>
                <a:lnTo>
                  <a:pt x="54652" y="15036"/>
                </a:lnTo>
                <a:lnTo>
                  <a:pt x="68859" y="12509"/>
                </a:lnTo>
                <a:lnTo>
                  <a:pt x="87714" y="12509"/>
                </a:lnTo>
                <a:lnTo>
                  <a:pt x="88620" y="3048"/>
                </a:lnTo>
                <a:lnTo>
                  <a:pt x="81064" y="914"/>
                </a:lnTo>
                <a:lnTo>
                  <a:pt x="74383" y="0"/>
                </a:lnTo>
                <a:close/>
              </a:path>
              <a:path w="88900" h="215900">
                <a:moveTo>
                  <a:pt x="87714" y="12509"/>
                </a:moveTo>
                <a:lnTo>
                  <a:pt x="75247" y="12509"/>
                </a:lnTo>
                <a:lnTo>
                  <a:pt x="83096" y="13728"/>
                </a:lnTo>
                <a:lnTo>
                  <a:pt x="87452" y="15252"/>
                </a:lnTo>
                <a:lnTo>
                  <a:pt x="87714" y="12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909762" y="437577"/>
            <a:ext cx="116205" cy="155575"/>
          </a:xfrm>
          <a:custGeom>
            <a:avLst/>
            <a:gdLst/>
            <a:ahLst/>
            <a:cxnLst/>
            <a:rect l="l" t="t" r="r" b="b"/>
            <a:pathLst>
              <a:path w="116205" h="155575">
                <a:moveTo>
                  <a:pt x="57823" y="0"/>
                </a:moveTo>
                <a:lnTo>
                  <a:pt x="31996" y="5924"/>
                </a:lnTo>
                <a:lnTo>
                  <a:pt x="13985" y="22229"/>
                </a:lnTo>
                <a:lnTo>
                  <a:pt x="3437" y="46714"/>
                </a:lnTo>
                <a:lnTo>
                  <a:pt x="0" y="77177"/>
                </a:lnTo>
                <a:lnTo>
                  <a:pt x="3886" y="110924"/>
                </a:lnTo>
                <a:lnTo>
                  <a:pt x="15181" y="135489"/>
                </a:lnTo>
                <a:lnTo>
                  <a:pt x="33341" y="150501"/>
                </a:lnTo>
                <a:lnTo>
                  <a:pt x="57823" y="155587"/>
                </a:lnTo>
                <a:lnTo>
                  <a:pt x="82024" y="150415"/>
                </a:lnTo>
                <a:lnTo>
                  <a:pt x="89821" y="143992"/>
                </a:lnTo>
                <a:lnTo>
                  <a:pt x="57823" y="143992"/>
                </a:lnTo>
                <a:lnTo>
                  <a:pt x="37039" y="138873"/>
                </a:lnTo>
                <a:lnTo>
                  <a:pt x="23609" y="124772"/>
                </a:lnTo>
                <a:lnTo>
                  <a:pt x="16389" y="103578"/>
                </a:lnTo>
                <a:lnTo>
                  <a:pt x="14236" y="77177"/>
                </a:lnTo>
                <a:lnTo>
                  <a:pt x="16675" y="50460"/>
                </a:lnTo>
                <a:lnTo>
                  <a:pt x="24371" y="29746"/>
                </a:lnTo>
                <a:lnTo>
                  <a:pt x="37896" y="16352"/>
                </a:lnTo>
                <a:lnTo>
                  <a:pt x="57823" y="11595"/>
                </a:lnTo>
                <a:lnTo>
                  <a:pt x="89477" y="11595"/>
                </a:lnTo>
                <a:lnTo>
                  <a:pt x="82881" y="5795"/>
                </a:lnTo>
                <a:lnTo>
                  <a:pt x="57823" y="0"/>
                </a:lnTo>
                <a:close/>
              </a:path>
              <a:path w="116205" h="155575">
                <a:moveTo>
                  <a:pt x="89477" y="11595"/>
                </a:moveTo>
                <a:lnTo>
                  <a:pt x="57823" y="11595"/>
                </a:lnTo>
                <a:lnTo>
                  <a:pt x="77546" y="16180"/>
                </a:lnTo>
                <a:lnTo>
                  <a:pt x="91195" y="29289"/>
                </a:lnTo>
                <a:lnTo>
                  <a:pt x="99124" y="49946"/>
                </a:lnTo>
                <a:lnTo>
                  <a:pt x="101688" y="77177"/>
                </a:lnTo>
                <a:lnTo>
                  <a:pt x="99328" y="105378"/>
                </a:lnTo>
                <a:lnTo>
                  <a:pt x="91738" y="126372"/>
                </a:lnTo>
                <a:lnTo>
                  <a:pt x="78157" y="139473"/>
                </a:lnTo>
                <a:lnTo>
                  <a:pt x="57823" y="143992"/>
                </a:lnTo>
                <a:lnTo>
                  <a:pt x="89821" y="143992"/>
                </a:lnTo>
                <a:lnTo>
                  <a:pt x="100422" y="135261"/>
                </a:lnTo>
                <a:lnTo>
                  <a:pt x="112119" y="110667"/>
                </a:lnTo>
                <a:lnTo>
                  <a:pt x="116217" y="77177"/>
                </a:lnTo>
                <a:lnTo>
                  <a:pt x="112404" y="46329"/>
                </a:lnTo>
                <a:lnTo>
                  <a:pt x="101184" y="21886"/>
                </a:lnTo>
                <a:lnTo>
                  <a:pt x="89477" y="11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052702" y="438494"/>
            <a:ext cx="69850" cy="151765"/>
          </a:xfrm>
          <a:custGeom>
            <a:avLst/>
            <a:gdLst/>
            <a:ahLst/>
            <a:cxnLst/>
            <a:rect l="l" t="t" r="r" b="b"/>
            <a:pathLst>
              <a:path w="69850" h="151765">
                <a:moveTo>
                  <a:pt x="9296" y="2133"/>
                </a:moveTo>
                <a:lnTo>
                  <a:pt x="0" y="2133"/>
                </a:lnTo>
                <a:lnTo>
                  <a:pt x="0" y="151625"/>
                </a:lnTo>
                <a:lnTo>
                  <a:pt x="14236" y="151625"/>
                </a:lnTo>
                <a:lnTo>
                  <a:pt x="14236" y="32029"/>
                </a:lnTo>
                <a:lnTo>
                  <a:pt x="21040" y="25164"/>
                </a:lnTo>
                <a:lnTo>
                  <a:pt x="27292" y="20434"/>
                </a:lnTo>
                <a:lnTo>
                  <a:pt x="13081" y="20434"/>
                </a:lnTo>
                <a:lnTo>
                  <a:pt x="9296" y="2133"/>
                </a:lnTo>
                <a:close/>
              </a:path>
              <a:path w="69850" h="151765">
                <a:moveTo>
                  <a:pt x="62750" y="0"/>
                </a:moveTo>
                <a:lnTo>
                  <a:pt x="50838" y="0"/>
                </a:lnTo>
                <a:lnTo>
                  <a:pt x="38116" y="2078"/>
                </a:lnTo>
                <a:lnTo>
                  <a:pt x="27492" y="7245"/>
                </a:lnTo>
                <a:lnTo>
                  <a:pt x="19101" y="13898"/>
                </a:lnTo>
                <a:lnTo>
                  <a:pt x="13081" y="20434"/>
                </a:lnTo>
                <a:lnTo>
                  <a:pt x="27292" y="20434"/>
                </a:lnTo>
                <a:lnTo>
                  <a:pt x="29203" y="18988"/>
                </a:lnTo>
                <a:lnTo>
                  <a:pt x="38671" y="14528"/>
                </a:lnTo>
                <a:lnTo>
                  <a:pt x="49390" y="12814"/>
                </a:lnTo>
                <a:lnTo>
                  <a:pt x="68355" y="12814"/>
                </a:lnTo>
                <a:lnTo>
                  <a:pt x="69723" y="2743"/>
                </a:lnTo>
                <a:lnTo>
                  <a:pt x="62750" y="0"/>
                </a:lnTo>
                <a:close/>
              </a:path>
              <a:path w="69850" h="151765">
                <a:moveTo>
                  <a:pt x="68355" y="12814"/>
                </a:moveTo>
                <a:lnTo>
                  <a:pt x="57810" y="12814"/>
                </a:lnTo>
                <a:lnTo>
                  <a:pt x="64503" y="14033"/>
                </a:lnTo>
                <a:lnTo>
                  <a:pt x="67983" y="15557"/>
                </a:lnTo>
                <a:lnTo>
                  <a:pt x="68355" y="12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141021" y="437575"/>
            <a:ext cx="191770" cy="153035"/>
          </a:xfrm>
          <a:custGeom>
            <a:avLst/>
            <a:gdLst/>
            <a:ahLst/>
            <a:cxnLst/>
            <a:rect l="l" t="t" r="r" b="b"/>
            <a:pathLst>
              <a:path w="191769" h="153034">
                <a:moveTo>
                  <a:pt x="9296" y="3060"/>
                </a:moveTo>
                <a:lnTo>
                  <a:pt x="0" y="3060"/>
                </a:lnTo>
                <a:lnTo>
                  <a:pt x="0" y="152539"/>
                </a:lnTo>
                <a:lnTo>
                  <a:pt x="14236" y="152539"/>
                </a:lnTo>
                <a:lnTo>
                  <a:pt x="14236" y="32956"/>
                </a:lnTo>
                <a:lnTo>
                  <a:pt x="21959" y="25465"/>
                </a:lnTo>
                <a:lnTo>
                  <a:pt x="27471" y="21361"/>
                </a:lnTo>
                <a:lnTo>
                  <a:pt x="13068" y="21361"/>
                </a:lnTo>
                <a:lnTo>
                  <a:pt x="9296" y="3060"/>
                </a:lnTo>
                <a:close/>
              </a:path>
              <a:path w="191769" h="153034">
                <a:moveTo>
                  <a:pt x="89318" y="12204"/>
                </a:moveTo>
                <a:lnTo>
                  <a:pt x="53454" y="12204"/>
                </a:lnTo>
                <a:lnTo>
                  <a:pt x="70466" y="15460"/>
                </a:lnTo>
                <a:lnTo>
                  <a:pt x="81270" y="24979"/>
                </a:lnTo>
                <a:lnTo>
                  <a:pt x="86954" y="40392"/>
                </a:lnTo>
                <a:lnTo>
                  <a:pt x="88607" y="61328"/>
                </a:lnTo>
                <a:lnTo>
                  <a:pt x="88607" y="152539"/>
                </a:lnTo>
                <a:lnTo>
                  <a:pt x="103136" y="152539"/>
                </a:lnTo>
                <a:lnTo>
                  <a:pt x="103136" y="47904"/>
                </a:lnTo>
                <a:lnTo>
                  <a:pt x="102260" y="39966"/>
                </a:lnTo>
                <a:lnTo>
                  <a:pt x="100520" y="32956"/>
                </a:lnTo>
                <a:lnTo>
                  <a:pt x="108478" y="25208"/>
                </a:lnTo>
                <a:lnTo>
                  <a:pt x="110451" y="23799"/>
                </a:lnTo>
                <a:lnTo>
                  <a:pt x="97320" y="23799"/>
                </a:lnTo>
                <a:lnTo>
                  <a:pt x="90883" y="13517"/>
                </a:lnTo>
                <a:lnTo>
                  <a:pt x="89318" y="12204"/>
                </a:lnTo>
                <a:close/>
              </a:path>
              <a:path w="191769" h="153034">
                <a:moveTo>
                  <a:pt x="175810" y="12204"/>
                </a:moveTo>
                <a:lnTo>
                  <a:pt x="139166" y="12204"/>
                </a:lnTo>
                <a:lnTo>
                  <a:pt x="156631" y="15417"/>
                </a:lnTo>
                <a:lnTo>
                  <a:pt x="168430" y="24865"/>
                </a:lnTo>
                <a:lnTo>
                  <a:pt x="175110" y="40263"/>
                </a:lnTo>
                <a:lnTo>
                  <a:pt x="177215" y="61328"/>
                </a:lnTo>
                <a:lnTo>
                  <a:pt x="177215" y="152539"/>
                </a:lnTo>
                <a:lnTo>
                  <a:pt x="191744" y="152539"/>
                </a:lnTo>
                <a:lnTo>
                  <a:pt x="191744" y="57048"/>
                </a:lnTo>
                <a:lnTo>
                  <a:pt x="188520" y="32307"/>
                </a:lnTo>
                <a:lnTo>
                  <a:pt x="179031" y="14455"/>
                </a:lnTo>
                <a:lnTo>
                  <a:pt x="175810" y="12204"/>
                </a:lnTo>
                <a:close/>
              </a:path>
              <a:path w="191769" h="153034">
                <a:moveTo>
                  <a:pt x="142354" y="0"/>
                </a:moveTo>
                <a:lnTo>
                  <a:pt x="127514" y="2473"/>
                </a:lnTo>
                <a:lnTo>
                  <a:pt x="114936" y="8580"/>
                </a:lnTo>
                <a:lnTo>
                  <a:pt x="104808" y="16346"/>
                </a:lnTo>
                <a:lnTo>
                  <a:pt x="97320" y="23799"/>
                </a:lnTo>
                <a:lnTo>
                  <a:pt x="110451" y="23799"/>
                </a:lnTo>
                <a:lnTo>
                  <a:pt x="117771" y="18575"/>
                </a:lnTo>
                <a:lnTo>
                  <a:pt x="128100" y="13945"/>
                </a:lnTo>
                <a:lnTo>
                  <a:pt x="139166" y="12204"/>
                </a:lnTo>
                <a:lnTo>
                  <a:pt x="175810" y="12204"/>
                </a:lnTo>
                <a:lnTo>
                  <a:pt x="163551" y="3638"/>
                </a:lnTo>
                <a:lnTo>
                  <a:pt x="142354" y="0"/>
                </a:lnTo>
                <a:close/>
              </a:path>
              <a:path w="191769" h="153034">
                <a:moveTo>
                  <a:pt x="56654" y="0"/>
                </a:moveTo>
                <a:lnTo>
                  <a:pt x="42000" y="2178"/>
                </a:lnTo>
                <a:lnTo>
                  <a:pt x="29851" y="7589"/>
                </a:lnTo>
                <a:lnTo>
                  <a:pt x="20207" y="14546"/>
                </a:lnTo>
                <a:lnTo>
                  <a:pt x="13068" y="21361"/>
                </a:lnTo>
                <a:lnTo>
                  <a:pt x="27471" y="21361"/>
                </a:lnTo>
                <a:lnTo>
                  <a:pt x="30907" y="18803"/>
                </a:lnTo>
                <a:lnTo>
                  <a:pt x="41324" y="14030"/>
                </a:lnTo>
                <a:lnTo>
                  <a:pt x="53454" y="12204"/>
                </a:lnTo>
                <a:lnTo>
                  <a:pt x="89318" y="12204"/>
                </a:lnTo>
                <a:lnTo>
                  <a:pt x="81997" y="6065"/>
                </a:lnTo>
                <a:lnTo>
                  <a:pt x="70606" y="1530"/>
                </a:lnTo>
                <a:lnTo>
                  <a:pt x="56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354265" y="437575"/>
            <a:ext cx="102870" cy="155575"/>
          </a:xfrm>
          <a:custGeom>
            <a:avLst/>
            <a:gdLst/>
            <a:ahLst/>
            <a:cxnLst/>
            <a:rect l="l" t="t" r="r" b="b"/>
            <a:pathLst>
              <a:path w="102869" h="155575">
                <a:moveTo>
                  <a:pt x="89371" y="12204"/>
                </a:moveTo>
                <a:lnTo>
                  <a:pt x="53746" y="12204"/>
                </a:lnTo>
                <a:lnTo>
                  <a:pt x="69698" y="14716"/>
                </a:lnTo>
                <a:lnTo>
                  <a:pt x="80721" y="22463"/>
                </a:lnTo>
                <a:lnTo>
                  <a:pt x="87114" y="35757"/>
                </a:lnTo>
                <a:lnTo>
                  <a:pt x="89179" y="54914"/>
                </a:lnTo>
                <a:lnTo>
                  <a:pt x="89179" y="68948"/>
                </a:lnTo>
                <a:lnTo>
                  <a:pt x="48806" y="68948"/>
                </a:lnTo>
                <a:lnTo>
                  <a:pt x="27940" y="71960"/>
                </a:lnTo>
                <a:lnTo>
                  <a:pt x="12634" y="80464"/>
                </a:lnTo>
                <a:lnTo>
                  <a:pt x="3212" y="93658"/>
                </a:lnTo>
                <a:lnTo>
                  <a:pt x="0" y="110743"/>
                </a:lnTo>
                <a:lnTo>
                  <a:pt x="2909" y="127791"/>
                </a:lnTo>
                <a:lnTo>
                  <a:pt x="11509" y="142090"/>
                </a:lnTo>
                <a:lnTo>
                  <a:pt x="25610" y="151927"/>
                </a:lnTo>
                <a:lnTo>
                  <a:pt x="45021" y="155587"/>
                </a:lnTo>
                <a:lnTo>
                  <a:pt x="59252" y="153594"/>
                </a:lnTo>
                <a:lnTo>
                  <a:pt x="71683" y="148342"/>
                </a:lnTo>
                <a:lnTo>
                  <a:pt x="77754" y="143992"/>
                </a:lnTo>
                <a:lnTo>
                  <a:pt x="47929" y="143992"/>
                </a:lnTo>
                <a:lnTo>
                  <a:pt x="32522" y="141490"/>
                </a:lnTo>
                <a:lnTo>
                  <a:pt x="21856" y="134497"/>
                </a:lnTo>
                <a:lnTo>
                  <a:pt x="15657" y="123788"/>
                </a:lnTo>
                <a:lnTo>
                  <a:pt x="13652" y="110134"/>
                </a:lnTo>
                <a:lnTo>
                  <a:pt x="15454" y="98433"/>
                </a:lnTo>
                <a:lnTo>
                  <a:pt x="21531" y="89047"/>
                </a:lnTo>
                <a:lnTo>
                  <a:pt x="32892" y="82807"/>
                </a:lnTo>
                <a:lnTo>
                  <a:pt x="50546" y="80543"/>
                </a:lnTo>
                <a:lnTo>
                  <a:pt x="102844" y="80543"/>
                </a:lnTo>
                <a:lnTo>
                  <a:pt x="102844" y="52171"/>
                </a:lnTo>
                <a:lnTo>
                  <a:pt x="99739" y="29350"/>
                </a:lnTo>
                <a:lnTo>
                  <a:pt x="90641" y="13046"/>
                </a:lnTo>
                <a:lnTo>
                  <a:pt x="89371" y="12204"/>
                </a:lnTo>
                <a:close/>
              </a:path>
              <a:path w="102869" h="155575">
                <a:moveTo>
                  <a:pt x="102844" y="132410"/>
                </a:moveTo>
                <a:lnTo>
                  <a:pt x="90068" y="132410"/>
                </a:lnTo>
                <a:lnTo>
                  <a:pt x="93256" y="152539"/>
                </a:lnTo>
                <a:lnTo>
                  <a:pt x="102844" y="152539"/>
                </a:lnTo>
                <a:lnTo>
                  <a:pt x="102844" y="132410"/>
                </a:lnTo>
                <a:close/>
              </a:path>
              <a:path w="102869" h="155575">
                <a:moveTo>
                  <a:pt x="102844" y="80543"/>
                </a:moveTo>
                <a:lnTo>
                  <a:pt x="89179" y="80543"/>
                </a:lnTo>
                <a:lnTo>
                  <a:pt x="89179" y="121119"/>
                </a:lnTo>
                <a:lnTo>
                  <a:pt x="81146" y="129842"/>
                </a:lnTo>
                <a:lnTo>
                  <a:pt x="71283" y="137133"/>
                </a:lnTo>
                <a:lnTo>
                  <a:pt x="60056" y="142135"/>
                </a:lnTo>
                <a:lnTo>
                  <a:pt x="47929" y="143992"/>
                </a:lnTo>
                <a:lnTo>
                  <a:pt x="77754" y="143992"/>
                </a:lnTo>
                <a:lnTo>
                  <a:pt x="82045" y="140918"/>
                </a:lnTo>
                <a:lnTo>
                  <a:pt x="90068" y="132410"/>
                </a:lnTo>
                <a:lnTo>
                  <a:pt x="102844" y="132410"/>
                </a:lnTo>
                <a:lnTo>
                  <a:pt x="102844" y="80543"/>
                </a:lnTo>
                <a:close/>
              </a:path>
              <a:path w="102869" h="155575">
                <a:moveTo>
                  <a:pt x="55778" y="0"/>
                </a:moveTo>
                <a:lnTo>
                  <a:pt x="39230" y="1073"/>
                </a:lnTo>
                <a:lnTo>
                  <a:pt x="25598" y="3778"/>
                </a:lnTo>
                <a:lnTo>
                  <a:pt x="14635" y="7340"/>
                </a:lnTo>
                <a:lnTo>
                  <a:pt x="6096" y="10985"/>
                </a:lnTo>
                <a:lnTo>
                  <a:pt x="10160" y="22275"/>
                </a:lnTo>
                <a:lnTo>
                  <a:pt x="18399" y="18773"/>
                </a:lnTo>
                <a:lnTo>
                  <a:pt x="28571" y="15525"/>
                </a:lnTo>
                <a:lnTo>
                  <a:pt x="40435" y="13135"/>
                </a:lnTo>
                <a:lnTo>
                  <a:pt x="53746" y="12204"/>
                </a:lnTo>
                <a:lnTo>
                  <a:pt x="89371" y="12204"/>
                </a:lnTo>
                <a:lnTo>
                  <a:pt x="75878" y="3261"/>
                </a:lnTo>
                <a:lnTo>
                  <a:pt x="557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522780" y="384197"/>
            <a:ext cx="120650" cy="206375"/>
          </a:xfrm>
          <a:custGeom>
            <a:avLst/>
            <a:gdLst/>
            <a:ahLst/>
            <a:cxnLst/>
            <a:rect l="l" t="t" r="r" b="b"/>
            <a:pathLst>
              <a:path w="120650" h="206375">
                <a:moveTo>
                  <a:pt x="120573" y="0"/>
                </a:moveTo>
                <a:lnTo>
                  <a:pt x="0" y="0"/>
                </a:lnTo>
                <a:lnTo>
                  <a:pt x="0" y="205917"/>
                </a:lnTo>
                <a:lnTo>
                  <a:pt x="120573" y="205917"/>
                </a:lnTo>
                <a:lnTo>
                  <a:pt x="120573" y="172669"/>
                </a:lnTo>
                <a:lnTo>
                  <a:pt x="38061" y="172669"/>
                </a:lnTo>
                <a:lnTo>
                  <a:pt x="38061" y="119887"/>
                </a:lnTo>
                <a:lnTo>
                  <a:pt x="98196" y="119887"/>
                </a:lnTo>
                <a:lnTo>
                  <a:pt x="101104" y="84493"/>
                </a:lnTo>
                <a:lnTo>
                  <a:pt x="38061" y="84493"/>
                </a:lnTo>
                <a:lnTo>
                  <a:pt x="38061" y="33858"/>
                </a:lnTo>
                <a:lnTo>
                  <a:pt x="120573" y="33858"/>
                </a:lnTo>
                <a:lnTo>
                  <a:pt x="1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654668" y="379619"/>
            <a:ext cx="131445" cy="213995"/>
          </a:xfrm>
          <a:custGeom>
            <a:avLst/>
            <a:gdLst/>
            <a:ahLst/>
            <a:cxnLst/>
            <a:rect l="l" t="t" r="r" b="b"/>
            <a:pathLst>
              <a:path w="131444" h="213995">
                <a:moveTo>
                  <a:pt x="61302" y="57962"/>
                </a:moveTo>
                <a:lnTo>
                  <a:pt x="37140" y="63168"/>
                </a:lnTo>
                <a:lnTo>
                  <a:pt x="17687" y="78325"/>
                </a:lnTo>
                <a:lnTo>
                  <a:pt x="4717" y="102748"/>
                </a:lnTo>
                <a:lnTo>
                  <a:pt x="0" y="135750"/>
                </a:lnTo>
                <a:lnTo>
                  <a:pt x="4544" y="170430"/>
                </a:lnTo>
                <a:lnTo>
                  <a:pt x="16959" y="194671"/>
                </a:lnTo>
                <a:lnTo>
                  <a:pt x="35420" y="208902"/>
                </a:lnTo>
                <a:lnTo>
                  <a:pt x="58102" y="213550"/>
                </a:lnTo>
                <a:lnTo>
                  <a:pt x="70914" y="211786"/>
                </a:lnTo>
                <a:lnTo>
                  <a:pt x="81680" y="207217"/>
                </a:lnTo>
                <a:lnTo>
                  <a:pt x="90102" y="200932"/>
                </a:lnTo>
                <a:lnTo>
                  <a:pt x="95884" y="194017"/>
                </a:lnTo>
                <a:lnTo>
                  <a:pt x="131025" y="194017"/>
                </a:lnTo>
                <a:lnTo>
                  <a:pt x="131025" y="184569"/>
                </a:lnTo>
                <a:lnTo>
                  <a:pt x="66827" y="184569"/>
                </a:lnTo>
                <a:lnTo>
                  <a:pt x="54730" y="181913"/>
                </a:lnTo>
                <a:lnTo>
                  <a:pt x="45686" y="173394"/>
                </a:lnTo>
                <a:lnTo>
                  <a:pt x="40022" y="158181"/>
                </a:lnTo>
                <a:lnTo>
                  <a:pt x="38061" y="135445"/>
                </a:lnTo>
                <a:lnTo>
                  <a:pt x="40113" y="113340"/>
                </a:lnTo>
                <a:lnTo>
                  <a:pt x="45977" y="98612"/>
                </a:lnTo>
                <a:lnTo>
                  <a:pt x="55217" y="90404"/>
                </a:lnTo>
                <a:lnTo>
                  <a:pt x="67398" y="87858"/>
                </a:lnTo>
                <a:lnTo>
                  <a:pt x="131025" y="87858"/>
                </a:lnTo>
                <a:lnTo>
                  <a:pt x="131025" y="72605"/>
                </a:lnTo>
                <a:lnTo>
                  <a:pt x="96748" y="72605"/>
                </a:lnTo>
                <a:lnTo>
                  <a:pt x="90065" y="66454"/>
                </a:lnTo>
                <a:lnTo>
                  <a:pt x="81859" y="61850"/>
                </a:lnTo>
                <a:lnTo>
                  <a:pt x="72236" y="58963"/>
                </a:lnTo>
                <a:lnTo>
                  <a:pt x="61302" y="57962"/>
                </a:lnTo>
                <a:close/>
              </a:path>
              <a:path w="131444" h="213995">
                <a:moveTo>
                  <a:pt x="131025" y="194017"/>
                </a:moveTo>
                <a:lnTo>
                  <a:pt x="95884" y="194017"/>
                </a:lnTo>
                <a:lnTo>
                  <a:pt x="100241" y="210489"/>
                </a:lnTo>
                <a:lnTo>
                  <a:pt x="131025" y="210489"/>
                </a:lnTo>
                <a:lnTo>
                  <a:pt x="131025" y="194017"/>
                </a:lnTo>
                <a:close/>
              </a:path>
              <a:path w="131444" h="213995">
                <a:moveTo>
                  <a:pt x="131025" y="87858"/>
                </a:moveTo>
                <a:lnTo>
                  <a:pt x="67398" y="87858"/>
                </a:lnTo>
                <a:lnTo>
                  <a:pt x="75284" y="88487"/>
                </a:lnTo>
                <a:lnTo>
                  <a:pt x="82294" y="90144"/>
                </a:lnTo>
                <a:lnTo>
                  <a:pt x="88321" y="92487"/>
                </a:lnTo>
                <a:lnTo>
                  <a:pt x="93256" y="95173"/>
                </a:lnTo>
                <a:lnTo>
                  <a:pt x="93256" y="171754"/>
                </a:lnTo>
                <a:lnTo>
                  <a:pt x="87410" y="177100"/>
                </a:lnTo>
                <a:lnTo>
                  <a:pt x="80913" y="181133"/>
                </a:lnTo>
                <a:lnTo>
                  <a:pt x="73980" y="183681"/>
                </a:lnTo>
                <a:lnTo>
                  <a:pt x="66827" y="184569"/>
                </a:lnTo>
                <a:lnTo>
                  <a:pt x="131025" y="184569"/>
                </a:lnTo>
                <a:lnTo>
                  <a:pt x="131025" y="87858"/>
                </a:lnTo>
                <a:close/>
              </a:path>
              <a:path w="131444" h="213995">
                <a:moveTo>
                  <a:pt x="131025" y="0"/>
                </a:moveTo>
                <a:lnTo>
                  <a:pt x="93256" y="0"/>
                </a:lnTo>
                <a:lnTo>
                  <a:pt x="93256" y="45148"/>
                </a:lnTo>
                <a:lnTo>
                  <a:pt x="131025" y="72605"/>
                </a:lnTo>
                <a:lnTo>
                  <a:pt x="1310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809240" y="440636"/>
            <a:ext cx="127000" cy="153035"/>
          </a:xfrm>
          <a:custGeom>
            <a:avLst/>
            <a:gdLst/>
            <a:ahLst/>
            <a:cxnLst/>
            <a:rect l="l" t="t" r="r" b="b"/>
            <a:pathLst>
              <a:path w="127000" h="153034">
                <a:moveTo>
                  <a:pt x="37757" y="0"/>
                </a:moveTo>
                <a:lnTo>
                  <a:pt x="0" y="0"/>
                </a:lnTo>
                <a:lnTo>
                  <a:pt x="34" y="90906"/>
                </a:lnTo>
                <a:lnTo>
                  <a:pt x="3093" y="117652"/>
                </a:lnTo>
                <a:lnTo>
                  <a:pt x="12558" y="137009"/>
                </a:lnTo>
                <a:lnTo>
                  <a:pt x="28669" y="148642"/>
                </a:lnTo>
                <a:lnTo>
                  <a:pt x="51701" y="152526"/>
                </a:lnTo>
                <a:lnTo>
                  <a:pt x="67271" y="150477"/>
                </a:lnTo>
                <a:lnTo>
                  <a:pt x="79922" y="145281"/>
                </a:lnTo>
                <a:lnTo>
                  <a:pt x="89576" y="138371"/>
                </a:lnTo>
                <a:lnTo>
                  <a:pt x="96151" y="131178"/>
                </a:lnTo>
                <a:lnTo>
                  <a:pt x="126949" y="131178"/>
                </a:lnTo>
                <a:lnTo>
                  <a:pt x="126949" y="122021"/>
                </a:lnTo>
                <a:lnTo>
                  <a:pt x="62750" y="122021"/>
                </a:lnTo>
                <a:lnTo>
                  <a:pt x="51612" y="120376"/>
                </a:lnTo>
                <a:lnTo>
                  <a:pt x="43824" y="115041"/>
                </a:lnTo>
                <a:lnTo>
                  <a:pt x="39251" y="105417"/>
                </a:lnTo>
                <a:lnTo>
                  <a:pt x="37757" y="90906"/>
                </a:lnTo>
                <a:lnTo>
                  <a:pt x="37757" y="0"/>
                </a:lnTo>
                <a:close/>
              </a:path>
              <a:path w="127000" h="153034">
                <a:moveTo>
                  <a:pt x="126949" y="131178"/>
                </a:moveTo>
                <a:lnTo>
                  <a:pt x="96151" y="131178"/>
                </a:lnTo>
                <a:lnTo>
                  <a:pt x="101968" y="149478"/>
                </a:lnTo>
                <a:lnTo>
                  <a:pt x="126949" y="149478"/>
                </a:lnTo>
                <a:lnTo>
                  <a:pt x="126949" y="131178"/>
                </a:lnTo>
                <a:close/>
              </a:path>
              <a:path w="127000" h="153034">
                <a:moveTo>
                  <a:pt x="126949" y="0"/>
                </a:moveTo>
                <a:lnTo>
                  <a:pt x="88315" y="0"/>
                </a:lnTo>
                <a:lnTo>
                  <a:pt x="88315" y="113169"/>
                </a:lnTo>
                <a:lnTo>
                  <a:pt x="82885" y="116615"/>
                </a:lnTo>
                <a:lnTo>
                  <a:pt x="76723" y="119429"/>
                </a:lnTo>
                <a:lnTo>
                  <a:pt x="69967" y="121326"/>
                </a:lnTo>
                <a:lnTo>
                  <a:pt x="62750" y="122021"/>
                </a:lnTo>
                <a:lnTo>
                  <a:pt x="126949" y="122021"/>
                </a:lnTo>
                <a:lnTo>
                  <a:pt x="1269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955652" y="437579"/>
            <a:ext cx="116839" cy="155575"/>
          </a:xfrm>
          <a:custGeom>
            <a:avLst/>
            <a:gdLst/>
            <a:ahLst/>
            <a:cxnLst/>
            <a:rect l="l" t="t" r="r" b="b"/>
            <a:pathLst>
              <a:path w="116840" h="155575">
                <a:moveTo>
                  <a:pt x="67690" y="0"/>
                </a:moveTo>
                <a:lnTo>
                  <a:pt x="39342" y="5290"/>
                </a:lnTo>
                <a:lnTo>
                  <a:pt x="18048" y="20591"/>
                </a:lnTo>
                <a:lnTo>
                  <a:pt x="4652" y="45043"/>
                </a:lnTo>
                <a:lnTo>
                  <a:pt x="0" y="77787"/>
                </a:lnTo>
                <a:lnTo>
                  <a:pt x="4657" y="112082"/>
                </a:lnTo>
                <a:lnTo>
                  <a:pt x="18084" y="136366"/>
                </a:lnTo>
                <a:lnTo>
                  <a:pt x="39465" y="150810"/>
                </a:lnTo>
                <a:lnTo>
                  <a:pt x="67983" y="155587"/>
                </a:lnTo>
                <a:lnTo>
                  <a:pt x="83535" y="154180"/>
                </a:lnTo>
                <a:lnTo>
                  <a:pt x="97396" y="150742"/>
                </a:lnTo>
                <a:lnTo>
                  <a:pt x="108752" y="146447"/>
                </a:lnTo>
                <a:lnTo>
                  <a:pt x="116789" y="142468"/>
                </a:lnTo>
                <a:lnTo>
                  <a:pt x="112591" y="125387"/>
                </a:lnTo>
                <a:lnTo>
                  <a:pt x="71183" y="125387"/>
                </a:lnTo>
                <a:lnTo>
                  <a:pt x="57391" y="122712"/>
                </a:lnTo>
                <a:lnTo>
                  <a:pt x="47169" y="114288"/>
                </a:lnTo>
                <a:lnTo>
                  <a:pt x="40817" y="99514"/>
                </a:lnTo>
                <a:lnTo>
                  <a:pt x="38633" y="77787"/>
                </a:lnTo>
                <a:lnTo>
                  <a:pt x="40894" y="56196"/>
                </a:lnTo>
                <a:lnTo>
                  <a:pt x="47351" y="41411"/>
                </a:lnTo>
                <a:lnTo>
                  <a:pt x="57514" y="32917"/>
                </a:lnTo>
                <a:lnTo>
                  <a:pt x="70891" y="30200"/>
                </a:lnTo>
                <a:lnTo>
                  <a:pt x="109956" y="30200"/>
                </a:lnTo>
                <a:lnTo>
                  <a:pt x="116497" y="12204"/>
                </a:lnTo>
                <a:lnTo>
                  <a:pt x="105767" y="6820"/>
                </a:lnTo>
                <a:lnTo>
                  <a:pt x="94056" y="3011"/>
                </a:lnTo>
                <a:lnTo>
                  <a:pt x="81364" y="747"/>
                </a:lnTo>
                <a:lnTo>
                  <a:pt x="67690" y="0"/>
                </a:lnTo>
                <a:close/>
              </a:path>
              <a:path w="116840" h="155575">
                <a:moveTo>
                  <a:pt x="109816" y="114096"/>
                </a:moveTo>
                <a:lnTo>
                  <a:pt x="101940" y="118175"/>
                </a:lnTo>
                <a:lnTo>
                  <a:pt x="92567" y="121799"/>
                </a:lnTo>
                <a:lnTo>
                  <a:pt x="82159" y="124394"/>
                </a:lnTo>
                <a:lnTo>
                  <a:pt x="71183" y="125387"/>
                </a:lnTo>
                <a:lnTo>
                  <a:pt x="112591" y="125387"/>
                </a:lnTo>
                <a:lnTo>
                  <a:pt x="109816" y="114096"/>
                </a:lnTo>
                <a:close/>
              </a:path>
              <a:path w="116840" h="155575">
                <a:moveTo>
                  <a:pt x="109956" y="30200"/>
                </a:moveTo>
                <a:lnTo>
                  <a:pt x="70891" y="30200"/>
                </a:lnTo>
                <a:lnTo>
                  <a:pt x="80311" y="30729"/>
                </a:lnTo>
                <a:lnTo>
                  <a:pt x="89627" y="32373"/>
                </a:lnTo>
                <a:lnTo>
                  <a:pt x="98509" y="35220"/>
                </a:lnTo>
                <a:lnTo>
                  <a:pt x="106629" y="39357"/>
                </a:lnTo>
                <a:lnTo>
                  <a:pt x="109956" y="30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080863" y="437575"/>
            <a:ext cx="120650" cy="155575"/>
          </a:xfrm>
          <a:custGeom>
            <a:avLst/>
            <a:gdLst/>
            <a:ahLst/>
            <a:cxnLst/>
            <a:rect l="l" t="t" r="r" b="b"/>
            <a:pathLst>
              <a:path w="120650" h="155575">
                <a:moveTo>
                  <a:pt x="115737" y="30505"/>
                </a:moveTo>
                <a:lnTo>
                  <a:pt x="58686" y="30505"/>
                </a:lnTo>
                <a:lnTo>
                  <a:pt x="68721" y="31760"/>
                </a:lnTo>
                <a:lnTo>
                  <a:pt x="76631" y="35961"/>
                </a:lnTo>
                <a:lnTo>
                  <a:pt x="81818" y="43765"/>
                </a:lnTo>
                <a:lnTo>
                  <a:pt x="83680" y="55829"/>
                </a:lnTo>
                <a:lnTo>
                  <a:pt x="83680" y="63461"/>
                </a:lnTo>
                <a:lnTo>
                  <a:pt x="53746" y="63461"/>
                </a:lnTo>
                <a:lnTo>
                  <a:pt x="30887" y="66469"/>
                </a:lnTo>
                <a:lnTo>
                  <a:pt x="14019" y="75168"/>
                </a:lnTo>
                <a:lnTo>
                  <a:pt x="3577" y="89072"/>
                </a:lnTo>
                <a:lnTo>
                  <a:pt x="0" y="107695"/>
                </a:lnTo>
                <a:lnTo>
                  <a:pt x="3441" y="127277"/>
                </a:lnTo>
                <a:lnTo>
                  <a:pt x="13147" y="142395"/>
                </a:lnTo>
                <a:lnTo>
                  <a:pt x="28192" y="152137"/>
                </a:lnTo>
                <a:lnTo>
                  <a:pt x="47650" y="155587"/>
                </a:lnTo>
                <a:lnTo>
                  <a:pt x="61574" y="153804"/>
                </a:lnTo>
                <a:lnTo>
                  <a:pt x="73212" y="149104"/>
                </a:lnTo>
                <a:lnTo>
                  <a:pt x="82454" y="142461"/>
                </a:lnTo>
                <a:lnTo>
                  <a:pt x="89192" y="134848"/>
                </a:lnTo>
                <a:lnTo>
                  <a:pt x="120281" y="134848"/>
                </a:lnTo>
                <a:lnTo>
                  <a:pt x="120281" y="128435"/>
                </a:lnTo>
                <a:lnTo>
                  <a:pt x="58407" y="128435"/>
                </a:lnTo>
                <a:lnTo>
                  <a:pt x="49079" y="126934"/>
                </a:lnTo>
                <a:lnTo>
                  <a:pt x="42452" y="122604"/>
                </a:lnTo>
                <a:lnTo>
                  <a:pt x="38497" y="115699"/>
                </a:lnTo>
                <a:lnTo>
                  <a:pt x="37185" y="106476"/>
                </a:lnTo>
                <a:lnTo>
                  <a:pt x="38565" y="98709"/>
                </a:lnTo>
                <a:lnTo>
                  <a:pt x="42779" y="92629"/>
                </a:lnTo>
                <a:lnTo>
                  <a:pt x="49937" y="88665"/>
                </a:lnTo>
                <a:lnTo>
                  <a:pt x="60147" y="87248"/>
                </a:lnTo>
                <a:lnTo>
                  <a:pt x="120281" y="87248"/>
                </a:lnTo>
                <a:lnTo>
                  <a:pt x="120281" y="57657"/>
                </a:lnTo>
                <a:lnTo>
                  <a:pt x="116926" y="32564"/>
                </a:lnTo>
                <a:lnTo>
                  <a:pt x="115737" y="30505"/>
                </a:lnTo>
                <a:close/>
              </a:path>
              <a:path w="120650" h="155575">
                <a:moveTo>
                  <a:pt x="120281" y="134848"/>
                </a:moveTo>
                <a:lnTo>
                  <a:pt x="89192" y="134848"/>
                </a:lnTo>
                <a:lnTo>
                  <a:pt x="94424" y="152539"/>
                </a:lnTo>
                <a:lnTo>
                  <a:pt x="120281" y="152539"/>
                </a:lnTo>
                <a:lnTo>
                  <a:pt x="120281" y="134848"/>
                </a:lnTo>
                <a:close/>
              </a:path>
              <a:path w="120650" h="155575">
                <a:moveTo>
                  <a:pt x="120281" y="87248"/>
                </a:moveTo>
                <a:lnTo>
                  <a:pt x="83680" y="87248"/>
                </a:lnTo>
                <a:lnTo>
                  <a:pt x="83680" y="118376"/>
                </a:lnTo>
                <a:lnTo>
                  <a:pt x="78050" y="122391"/>
                </a:lnTo>
                <a:lnTo>
                  <a:pt x="71801" y="125577"/>
                </a:lnTo>
                <a:lnTo>
                  <a:pt x="65172" y="127677"/>
                </a:lnTo>
                <a:lnTo>
                  <a:pt x="58407" y="128435"/>
                </a:lnTo>
                <a:lnTo>
                  <a:pt x="120281" y="128435"/>
                </a:lnTo>
                <a:lnTo>
                  <a:pt x="120281" y="87248"/>
                </a:lnTo>
                <a:close/>
              </a:path>
              <a:path w="120650" h="155575">
                <a:moveTo>
                  <a:pt x="62471" y="0"/>
                </a:moveTo>
                <a:lnTo>
                  <a:pt x="46270" y="1006"/>
                </a:lnTo>
                <a:lnTo>
                  <a:pt x="31378" y="3702"/>
                </a:lnTo>
                <a:lnTo>
                  <a:pt x="18015" y="7597"/>
                </a:lnTo>
                <a:lnTo>
                  <a:pt x="6400" y="12204"/>
                </a:lnTo>
                <a:lnTo>
                  <a:pt x="15989" y="40576"/>
                </a:lnTo>
                <a:lnTo>
                  <a:pt x="25187" y="36688"/>
                </a:lnTo>
                <a:lnTo>
                  <a:pt x="35371" y="33483"/>
                </a:lnTo>
                <a:lnTo>
                  <a:pt x="46537" y="31307"/>
                </a:lnTo>
                <a:lnTo>
                  <a:pt x="58686" y="30505"/>
                </a:lnTo>
                <a:lnTo>
                  <a:pt x="115737" y="30505"/>
                </a:lnTo>
                <a:lnTo>
                  <a:pt x="106516" y="14531"/>
                </a:lnTo>
                <a:lnTo>
                  <a:pt x="88536" y="3647"/>
                </a:lnTo>
                <a:lnTo>
                  <a:pt x="62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220314" y="437579"/>
            <a:ext cx="116839" cy="155575"/>
          </a:xfrm>
          <a:custGeom>
            <a:avLst/>
            <a:gdLst/>
            <a:ahLst/>
            <a:cxnLst/>
            <a:rect l="l" t="t" r="r" b="b"/>
            <a:pathLst>
              <a:path w="116840" h="155575">
                <a:moveTo>
                  <a:pt x="67690" y="0"/>
                </a:moveTo>
                <a:lnTo>
                  <a:pt x="39342" y="5290"/>
                </a:lnTo>
                <a:lnTo>
                  <a:pt x="18048" y="20591"/>
                </a:lnTo>
                <a:lnTo>
                  <a:pt x="4652" y="45043"/>
                </a:lnTo>
                <a:lnTo>
                  <a:pt x="0" y="77787"/>
                </a:lnTo>
                <a:lnTo>
                  <a:pt x="4657" y="112082"/>
                </a:lnTo>
                <a:lnTo>
                  <a:pt x="18084" y="136366"/>
                </a:lnTo>
                <a:lnTo>
                  <a:pt x="39465" y="150810"/>
                </a:lnTo>
                <a:lnTo>
                  <a:pt x="67983" y="155587"/>
                </a:lnTo>
                <a:lnTo>
                  <a:pt x="83535" y="154180"/>
                </a:lnTo>
                <a:lnTo>
                  <a:pt x="97396" y="150742"/>
                </a:lnTo>
                <a:lnTo>
                  <a:pt x="108752" y="146447"/>
                </a:lnTo>
                <a:lnTo>
                  <a:pt x="116789" y="142468"/>
                </a:lnTo>
                <a:lnTo>
                  <a:pt x="112591" y="125387"/>
                </a:lnTo>
                <a:lnTo>
                  <a:pt x="71183" y="125387"/>
                </a:lnTo>
                <a:lnTo>
                  <a:pt x="57391" y="122712"/>
                </a:lnTo>
                <a:lnTo>
                  <a:pt x="47169" y="114288"/>
                </a:lnTo>
                <a:lnTo>
                  <a:pt x="40817" y="99514"/>
                </a:lnTo>
                <a:lnTo>
                  <a:pt x="38633" y="77787"/>
                </a:lnTo>
                <a:lnTo>
                  <a:pt x="40894" y="56196"/>
                </a:lnTo>
                <a:lnTo>
                  <a:pt x="47351" y="41411"/>
                </a:lnTo>
                <a:lnTo>
                  <a:pt x="57514" y="32917"/>
                </a:lnTo>
                <a:lnTo>
                  <a:pt x="70891" y="30200"/>
                </a:lnTo>
                <a:lnTo>
                  <a:pt x="109956" y="30200"/>
                </a:lnTo>
                <a:lnTo>
                  <a:pt x="116497" y="12204"/>
                </a:lnTo>
                <a:lnTo>
                  <a:pt x="105767" y="6820"/>
                </a:lnTo>
                <a:lnTo>
                  <a:pt x="94056" y="3011"/>
                </a:lnTo>
                <a:lnTo>
                  <a:pt x="81364" y="747"/>
                </a:lnTo>
                <a:lnTo>
                  <a:pt x="67690" y="0"/>
                </a:lnTo>
                <a:close/>
              </a:path>
              <a:path w="116840" h="155575">
                <a:moveTo>
                  <a:pt x="109816" y="114096"/>
                </a:moveTo>
                <a:lnTo>
                  <a:pt x="101940" y="118175"/>
                </a:lnTo>
                <a:lnTo>
                  <a:pt x="92567" y="121799"/>
                </a:lnTo>
                <a:lnTo>
                  <a:pt x="82159" y="124394"/>
                </a:lnTo>
                <a:lnTo>
                  <a:pt x="71183" y="125387"/>
                </a:lnTo>
                <a:lnTo>
                  <a:pt x="112591" y="125387"/>
                </a:lnTo>
                <a:lnTo>
                  <a:pt x="109816" y="114096"/>
                </a:lnTo>
                <a:close/>
              </a:path>
              <a:path w="116840" h="155575">
                <a:moveTo>
                  <a:pt x="109956" y="30200"/>
                </a:moveTo>
                <a:lnTo>
                  <a:pt x="70891" y="30200"/>
                </a:lnTo>
                <a:lnTo>
                  <a:pt x="80311" y="30729"/>
                </a:lnTo>
                <a:lnTo>
                  <a:pt x="89627" y="32373"/>
                </a:lnTo>
                <a:lnTo>
                  <a:pt x="98509" y="35220"/>
                </a:lnTo>
                <a:lnTo>
                  <a:pt x="106629" y="39357"/>
                </a:lnTo>
                <a:lnTo>
                  <a:pt x="109956" y="30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348724" y="379613"/>
            <a:ext cx="54610" cy="210820"/>
          </a:xfrm>
          <a:custGeom>
            <a:avLst/>
            <a:gdLst/>
            <a:ahLst/>
            <a:cxnLst/>
            <a:rect l="l" t="t" r="r" b="b"/>
            <a:pathLst>
              <a:path w="54609" h="210820">
                <a:moveTo>
                  <a:pt x="54330" y="61023"/>
                </a:moveTo>
                <a:lnTo>
                  <a:pt x="0" y="61023"/>
                </a:lnTo>
                <a:lnTo>
                  <a:pt x="0" y="86029"/>
                </a:lnTo>
                <a:lnTo>
                  <a:pt x="16560" y="89687"/>
                </a:lnTo>
                <a:lnTo>
                  <a:pt x="16560" y="210502"/>
                </a:lnTo>
                <a:lnTo>
                  <a:pt x="54330" y="210502"/>
                </a:lnTo>
                <a:lnTo>
                  <a:pt x="54330" y="61023"/>
                </a:lnTo>
                <a:close/>
              </a:path>
              <a:path w="54609" h="210820">
                <a:moveTo>
                  <a:pt x="53746" y="0"/>
                </a:moveTo>
                <a:lnTo>
                  <a:pt x="15392" y="0"/>
                </a:lnTo>
                <a:lnTo>
                  <a:pt x="15392" y="36309"/>
                </a:lnTo>
                <a:lnTo>
                  <a:pt x="53746" y="36309"/>
                </a:lnTo>
                <a:lnTo>
                  <a:pt x="53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422511" y="437583"/>
            <a:ext cx="133985" cy="155575"/>
          </a:xfrm>
          <a:custGeom>
            <a:avLst/>
            <a:gdLst/>
            <a:ahLst/>
            <a:cxnLst/>
            <a:rect l="l" t="t" r="r" b="b"/>
            <a:pathLst>
              <a:path w="133984" h="155575">
                <a:moveTo>
                  <a:pt x="66814" y="0"/>
                </a:moveTo>
                <a:lnTo>
                  <a:pt x="37992" y="5929"/>
                </a:lnTo>
                <a:lnTo>
                  <a:pt x="17067" y="22267"/>
                </a:lnTo>
                <a:lnTo>
                  <a:pt x="4312" y="46843"/>
                </a:lnTo>
                <a:lnTo>
                  <a:pt x="0" y="77482"/>
                </a:lnTo>
                <a:lnTo>
                  <a:pt x="4435" y="111310"/>
                </a:lnTo>
                <a:lnTo>
                  <a:pt x="17395" y="135756"/>
                </a:lnTo>
                <a:lnTo>
                  <a:pt x="38361" y="150591"/>
                </a:lnTo>
                <a:lnTo>
                  <a:pt x="66814" y="155587"/>
                </a:lnTo>
                <a:lnTo>
                  <a:pt x="95151" y="150548"/>
                </a:lnTo>
                <a:lnTo>
                  <a:pt x="116135" y="135642"/>
                </a:lnTo>
                <a:lnTo>
                  <a:pt x="121117" y="126288"/>
                </a:lnTo>
                <a:lnTo>
                  <a:pt x="66814" y="126288"/>
                </a:lnTo>
                <a:lnTo>
                  <a:pt x="54658" y="123554"/>
                </a:lnTo>
                <a:lnTo>
                  <a:pt x="46043" y="114930"/>
                </a:lnTo>
                <a:lnTo>
                  <a:pt x="40915" y="99783"/>
                </a:lnTo>
                <a:lnTo>
                  <a:pt x="39217" y="77482"/>
                </a:lnTo>
                <a:lnTo>
                  <a:pt x="41038" y="54848"/>
                </a:lnTo>
                <a:lnTo>
                  <a:pt x="46372" y="39849"/>
                </a:lnTo>
                <a:lnTo>
                  <a:pt x="55028" y="31541"/>
                </a:lnTo>
                <a:lnTo>
                  <a:pt x="66814" y="28981"/>
                </a:lnTo>
                <a:lnTo>
                  <a:pt x="119876" y="28981"/>
                </a:lnTo>
                <a:lnTo>
                  <a:pt x="116354" y="22267"/>
                </a:lnTo>
                <a:lnTo>
                  <a:pt x="95398" y="5929"/>
                </a:lnTo>
                <a:lnTo>
                  <a:pt x="66814" y="0"/>
                </a:lnTo>
                <a:close/>
              </a:path>
              <a:path w="133984" h="155575">
                <a:moveTo>
                  <a:pt x="119876" y="28981"/>
                </a:moveTo>
                <a:lnTo>
                  <a:pt x="66814" y="28981"/>
                </a:lnTo>
                <a:lnTo>
                  <a:pt x="78653" y="31496"/>
                </a:lnTo>
                <a:lnTo>
                  <a:pt x="87414" y="39730"/>
                </a:lnTo>
                <a:lnTo>
                  <a:pt x="92850" y="54714"/>
                </a:lnTo>
                <a:lnTo>
                  <a:pt x="94716" y="77482"/>
                </a:lnTo>
                <a:lnTo>
                  <a:pt x="92971" y="100169"/>
                </a:lnTo>
                <a:lnTo>
                  <a:pt x="87737" y="115273"/>
                </a:lnTo>
                <a:lnTo>
                  <a:pt x="79018" y="123683"/>
                </a:lnTo>
                <a:lnTo>
                  <a:pt x="66814" y="126288"/>
                </a:lnTo>
                <a:lnTo>
                  <a:pt x="121117" y="126288"/>
                </a:lnTo>
                <a:lnTo>
                  <a:pt x="129165" y="111182"/>
                </a:lnTo>
                <a:lnTo>
                  <a:pt x="133642" y="77482"/>
                </a:lnTo>
                <a:lnTo>
                  <a:pt x="129247" y="46843"/>
                </a:lnTo>
                <a:lnTo>
                  <a:pt x="119876" y="289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574749" y="437575"/>
            <a:ext cx="127635" cy="153035"/>
          </a:xfrm>
          <a:custGeom>
            <a:avLst/>
            <a:gdLst/>
            <a:ahLst/>
            <a:cxnLst/>
            <a:rect l="l" t="t" r="r" b="b"/>
            <a:pathLst>
              <a:path w="127634" h="153034">
                <a:moveTo>
                  <a:pt x="26149" y="3060"/>
                </a:moveTo>
                <a:lnTo>
                  <a:pt x="0" y="3060"/>
                </a:lnTo>
                <a:lnTo>
                  <a:pt x="0" y="152539"/>
                </a:lnTo>
                <a:lnTo>
                  <a:pt x="38061" y="152539"/>
                </a:lnTo>
                <a:lnTo>
                  <a:pt x="38061" y="39662"/>
                </a:lnTo>
                <a:lnTo>
                  <a:pt x="43393" y="36302"/>
                </a:lnTo>
                <a:lnTo>
                  <a:pt x="49352" y="33369"/>
                </a:lnTo>
                <a:lnTo>
                  <a:pt x="55910" y="31293"/>
                </a:lnTo>
                <a:lnTo>
                  <a:pt x="63042" y="30505"/>
                </a:lnTo>
                <a:lnTo>
                  <a:pt x="122480" y="30505"/>
                </a:lnTo>
                <a:lnTo>
                  <a:pt x="117632" y="20142"/>
                </a:lnTo>
                <a:lnTo>
                  <a:pt x="31953" y="20142"/>
                </a:lnTo>
                <a:lnTo>
                  <a:pt x="26149" y="3060"/>
                </a:lnTo>
                <a:close/>
              </a:path>
              <a:path w="127634" h="153034">
                <a:moveTo>
                  <a:pt x="122480" y="30505"/>
                </a:moveTo>
                <a:lnTo>
                  <a:pt x="63042" y="30505"/>
                </a:lnTo>
                <a:lnTo>
                  <a:pt x="74388" y="32527"/>
                </a:lnTo>
                <a:lnTo>
                  <a:pt x="82359" y="38668"/>
                </a:lnTo>
                <a:lnTo>
                  <a:pt x="87063" y="49043"/>
                </a:lnTo>
                <a:lnTo>
                  <a:pt x="88607" y="63766"/>
                </a:lnTo>
                <a:lnTo>
                  <a:pt x="88607" y="152539"/>
                </a:lnTo>
                <a:lnTo>
                  <a:pt x="127254" y="152539"/>
                </a:lnTo>
                <a:lnTo>
                  <a:pt x="127254" y="60096"/>
                </a:lnTo>
                <a:lnTo>
                  <a:pt x="124466" y="34750"/>
                </a:lnTo>
                <a:lnTo>
                  <a:pt x="122480" y="30505"/>
                </a:lnTo>
                <a:close/>
              </a:path>
              <a:path w="127634" h="153034">
                <a:moveTo>
                  <a:pt x="76987" y="0"/>
                </a:moveTo>
                <a:lnTo>
                  <a:pt x="62148" y="1730"/>
                </a:lnTo>
                <a:lnTo>
                  <a:pt x="49569" y="6294"/>
                </a:lnTo>
                <a:lnTo>
                  <a:pt x="39441" y="12746"/>
                </a:lnTo>
                <a:lnTo>
                  <a:pt x="31953" y="20142"/>
                </a:lnTo>
                <a:lnTo>
                  <a:pt x="117632" y="20142"/>
                </a:lnTo>
                <a:lnTo>
                  <a:pt x="115631" y="15865"/>
                </a:lnTo>
                <a:lnTo>
                  <a:pt x="100041" y="4071"/>
                </a:lnTo>
                <a:lnTo>
                  <a:pt x="769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717675" y="437575"/>
            <a:ext cx="120650" cy="155575"/>
          </a:xfrm>
          <a:custGeom>
            <a:avLst/>
            <a:gdLst/>
            <a:ahLst/>
            <a:cxnLst/>
            <a:rect l="l" t="t" r="r" b="b"/>
            <a:pathLst>
              <a:path w="120650" h="155575">
                <a:moveTo>
                  <a:pt x="115737" y="30505"/>
                </a:moveTo>
                <a:lnTo>
                  <a:pt x="58686" y="30505"/>
                </a:lnTo>
                <a:lnTo>
                  <a:pt x="68721" y="31760"/>
                </a:lnTo>
                <a:lnTo>
                  <a:pt x="76631" y="35961"/>
                </a:lnTo>
                <a:lnTo>
                  <a:pt x="81818" y="43765"/>
                </a:lnTo>
                <a:lnTo>
                  <a:pt x="83680" y="55829"/>
                </a:lnTo>
                <a:lnTo>
                  <a:pt x="83680" y="63461"/>
                </a:lnTo>
                <a:lnTo>
                  <a:pt x="53746" y="63461"/>
                </a:lnTo>
                <a:lnTo>
                  <a:pt x="30887" y="66469"/>
                </a:lnTo>
                <a:lnTo>
                  <a:pt x="14019" y="75168"/>
                </a:lnTo>
                <a:lnTo>
                  <a:pt x="3577" y="89072"/>
                </a:lnTo>
                <a:lnTo>
                  <a:pt x="0" y="107695"/>
                </a:lnTo>
                <a:lnTo>
                  <a:pt x="3441" y="127277"/>
                </a:lnTo>
                <a:lnTo>
                  <a:pt x="13147" y="142395"/>
                </a:lnTo>
                <a:lnTo>
                  <a:pt x="28192" y="152137"/>
                </a:lnTo>
                <a:lnTo>
                  <a:pt x="47650" y="155587"/>
                </a:lnTo>
                <a:lnTo>
                  <a:pt x="61574" y="153804"/>
                </a:lnTo>
                <a:lnTo>
                  <a:pt x="73212" y="149104"/>
                </a:lnTo>
                <a:lnTo>
                  <a:pt x="82454" y="142461"/>
                </a:lnTo>
                <a:lnTo>
                  <a:pt x="89192" y="134848"/>
                </a:lnTo>
                <a:lnTo>
                  <a:pt x="120281" y="134848"/>
                </a:lnTo>
                <a:lnTo>
                  <a:pt x="120281" y="128435"/>
                </a:lnTo>
                <a:lnTo>
                  <a:pt x="58407" y="128435"/>
                </a:lnTo>
                <a:lnTo>
                  <a:pt x="49079" y="126934"/>
                </a:lnTo>
                <a:lnTo>
                  <a:pt x="42452" y="122604"/>
                </a:lnTo>
                <a:lnTo>
                  <a:pt x="38497" y="115699"/>
                </a:lnTo>
                <a:lnTo>
                  <a:pt x="37185" y="106476"/>
                </a:lnTo>
                <a:lnTo>
                  <a:pt x="38565" y="98709"/>
                </a:lnTo>
                <a:lnTo>
                  <a:pt x="42779" y="92629"/>
                </a:lnTo>
                <a:lnTo>
                  <a:pt x="49937" y="88665"/>
                </a:lnTo>
                <a:lnTo>
                  <a:pt x="60147" y="87248"/>
                </a:lnTo>
                <a:lnTo>
                  <a:pt x="120281" y="87248"/>
                </a:lnTo>
                <a:lnTo>
                  <a:pt x="120281" y="57657"/>
                </a:lnTo>
                <a:lnTo>
                  <a:pt x="116926" y="32564"/>
                </a:lnTo>
                <a:lnTo>
                  <a:pt x="115737" y="30505"/>
                </a:lnTo>
                <a:close/>
              </a:path>
              <a:path w="120650" h="155575">
                <a:moveTo>
                  <a:pt x="120281" y="134848"/>
                </a:moveTo>
                <a:lnTo>
                  <a:pt x="89192" y="134848"/>
                </a:lnTo>
                <a:lnTo>
                  <a:pt x="94424" y="152539"/>
                </a:lnTo>
                <a:lnTo>
                  <a:pt x="120281" y="152539"/>
                </a:lnTo>
                <a:lnTo>
                  <a:pt x="120281" y="134848"/>
                </a:lnTo>
                <a:close/>
              </a:path>
              <a:path w="120650" h="155575">
                <a:moveTo>
                  <a:pt x="120281" y="87248"/>
                </a:moveTo>
                <a:lnTo>
                  <a:pt x="83680" y="87248"/>
                </a:lnTo>
                <a:lnTo>
                  <a:pt x="83680" y="118376"/>
                </a:lnTo>
                <a:lnTo>
                  <a:pt x="78050" y="122391"/>
                </a:lnTo>
                <a:lnTo>
                  <a:pt x="71801" y="125577"/>
                </a:lnTo>
                <a:lnTo>
                  <a:pt x="65172" y="127677"/>
                </a:lnTo>
                <a:lnTo>
                  <a:pt x="58407" y="128435"/>
                </a:lnTo>
                <a:lnTo>
                  <a:pt x="120281" y="128435"/>
                </a:lnTo>
                <a:lnTo>
                  <a:pt x="120281" y="87248"/>
                </a:lnTo>
                <a:close/>
              </a:path>
              <a:path w="120650" h="155575">
                <a:moveTo>
                  <a:pt x="62471" y="0"/>
                </a:moveTo>
                <a:lnTo>
                  <a:pt x="46271" y="1006"/>
                </a:lnTo>
                <a:lnTo>
                  <a:pt x="31383" y="3702"/>
                </a:lnTo>
                <a:lnTo>
                  <a:pt x="18021" y="7597"/>
                </a:lnTo>
                <a:lnTo>
                  <a:pt x="6400" y="12204"/>
                </a:lnTo>
                <a:lnTo>
                  <a:pt x="15989" y="40576"/>
                </a:lnTo>
                <a:lnTo>
                  <a:pt x="25187" y="36688"/>
                </a:lnTo>
                <a:lnTo>
                  <a:pt x="35371" y="33483"/>
                </a:lnTo>
                <a:lnTo>
                  <a:pt x="46537" y="31307"/>
                </a:lnTo>
                <a:lnTo>
                  <a:pt x="58686" y="30505"/>
                </a:lnTo>
                <a:lnTo>
                  <a:pt x="115737" y="30505"/>
                </a:lnTo>
                <a:lnTo>
                  <a:pt x="106516" y="14531"/>
                </a:lnTo>
                <a:lnTo>
                  <a:pt x="88536" y="3647"/>
                </a:lnTo>
                <a:lnTo>
                  <a:pt x="62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862063" y="379615"/>
            <a:ext cx="60960" cy="213995"/>
          </a:xfrm>
          <a:custGeom>
            <a:avLst/>
            <a:gdLst/>
            <a:ahLst/>
            <a:cxnLst/>
            <a:rect l="l" t="t" r="r" b="b"/>
            <a:pathLst>
              <a:path w="60959" h="213995">
                <a:moveTo>
                  <a:pt x="37477" y="0"/>
                </a:moveTo>
                <a:lnTo>
                  <a:pt x="0" y="0"/>
                </a:lnTo>
                <a:lnTo>
                  <a:pt x="0" y="170840"/>
                </a:lnTo>
                <a:lnTo>
                  <a:pt x="2089" y="188711"/>
                </a:lnTo>
                <a:lnTo>
                  <a:pt x="8864" y="202149"/>
                </a:lnTo>
                <a:lnTo>
                  <a:pt x="21088" y="210609"/>
                </a:lnTo>
                <a:lnTo>
                  <a:pt x="39522" y="213550"/>
                </a:lnTo>
                <a:lnTo>
                  <a:pt x="49390" y="213550"/>
                </a:lnTo>
                <a:lnTo>
                  <a:pt x="60439" y="211112"/>
                </a:lnTo>
                <a:lnTo>
                  <a:pt x="60439" y="183045"/>
                </a:lnTo>
                <a:lnTo>
                  <a:pt x="50229" y="182563"/>
                </a:lnTo>
                <a:lnTo>
                  <a:pt x="43072" y="180567"/>
                </a:lnTo>
                <a:lnTo>
                  <a:pt x="38858" y="176224"/>
                </a:lnTo>
                <a:lnTo>
                  <a:pt x="37477" y="168706"/>
                </a:lnTo>
                <a:lnTo>
                  <a:pt x="37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572555" y="691151"/>
            <a:ext cx="88265" cy="103505"/>
          </a:xfrm>
          <a:custGeom>
            <a:avLst/>
            <a:gdLst/>
            <a:ahLst/>
            <a:cxnLst/>
            <a:rect l="l" t="t" r="r" b="b"/>
            <a:pathLst>
              <a:path w="88265" h="103504">
                <a:moveTo>
                  <a:pt x="46520" y="0"/>
                </a:moveTo>
                <a:lnTo>
                  <a:pt x="25856" y="3731"/>
                </a:lnTo>
                <a:lnTo>
                  <a:pt x="11352" y="14235"/>
                </a:lnTo>
                <a:lnTo>
                  <a:pt x="2803" y="30459"/>
                </a:lnTo>
                <a:lnTo>
                  <a:pt x="0" y="51371"/>
                </a:lnTo>
                <a:lnTo>
                  <a:pt x="3320" y="73282"/>
                </a:lnTo>
                <a:lnTo>
                  <a:pt x="12917" y="89541"/>
                </a:lnTo>
                <a:lnTo>
                  <a:pt x="28241" y="99656"/>
                </a:lnTo>
                <a:lnTo>
                  <a:pt x="48742" y="103136"/>
                </a:lnTo>
                <a:lnTo>
                  <a:pt x="59991" y="102245"/>
                </a:lnTo>
                <a:lnTo>
                  <a:pt x="70178" y="99952"/>
                </a:lnTo>
                <a:lnTo>
                  <a:pt x="79001" y="96825"/>
                </a:lnTo>
                <a:lnTo>
                  <a:pt x="86156" y="93433"/>
                </a:lnTo>
                <a:lnTo>
                  <a:pt x="83348" y="83121"/>
                </a:lnTo>
                <a:lnTo>
                  <a:pt x="51981" y="83121"/>
                </a:lnTo>
                <a:lnTo>
                  <a:pt x="41001" y="81515"/>
                </a:lnTo>
                <a:lnTo>
                  <a:pt x="33016" y="76800"/>
                </a:lnTo>
                <a:lnTo>
                  <a:pt x="28142" y="69126"/>
                </a:lnTo>
                <a:lnTo>
                  <a:pt x="26492" y="58648"/>
                </a:lnTo>
                <a:lnTo>
                  <a:pt x="88176" y="58648"/>
                </a:lnTo>
                <a:lnTo>
                  <a:pt x="88176" y="47129"/>
                </a:lnTo>
                <a:lnTo>
                  <a:pt x="87654" y="43078"/>
                </a:lnTo>
                <a:lnTo>
                  <a:pt x="26492" y="43078"/>
                </a:lnTo>
                <a:lnTo>
                  <a:pt x="27550" y="34430"/>
                </a:lnTo>
                <a:lnTo>
                  <a:pt x="30865" y="26847"/>
                </a:lnTo>
                <a:lnTo>
                  <a:pt x="36645" y="21464"/>
                </a:lnTo>
                <a:lnTo>
                  <a:pt x="45097" y="19418"/>
                </a:lnTo>
                <a:lnTo>
                  <a:pt x="81087" y="19418"/>
                </a:lnTo>
                <a:lnTo>
                  <a:pt x="78564" y="14231"/>
                </a:lnTo>
                <a:lnTo>
                  <a:pt x="65651" y="3865"/>
                </a:lnTo>
                <a:lnTo>
                  <a:pt x="46520" y="0"/>
                </a:lnTo>
                <a:close/>
              </a:path>
              <a:path w="88265" h="103504">
                <a:moveTo>
                  <a:pt x="81089" y="74828"/>
                </a:moveTo>
                <a:lnTo>
                  <a:pt x="74298" y="77999"/>
                </a:lnTo>
                <a:lnTo>
                  <a:pt x="67068" y="80641"/>
                </a:lnTo>
                <a:lnTo>
                  <a:pt x="59572" y="82450"/>
                </a:lnTo>
                <a:lnTo>
                  <a:pt x="51981" y="83121"/>
                </a:lnTo>
                <a:lnTo>
                  <a:pt x="83348" y="83121"/>
                </a:lnTo>
                <a:lnTo>
                  <a:pt x="81089" y="74828"/>
                </a:lnTo>
                <a:close/>
              </a:path>
              <a:path w="88265" h="103504">
                <a:moveTo>
                  <a:pt x="81087" y="19418"/>
                </a:moveTo>
                <a:lnTo>
                  <a:pt x="45097" y="19418"/>
                </a:lnTo>
                <a:lnTo>
                  <a:pt x="53648" y="21323"/>
                </a:lnTo>
                <a:lnTo>
                  <a:pt x="59050" y="26471"/>
                </a:lnTo>
                <a:lnTo>
                  <a:pt x="61873" y="34007"/>
                </a:lnTo>
                <a:lnTo>
                  <a:pt x="62687" y="43078"/>
                </a:lnTo>
                <a:lnTo>
                  <a:pt x="87654" y="43078"/>
                </a:lnTo>
                <a:lnTo>
                  <a:pt x="85875" y="29269"/>
                </a:lnTo>
                <a:lnTo>
                  <a:pt x="81087" y="194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680367" y="691153"/>
            <a:ext cx="88900" cy="101600"/>
          </a:xfrm>
          <a:custGeom>
            <a:avLst/>
            <a:gdLst/>
            <a:ahLst/>
            <a:cxnLst/>
            <a:rect l="l" t="t" r="r" b="b"/>
            <a:pathLst>
              <a:path w="88900" h="101600">
                <a:moveTo>
                  <a:pt x="18199" y="2019"/>
                </a:moveTo>
                <a:lnTo>
                  <a:pt x="0" y="2019"/>
                </a:lnTo>
                <a:lnTo>
                  <a:pt x="0" y="101117"/>
                </a:lnTo>
                <a:lnTo>
                  <a:pt x="26479" y="101117"/>
                </a:lnTo>
                <a:lnTo>
                  <a:pt x="26479" y="26288"/>
                </a:lnTo>
                <a:lnTo>
                  <a:pt x="31140" y="23266"/>
                </a:lnTo>
                <a:lnTo>
                  <a:pt x="36995" y="20231"/>
                </a:lnTo>
                <a:lnTo>
                  <a:pt x="85253" y="20231"/>
                </a:lnTo>
                <a:lnTo>
                  <a:pt x="81873" y="13347"/>
                </a:lnTo>
                <a:lnTo>
                  <a:pt x="22237" y="13347"/>
                </a:lnTo>
                <a:lnTo>
                  <a:pt x="18199" y="2019"/>
                </a:lnTo>
                <a:close/>
              </a:path>
              <a:path w="88900" h="101600">
                <a:moveTo>
                  <a:pt x="85253" y="20231"/>
                </a:moveTo>
                <a:lnTo>
                  <a:pt x="43878" y="20231"/>
                </a:lnTo>
                <a:lnTo>
                  <a:pt x="51775" y="21570"/>
                </a:lnTo>
                <a:lnTo>
                  <a:pt x="57323" y="25638"/>
                </a:lnTo>
                <a:lnTo>
                  <a:pt x="60596" y="32511"/>
                </a:lnTo>
                <a:lnTo>
                  <a:pt x="61671" y="42265"/>
                </a:lnTo>
                <a:lnTo>
                  <a:pt x="61671" y="101117"/>
                </a:lnTo>
                <a:lnTo>
                  <a:pt x="88569" y="101117"/>
                </a:lnTo>
                <a:lnTo>
                  <a:pt x="88569" y="39839"/>
                </a:lnTo>
                <a:lnTo>
                  <a:pt x="86630" y="23033"/>
                </a:lnTo>
                <a:lnTo>
                  <a:pt x="85253" y="20231"/>
                </a:lnTo>
                <a:close/>
              </a:path>
              <a:path w="88900" h="101600">
                <a:moveTo>
                  <a:pt x="53581" y="0"/>
                </a:moveTo>
                <a:lnTo>
                  <a:pt x="43254" y="1147"/>
                </a:lnTo>
                <a:lnTo>
                  <a:pt x="34499" y="4173"/>
                </a:lnTo>
                <a:lnTo>
                  <a:pt x="27449" y="8449"/>
                </a:lnTo>
                <a:lnTo>
                  <a:pt x="22237" y="13347"/>
                </a:lnTo>
                <a:lnTo>
                  <a:pt x="81873" y="13347"/>
                </a:lnTo>
                <a:lnTo>
                  <a:pt x="80481" y="10514"/>
                </a:lnTo>
                <a:lnTo>
                  <a:pt x="69629" y="2697"/>
                </a:lnTo>
                <a:lnTo>
                  <a:pt x="535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834880" y="691153"/>
            <a:ext cx="149225" cy="101600"/>
          </a:xfrm>
          <a:custGeom>
            <a:avLst/>
            <a:gdLst/>
            <a:ahLst/>
            <a:cxnLst/>
            <a:rect l="l" t="t" r="r" b="b"/>
            <a:pathLst>
              <a:path w="149225" h="101600">
                <a:moveTo>
                  <a:pt x="17792" y="2019"/>
                </a:moveTo>
                <a:lnTo>
                  <a:pt x="0" y="2019"/>
                </a:lnTo>
                <a:lnTo>
                  <a:pt x="0" y="101117"/>
                </a:lnTo>
                <a:lnTo>
                  <a:pt x="26492" y="101117"/>
                </a:lnTo>
                <a:lnTo>
                  <a:pt x="26492" y="26288"/>
                </a:lnTo>
                <a:lnTo>
                  <a:pt x="31140" y="23266"/>
                </a:lnTo>
                <a:lnTo>
                  <a:pt x="36398" y="20231"/>
                </a:lnTo>
                <a:lnTo>
                  <a:pt x="145975" y="20231"/>
                </a:lnTo>
                <a:lnTo>
                  <a:pt x="142995" y="13957"/>
                </a:lnTo>
                <a:lnTo>
                  <a:pt x="82511" y="13957"/>
                </a:lnTo>
                <a:lnTo>
                  <a:pt x="82195" y="13550"/>
                </a:lnTo>
                <a:lnTo>
                  <a:pt x="22250" y="13550"/>
                </a:lnTo>
                <a:lnTo>
                  <a:pt x="17792" y="2019"/>
                </a:lnTo>
                <a:close/>
              </a:path>
              <a:path w="149225" h="101600">
                <a:moveTo>
                  <a:pt x="97078" y="20231"/>
                </a:moveTo>
                <a:lnTo>
                  <a:pt x="43281" y="20231"/>
                </a:lnTo>
                <a:lnTo>
                  <a:pt x="51264" y="21570"/>
                </a:lnTo>
                <a:lnTo>
                  <a:pt x="56802" y="25638"/>
                </a:lnTo>
                <a:lnTo>
                  <a:pt x="60028" y="32511"/>
                </a:lnTo>
                <a:lnTo>
                  <a:pt x="61074" y="42265"/>
                </a:lnTo>
                <a:lnTo>
                  <a:pt x="61074" y="101117"/>
                </a:lnTo>
                <a:lnTo>
                  <a:pt x="87769" y="101117"/>
                </a:lnTo>
                <a:lnTo>
                  <a:pt x="87661" y="32511"/>
                </a:lnTo>
                <a:lnTo>
                  <a:pt x="87566" y="30340"/>
                </a:lnTo>
                <a:lnTo>
                  <a:pt x="86753" y="26288"/>
                </a:lnTo>
                <a:lnTo>
                  <a:pt x="91211" y="23266"/>
                </a:lnTo>
                <a:lnTo>
                  <a:pt x="97078" y="20231"/>
                </a:lnTo>
                <a:close/>
              </a:path>
              <a:path w="149225" h="101600">
                <a:moveTo>
                  <a:pt x="145975" y="20231"/>
                </a:moveTo>
                <a:lnTo>
                  <a:pt x="103543" y="20231"/>
                </a:lnTo>
                <a:lnTo>
                  <a:pt x="111652" y="21570"/>
                </a:lnTo>
                <a:lnTo>
                  <a:pt x="117470" y="25638"/>
                </a:lnTo>
                <a:lnTo>
                  <a:pt x="120975" y="32511"/>
                </a:lnTo>
                <a:lnTo>
                  <a:pt x="122148" y="42265"/>
                </a:lnTo>
                <a:lnTo>
                  <a:pt x="122148" y="101117"/>
                </a:lnTo>
                <a:lnTo>
                  <a:pt x="149047" y="101117"/>
                </a:lnTo>
                <a:lnTo>
                  <a:pt x="149047" y="39839"/>
                </a:lnTo>
                <a:lnTo>
                  <a:pt x="147309" y="23038"/>
                </a:lnTo>
                <a:lnTo>
                  <a:pt x="145975" y="20231"/>
                </a:lnTo>
                <a:close/>
              </a:path>
              <a:path w="149225" h="101600">
                <a:moveTo>
                  <a:pt x="112445" y="0"/>
                </a:moveTo>
                <a:lnTo>
                  <a:pt x="102791" y="1184"/>
                </a:lnTo>
                <a:lnTo>
                  <a:pt x="94521" y="4321"/>
                </a:lnTo>
                <a:lnTo>
                  <a:pt x="87730" y="8786"/>
                </a:lnTo>
                <a:lnTo>
                  <a:pt x="82511" y="13957"/>
                </a:lnTo>
                <a:lnTo>
                  <a:pt x="142995" y="13957"/>
                </a:lnTo>
                <a:lnTo>
                  <a:pt x="141362" y="10518"/>
                </a:lnTo>
                <a:lnTo>
                  <a:pt x="130107" y="2699"/>
                </a:lnTo>
                <a:lnTo>
                  <a:pt x="112445" y="0"/>
                </a:lnTo>
                <a:close/>
              </a:path>
              <a:path w="149225" h="101600">
                <a:moveTo>
                  <a:pt x="51574" y="0"/>
                </a:moveTo>
                <a:lnTo>
                  <a:pt x="41901" y="1151"/>
                </a:lnTo>
                <a:lnTo>
                  <a:pt x="33802" y="4198"/>
                </a:lnTo>
                <a:lnTo>
                  <a:pt x="27259" y="8534"/>
                </a:lnTo>
                <a:lnTo>
                  <a:pt x="22250" y="13550"/>
                </a:lnTo>
                <a:lnTo>
                  <a:pt x="82195" y="13550"/>
                </a:lnTo>
                <a:lnTo>
                  <a:pt x="77820" y="7934"/>
                </a:lnTo>
                <a:lnTo>
                  <a:pt x="71215" y="3563"/>
                </a:lnTo>
                <a:lnTo>
                  <a:pt x="62523" y="900"/>
                </a:lnTo>
                <a:lnTo>
                  <a:pt x="5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000734" y="691153"/>
            <a:ext cx="83820" cy="103505"/>
          </a:xfrm>
          <a:custGeom>
            <a:avLst/>
            <a:gdLst/>
            <a:ahLst/>
            <a:cxnLst/>
            <a:rect l="l" t="t" r="r" b="b"/>
            <a:pathLst>
              <a:path w="83819" h="103504">
                <a:moveTo>
                  <a:pt x="80562" y="20231"/>
                </a:moveTo>
                <a:lnTo>
                  <a:pt x="50965" y="20231"/>
                </a:lnTo>
                <a:lnTo>
                  <a:pt x="58242" y="24269"/>
                </a:lnTo>
                <a:lnTo>
                  <a:pt x="58242" y="42062"/>
                </a:lnTo>
                <a:lnTo>
                  <a:pt x="37414" y="42062"/>
                </a:lnTo>
                <a:lnTo>
                  <a:pt x="21500" y="44056"/>
                </a:lnTo>
                <a:lnTo>
                  <a:pt x="9758" y="49823"/>
                </a:lnTo>
                <a:lnTo>
                  <a:pt x="2490" y="59041"/>
                </a:lnTo>
                <a:lnTo>
                  <a:pt x="0" y="71386"/>
                </a:lnTo>
                <a:lnTo>
                  <a:pt x="2395" y="84368"/>
                </a:lnTo>
                <a:lnTo>
                  <a:pt x="9150" y="94391"/>
                </a:lnTo>
                <a:lnTo>
                  <a:pt x="19620" y="100849"/>
                </a:lnTo>
                <a:lnTo>
                  <a:pt x="33159" y="103136"/>
                </a:lnTo>
                <a:lnTo>
                  <a:pt x="42855" y="101955"/>
                </a:lnTo>
                <a:lnTo>
                  <a:pt x="50957" y="98840"/>
                </a:lnTo>
                <a:lnTo>
                  <a:pt x="57389" y="94435"/>
                </a:lnTo>
                <a:lnTo>
                  <a:pt x="62077" y="89382"/>
                </a:lnTo>
                <a:lnTo>
                  <a:pt x="83718" y="89382"/>
                </a:lnTo>
                <a:lnTo>
                  <a:pt x="83718" y="85140"/>
                </a:lnTo>
                <a:lnTo>
                  <a:pt x="30733" y="85140"/>
                </a:lnTo>
                <a:lnTo>
                  <a:pt x="25882" y="79679"/>
                </a:lnTo>
                <a:lnTo>
                  <a:pt x="25882" y="63093"/>
                </a:lnTo>
                <a:lnTo>
                  <a:pt x="30937" y="57848"/>
                </a:lnTo>
                <a:lnTo>
                  <a:pt x="83718" y="57848"/>
                </a:lnTo>
                <a:lnTo>
                  <a:pt x="83718" y="38226"/>
                </a:lnTo>
                <a:lnTo>
                  <a:pt x="81383" y="21586"/>
                </a:lnTo>
                <a:lnTo>
                  <a:pt x="80562" y="20231"/>
                </a:lnTo>
                <a:close/>
              </a:path>
              <a:path w="83819" h="103504">
                <a:moveTo>
                  <a:pt x="83718" y="89382"/>
                </a:moveTo>
                <a:lnTo>
                  <a:pt x="62077" y="89382"/>
                </a:lnTo>
                <a:lnTo>
                  <a:pt x="65722" y="101117"/>
                </a:lnTo>
                <a:lnTo>
                  <a:pt x="83718" y="101117"/>
                </a:lnTo>
                <a:lnTo>
                  <a:pt x="83718" y="89382"/>
                </a:lnTo>
                <a:close/>
              </a:path>
              <a:path w="83819" h="103504">
                <a:moveTo>
                  <a:pt x="83718" y="57848"/>
                </a:moveTo>
                <a:lnTo>
                  <a:pt x="58242" y="57848"/>
                </a:lnTo>
                <a:lnTo>
                  <a:pt x="58242" y="78460"/>
                </a:lnTo>
                <a:lnTo>
                  <a:pt x="53390" y="82308"/>
                </a:lnTo>
                <a:lnTo>
                  <a:pt x="46913" y="85140"/>
                </a:lnTo>
                <a:lnTo>
                  <a:pt x="83718" y="85140"/>
                </a:lnTo>
                <a:lnTo>
                  <a:pt x="83718" y="57848"/>
                </a:lnTo>
                <a:close/>
              </a:path>
              <a:path w="83819" h="103504">
                <a:moveTo>
                  <a:pt x="43472" y="0"/>
                </a:moveTo>
                <a:lnTo>
                  <a:pt x="32198" y="667"/>
                </a:lnTo>
                <a:lnTo>
                  <a:pt x="21834" y="2454"/>
                </a:lnTo>
                <a:lnTo>
                  <a:pt x="12532" y="5036"/>
                </a:lnTo>
                <a:lnTo>
                  <a:pt x="4444" y="8089"/>
                </a:lnTo>
                <a:lnTo>
                  <a:pt x="11125" y="26898"/>
                </a:lnTo>
                <a:lnTo>
                  <a:pt x="17527" y="24324"/>
                </a:lnTo>
                <a:lnTo>
                  <a:pt x="24617" y="22202"/>
                </a:lnTo>
                <a:lnTo>
                  <a:pt x="32390" y="20762"/>
                </a:lnTo>
                <a:lnTo>
                  <a:pt x="40843" y="20231"/>
                </a:lnTo>
                <a:lnTo>
                  <a:pt x="80562" y="20231"/>
                </a:lnTo>
                <a:lnTo>
                  <a:pt x="74139" y="9631"/>
                </a:lnTo>
                <a:lnTo>
                  <a:pt x="61622" y="2417"/>
                </a:lnTo>
                <a:lnTo>
                  <a:pt x="43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107114" y="691361"/>
            <a:ext cx="57150" cy="100965"/>
          </a:xfrm>
          <a:custGeom>
            <a:avLst/>
            <a:gdLst/>
            <a:ahLst/>
            <a:cxnLst/>
            <a:rect l="l" t="t" r="r" b="b"/>
            <a:pathLst>
              <a:path w="57150" h="100965">
                <a:moveTo>
                  <a:pt x="18402" y="1816"/>
                </a:moveTo>
                <a:lnTo>
                  <a:pt x="0" y="1816"/>
                </a:lnTo>
                <a:lnTo>
                  <a:pt x="0" y="100914"/>
                </a:lnTo>
                <a:lnTo>
                  <a:pt x="26288" y="100914"/>
                </a:lnTo>
                <a:lnTo>
                  <a:pt x="26288" y="28917"/>
                </a:lnTo>
                <a:lnTo>
                  <a:pt x="30746" y="25273"/>
                </a:lnTo>
                <a:lnTo>
                  <a:pt x="37007" y="22237"/>
                </a:lnTo>
                <a:lnTo>
                  <a:pt x="56470" y="22237"/>
                </a:lnTo>
                <a:lnTo>
                  <a:pt x="56662" y="15163"/>
                </a:lnTo>
                <a:lnTo>
                  <a:pt x="21234" y="15163"/>
                </a:lnTo>
                <a:lnTo>
                  <a:pt x="18402" y="1816"/>
                </a:lnTo>
                <a:close/>
              </a:path>
              <a:path w="57150" h="100965">
                <a:moveTo>
                  <a:pt x="56470" y="22237"/>
                </a:moveTo>
                <a:lnTo>
                  <a:pt x="48539" y="22237"/>
                </a:lnTo>
                <a:lnTo>
                  <a:pt x="53187" y="22847"/>
                </a:lnTo>
                <a:lnTo>
                  <a:pt x="56426" y="23863"/>
                </a:lnTo>
                <a:lnTo>
                  <a:pt x="56470" y="22237"/>
                </a:lnTo>
                <a:close/>
              </a:path>
              <a:path w="57150" h="100965">
                <a:moveTo>
                  <a:pt x="50761" y="0"/>
                </a:moveTo>
                <a:lnTo>
                  <a:pt x="45504" y="0"/>
                </a:lnTo>
                <a:lnTo>
                  <a:pt x="37283" y="1374"/>
                </a:lnTo>
                <a:lnTo>
                  <a:pt x="30411" y="4929"/>
                </a:lnTo>
                <a:lnTo>
                  <a:pt x="25171" y="9810"/>
                </a:lnTo>
                <a:lnTo>
                  <a:pt x="21843" y="15163"/>
                </a:lnTo>
                <a:lnTo>
                  <a:pt x="56662" y="15163"/>
                </a:lnTo>
                <a:lnTo>
                  <a:pt x="57035" y="1409"/>
                </a:lnTo>
                <a:lnTo>
                  <a:pt x="54813" y="800"/>
                </a:lnTo>
                <a:lnTo>
                  <a:pt x="50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174876" y="691158"/>
            <a:ext cx="81915" cy="103505"/>
          </a:xfrm>
          <a:custGeom>
            <a:avLst/>
            <a:gdLst/>
            <a:ahLst/>
            <a:cxnLst/>
            <a:rect l="l" t="t" r="r" b="b"/>
            <a:pathLst>
              <a:path w="81915" h="103504">
                <a:moveTo>
                  <a:pt x="47117" y="0"/>
                </a:moveTo>
                <a:lnTo>
                  <a:pt x="27383" y="3507"/>
                </a:lnTo>
                <a:lnTo>
                  <a:pt x="12561" y="13650"/>
                </a:lnTo>
                <a:lnTo>
                  <a:pt x="3238" y="29859"/>
                </a:lnTo>
                <a:lnTo>
                  <a:pt x="0" y="51562"/>
                </a:lnTo>
                <a:lnTo>
                  <a:pt x="3241" y="74295"/>
                </a:lnTo>
                <a:lnTo>
                  <a:pt x="12587" y="90393"/>
                </a:lnTo>
                <a:lnTo>
                  <a:pt x="27469" y="99969"/>
                </a:lnTo>
                <a:lnTo>
                  <a:pt x="47320" y="103136"/>
                </a:lnTo>
                <a:lnTo>
                  <a:pt x="58143" y="102204"/>
                </a:lnTo>
                <a:lnTo>
                  <a:pt x="67792" y="99925"/>
                </a:lnTo>
                <a:lnTo>
                  <a:pt x="75698" y="97077"/>
                </a:lnTo>
                <a:lnTo>
                  <a:pt x="81292" y="94437"/>
                </a:lnTo>
                <a:lnTo>
                  <a:pt x="78373" y="83121"/>
                </a:lnTo>
                <a:lnTo>
                  <a:pt x="49542" y="83121"/>
                </a:lnTo>
                <a:lnTo>
                  <a:pt x="39950" y="81347"/>
                </a:lnTo>
                <a:lnTo>
                  <a:pt x="32839" y="75761"/>
                </a:lnTo>
                <a:lnTo>
                  <a:pt x="28418" y="65965"/>
                </a:lnTo>
                <a:lnTo>
                  <a:pt x="26898" y="51562"/>
                </a:lnTo>
                <a:lnTo>
                  <a:pt x="28470" y="37253"/>
                </a:lnTo>
                <a:lnTo>
                  <a:pt x="32961" y="27455"/>
                </a:lnTo>
                <a:lnTo>
                  <a:pt x="40030" y="21827"/>
                </a:lnTo>
                <a:lnTo>
                  <a:pt x="49339" y="20027"/>
                </a:lnTo>
                <a:lnTo>
                  <a:pt x="76531" y="20027"/>
                </a:lnTo>
                <a:lnTo>
                  <a:pt x="81089" y="8089"/>
                </a:lnTo>
                <a:lnTo>
                  <a:pt x="73622" y="4521"/>
                </a:lnTo>
                <a:lnTo>
                  <a:pt x="65470" y="1997"/>
                </a:lnTo>
                <a:lnTo>
                  <a:pt x="56634" y="496"/>
                </a:lnTo>
                <a:lnTo>
                  <a:pt x="47117" y="0"/>
                </a:lnTo>
                <a:close/>
              </a:path>
              <a:path w="81915" h="103504">
                <a:moveTo>
                  <a:pt x="76441" y="75628"/>
                </a:moveTo>
                <a:lnTo>
                  <a:pt x="70956" y="78336"/>
                </a:lnTo>
                <a:lnTo>
                  <a:pt x="64430" y="80741"/>
                </a:lnTo>
                <a:lnTo>
                  <a:pt x="57185" y="82463"/>
                </a:lnTo>
                <a:lnTo>
                  <a:pt x="49542" y="83121"/>
                </a:lnTo>
                <a:lnTo>
                  <a:pt x="78373" y="83121"/>
                </a:lnTo>
                <a:lnTo>
                  <a:pt x="76441" y="75628"/>
                </a:lnTo>
                <a:close/>
              </a:path>
              <a:path w="81915" h="103504">
                <a:moveTo>
                  <a:pt x="76531" y="20027"/>
                </a:moveTo>
                <a:lnTo>
                  <a:pt x="49339" y="20027"/>
                </a:lnTo>
                <a:lnTo>
                  <a:pt x="55900" y="20376"/>
                </a:lnTo>
                <a:lnTo>
                  <a:pt x="62383" y="21461"/>
                </a:lnTo>
                <a:lnTo>
                  <a:pt x="68565" y="23344"/>
                </a:lnTo>
                <a:lnTo>
                  <a:pt x="74218" y="26085"/>
                </a:lnTo>
                <a:lnTo>
                  <a:pt x="76531" y="20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272563" y="652735"/>
            <a:ext cx="88900" cy="139700"/>
          </a:xfrm>
          <a:custGeom>
            <a:avLst/>
            <a:gdLst/>
            <a:ahLst/>
            <a:cxnLst/>
            <a:rect l="l" t="t" r="r" b="b"/>
            <a:pathLst>
              <a:path w="88900" h="139700">
                <a:moveTo>
                  <a:pt x="26492" y="0"/>
                </a:moveTo>
                <a:lnTo>
                  <a:pt x="0" y="0"/>
                </a:lnTo>
                <a:lnTo>
                  <a:pt x="0" y="139534"/>
                </a:lnTo>
                <a:lnTo>
                  <a:pt x="26492" y="139534"/>
                </a:lnTo>
                <a:lnTo>
                  <a:pt x="26492" y="64706"/>
                </a:lnTo>
                <a:lnTo>
                  <a:pt x="30937" y="61480"/>
                </a:lnTo>
                <a:lnTo>
                  <a:pt x="37211" y="58648"/>
                </a:lnTo>
                <a:lnTo>
                  <a:pt x="85607" y="58648"/>
                </a:lnTo>
                <a:lnTo>
                  <a:pt x="82508" y="51968"/>
                </a:lnTo>
                <a:lnTo>
                  <a:pt x="23863" y="51968"/>
                </a:lnTo>
                <a:lnTo>
                  <a:pt x="25070" y="48931"/>
                </a:lnTo>
                <a:lnTo>
                  <a:pt x="26492" y="43484"/>
                </a:lnTo>
                <a:lnTo>
                  <a:pt x="26492" y="0"/>
                </a:lnTo>
                <a:close/>
              </a:path>
              <a:path w="88900" h="139700">
                <a:moveTo>
                  <a:pt x="85607" y="58648"/>
                </a:moveTo>
                <a:lnTo>
                  <a:pt x="44081" y="58648"/>
                </a:lnTo>
                <a:lnTo>
                  <a:pt x="51866" y="60068"/>
                </a:lnTo>
                <a:lnTo>
                  <a:pt x="57353" y="64254"/>
                </a:lnTo>
                <a:lnTo>
                  <a:pt x="60601" y="71094"/>
                </a:lnTo>
                <a:lnTo>
                  <a:pt x="61671" y="80479"/>
                </a:lnTo>
                <a:lnTo>
                  <a:pt x="61671" y="139534"/>
                </a:lnTo>
                <a:lnTo>
                  <a:pt x="88582" y="139534"/>
                </a:lnTo>
                <a:lnTo>
                  <a:pt x="88582" y="78257"/>
                </a:lnTo>
                <a:lnTo>
                  <a:pt x="86907" y="61450"/>
                </a:lnTo>
                <a:lnTo>
                  <a:pt x="85607" y="58648"/>
                </a:lnTo>
                <a:close/>
              </a:path>
              <a:path w="88900" h="139700">
                <a:moveTo>
                  <a:pt x="52374" y="38417"/>
                </a:moveTo>
                <a:lnTo>
                  <a:pt x="42799" y="39568"/>
                </a:lnTo>
                <a:lnTo>
                  <a:pt x="34932" y="42616"/>
                </a:lnTo>
                <a:lnTo>
                  <a:pt x="28659" y="46952"/>
                </a:lnTo>
                <a:lnTo>
                  <a:pt x="23863" y="51968"/>
                </a:lnTo>
                <a:lnTo>
                  <a:pt x="82508" y="51968"/>
                </a:lnTo>
                <a:lnTo>
                  <a:pt x="81099" y="48931"/>
                </a:lnTo>
                <a:lnTo>
                  <a:pt x="69980" y="41115"/>
                </a:lnTo>
                <a:lnTo>
                  <a:pt x="52374" y="38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377541" y="691153"/>
            <a:ext cx="83820" cy="103505"/>
          </a:xfrm>
          <a:custGeom>
            <a:avLst/>
            <a:gdLst/>
            <a:ahLst/>
            <a:cxnLst/>
            <a:rect l="l" t="t" r="r" b="b"/>
            <a:pathLst>
              <a:path w="83819" h="103504">
                <a:moveTo>
                  <a:pt x="80562" y="20231"/>
                </a:moveTo>
                <a:lnTo>
                  <a:pt x="50965" y="20231"/>
                </a:lnTo>
                <a:lnTo>
                  <a:pt x="58242" y="24269"/>
                </a:lnTo>
                <a:lnTo>
                  <a:pt x="58242" y="42062"/>
                </a:lnTo>
                <a:lnTo>
                  <a:pt x="37414" y="42062"/>
                </a:lnTo>
                <a:lnTo>
                  <a:pt x="21500" y="44056"/>
                </a:lnTo>
                <a:lnTo>
                  <a:pt x="9758" y="49823"/>
                </a:lnTo>
                <a:lnTo>
                  <a:pt x="2490" y="59041"/>
                </a:lnTo>
                <a:lnTo>
                  <a:pt x="0" y="71386"/>
                </a:lnTo>
                <a:lnTo>
                  <a:pt x="2393" y="84368"/>
                </a:lnTo>
                <a:lnTo>
                  <a:pt x="9145" y="94391"/>
                </a:lnTo>
                <a:lnTo>
                  <a:pt x="19614" y="100849"/>
                </a:lnTo>
                <a:lnTo>
                  <a:pt x="33159" y="103136"/>
                </a:lnTo>
                <a:lnTo>
                  <a:pt x="42855" y="101955"/>
                </a:lnTo>
                <a:lnTo>
                  <a:pt x="50957" y="98840"/>
                </a:lnTo>
                <a:lnTo>
                  <a:pt x="57389" y="94435"/>
                </a:lnTo>
                <a:lnTo>
                  <a:pt x="62077" y="89382"/>
                </a:lnTo>
                <a:lnTo>
                  <a:pt x="83718" y="89382"/>
                </a:lnTo>
                <a:lnTo>
                  <a:pt x="83718" y="85140"/>
                </a:lnTo>
                <a:lnTo>
                  <a:pt x="30733" y="85140"/>
                </a:lnTo>
                <a:lnTo>
                  <a:pt x="25882" y="79679"/>
                </a:lnTo>
                <a:lnTo>
                  <a:pt x="25882" y="63093"/>
                </a:lnTo>
                <a:lnTo>
                  <a:pt x="30937" y="57848"/>
                </a:lnTo>
                <a:lnTo>
                  <a:pt x="83718" y="57848"/>
                </a:lnTo>
                <a:lnTo>
                  <a:pt x="83718" y="38226"/>
                </a:lnTo>
                <a:lnTo>
                  <a:pt x="81383" y="21586"/>
                </a:lnTo>
                <a:lnTo>
                  <a:pt x="80562" y="20231"/>
                </a:lnTo>
                <a:close/>
              </a:path>
              <a:path w="83819" h="103504">
                <a:moveTo>
                  <a:pt x="83718" y="89382"/>
                </a:moveTo>
                <a:lnTo>
                  <a:pt x="62077" y="89382"/>
                </a:lnTo>
                <a:lnTo>
                  <a:pt x="65722" y="101117"/>
                </a:lnTo>
                <a:lnTo>
                  <a:pt x="83718" y="101117"/>
                </a:lnTo>
                <a:lnTo>
                  <a:pt x="83718" y="89382"/>
                </a:lnTo>
                <a:close/>
              </a:path>
              <a:path w="83819" h="103504">
                <a:moveTo>
                  <a:pt x="83718" y="57848"/>
                </a:moveTo>
                <a:lnTo>
                  <a:pt x="58242" y="57848"/>
                </a:lnTo>
                <a:lnTo>
                  <a:pt x="58242" y="78460"/>
                </a:lnTo>
                <a:lnTo>
                  <a:pt x="53390" y="82308"/>
                </a:lnTo>
                <a:lnTo>
                  <a:pt x="46913" y="85140"/>
                </a:lnTo>
                <a:lnTo>
                  <a:pt x="83718" y="85140"/>
                </a:lnTo>
                <a:lnTo>
                  <a:pt x="83718" y="57848"/>
                </a:lnTo>
                <a:close/>
              </a:path>
              <a:path w="83819" h="103504">
                <a:moveTo>
                  <a:pt x="43472" y="0"/>
                </a:moveTo>
                <a:lnTo>
                  <a:pt x="32198" y="667"/>
                </a:lnTo>
                <a:lnTo>
                  <a:pt x="21834" y="2454"/>
                </a:lnTo>
                <a:lnTo>
                  <a:pt x="12532" y="5036"/>
                </a:lnTo>
                <a:lnTo>
                  <a:pt x="4444" y="8089"/>
                </a:lnTo>
                <a:lnTo>
                  <a:pt x="11112" y="26898"/>
                </a:lnTo>
                <a:lnTo>
                  <a:pt x="17522" y="24324"/>
                </a:lnTo>
                <a:lnTo>
                  <a:pt x="24615" y="22202"/>
                </a:lnTo>
                <a:lnTo>
                  <a:pt x="32390" y="20762"/>
                </a:lnTo>
                <a:lnTo>
                  <a:pt x="40843" y="20231"/>
                </a:lnTo>
                <a:lnTo>
                  <a:pt x="80562" y="20231"/>
                </a:lnTo>
                <a:lnTo>
                  <a:pt x="74139" y="9631"/>
                </a:lnTo>
                <a:lnTo>
                  <a:pt x="61622" y="2417"/>
                </a:lnTo>
                <a:lnTo>
                  <a:pt x="43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741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05000"/>
            <a:ext cx="15240000" cy="9525000"/>
          </a:xfrm>
          <a:custGeom>
            <a:avLst/>
            <a:gdLst/>
            <a:ahLst/>
            <a:cxnLst/>
            <a:rect l="l" t="t" r="r" b="b"/>
            <a:pathLst>
              <a:path w="15240000" h="9525000">
                <a:moveTo>
                  <a:pt x="0" y="9525000"/>
                </a:moveTo>
                <a:lnTo>
                  <a:pt x="15240000" y="9525000"/>
                </a:lnTo>
                <a:lnTo>
                  <a:pt x="15240000" y="0"/>
                </a:lnTo>
                <a:lnTo>
                  <a:pt x="0" y="0"/>
                </a:lnTo>
                <a:lnTo>
                  <a:pt x="0" y="9525000"/>
                </a:lnTo>
                <a:close/>
              </a:path>
            </a:pathLst>
          </a:custGeom>
          <a:solidFill>
            <a:srgbClr val="F37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816100" y="2362200"/>
            <a:ext cx="11607800" cy="6801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defRPr/>
            </a:pPr>
            <a:r>
              <a:rPr lang="es-CL" sz="3400" b="1" dirty="0"/>
              <a:t>A nivel de fiscalización, la percepción sectorial es la de:</a:t>
            </a:r>
          </a:p>
          <a:p>
            <a:pPr lvl="1">
              <a:defRPr/>
            </a:pPr>
            <a:r>
              <a:rPr lang="es-CL" sz="3400" dirty="0"/>
              <a:t>Exceso de trámites y burocratización (requerimientos de fiscalización).</a:t>
            </a:r>
          </a:p>
          <a:p>
            <a:pPr lvl="1">
              <a:defRPr/>
            </a:pPr>
            <a:r>
              <a:rPr lang="es-CL" sz="3400" dirty="0"/>
              <a:t> Sentido punitivo de la fiscalización (y no de apoyo y colaboración).</a:t>
            </a:r>
          </a:p>
          <a:p>
            <a:pPr lvl="1">
              <a:defRPr/>
            </a:pPr>
            <a:r>
              <a:rPr lang="es-CL" sz="3400" dirty="0"/>
              <a:t>No se entiende el “sentido” de la fiscalización.</a:t>
            </a:r>
          </a:p>
          <a:p>
            <a:pPr lvl="1">
              <a:defRPr/>
            </a:pPr>
            <a:r>
              <a:rPr lang="es-CL" sz="3400" dirty="0"/>
              <a:t>Duplicidad de instituciones fiscalizadoras (varios organismos llegan a la escuela sin coordinación previa).</a:t>
            </a:r>
          </a:p>
          <a:p>
            <a:pPr lvl="1">
              <a:defRPr/>
            </a:pPr>
            <a:r>
              <a:rPr lang="es-CL" sz="3400" dirty="0"/>
              <a:t>Poca actualización y especialización del personal fiscalizador (cultura institucional impermeable a los cambios producidos por las reformas).</a:t>
            </a:r>
          </a:p>
          <a:p>
            <a:pPr lvl="1">
              <a:defRPr/>
            </a:pPr>
            <a:r>
              <a:rPr lang="es-CL" sz="3400" dirty="0"/>
              <a:t>Poca disposición de la fiscalización para “comprender” los desafíos de la realidad y los propósitos de las políticas. </a:t>
            </a:r>
          </a:p>
        </p:txBody>
      </p:sp>
      <p:sp>
        <p:nvSpPr>
          <p:cNvPr id="4" name="object 4"/>
          <p:cNvSpPr/>
          <p:nvPr/>
        </p:nvSpPr>
        <p:spPr>
          <a:xfrm>
            <a:off x="12697180" y="11225250"/>
            <a:ext cx="911860" cy="205104"/>
          </a:xfrm>
          <a:custGeom>
            <a:avLst/>
            <a:gdLst/>
            <a:ahLst/>
            <a:cxnLst/>
            <a:rect l="l" t="t" r="r" b="b"/>
            <a:pathLst>
              <a:path w="911859" h="205104">
                <a:moveTo>
                  <a:pt x="911631" y="204749"/>
                </a:moveTo>
                <a:lnTo>
                  <a:pt x="0" y="204749"/>
                </a:lnTo>
                <a:lnTo>
                  <a:pt x="0" y="0"/>
                </a:lnTo>
                <a:lnTo>
                  <a:pt x="911631" y="0"/>
                </a:lnTo>
                <a:lnTo>
                  <a:pt x="911631" y="204749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08812" y="11225250"/>
            <a:ext cx="1313815" cy="205104"/>
          </a:xfrm>
          <a:custGeom>
            <a:avLst/>
            <a:gdLst/>
            <a:ahLst/>
            <a:cxnLst/>
            <a:rect l="l" t="t" r="r" b="b"/>
            <a:pathLst>
              <a:path w="1313815" h="205104">
                <a:moveTo>
                  <a:pt x="1313688" y="204749"/>
                </a:moveTo>
                <a:lnTo>
                  <a:pt x="0" y="204749"/>
                </a:lnTo>
                <a:lnTo>
                  <a:pt x="0" y="0"/>
                </a:lnTo>
                <a:lnTo>
                  <a:pt x="1313688" y="0"/>
                </a:lnTo>
                <a:lnTo>
                  <a:pt x="1313688" y="204749"/>
                </a:lnTo>
                <a:close/>
              </a:path>
            </a:pathLst>
          </a:custGeom>
          <a:solidFill>
            <a:srgbClr val="EF4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09100" y="10968254"/>
            <a:ext cx="168275" cy="151765"/>
          </a:xfrm>
          <a:custGeom>
            <a:avLst/>
            <a:gdLst/>
            <a:ahLst/>
            <a:cxnLst/>
            <a:rect l="l" t="t" r="r" b="b"/>
            <a:pathLst>
              <a:path w="168275" h="151765">
                <a:moveTo>
                  <a:pt x="56413" y="0"/>
                </a:moveTo>
                <a:lnTo>
                  <a:pt x="5841" y="0"/>
                </a:lnTo>
                <a:lnTo>
                  <a:pt x="0" y="151726"/>
                </a:lnTo>
                <a:lnTo>
                  <a:pt x="26962" y="151726"/>
                </a:lnTo>
                <a:lnTo>
                  <a:pt x="28994" y="23596"/>
                </a:lnTo>
                <a:lnTo>
                  <a:pt x="61535" y="23596"/>
                </a:lnTo>
                <a:lnTo>
                  <a:pt x="56413" y="0"/>
                </a:lnTo>
                <a:close/>
              </a:path>
              <a:path w="168275" h="151765">
                <a:moveTo>
                  <a:pt x="61535" y="23596"/>
                </a:moveTo>
                <a:lnTo>
                  <a:pt x="29883" y="23596"/>
                </a:lnTo>
                <a:lnTo>
                  <a:pt x="32031" y="34920"/>
                </a:lnTo>
                <a:lnTo>
                  <a:pt x="34101" y="44943"/>
                </a:lnTo>
                <a:lnTo>
                  <a:pt x="35894" y="53091"/>
                </a:lnTo>
                <a:lnTo>
                  <a:pt x="37528" y="60236"/>
                </a:lnTo>
                <a:lnTo>
                  <a:pt x="58216" y="151726"/>
                </a:lnTo>
                <a:lnTo>
                  <a:pt x="101599" y="151726"/>
                </a:lnTo>
                <a:lnTo>
                  <a:pt x="107803" y="125425"/>
                </a:lnTo>
                <a:lnTo>
                  <a:pt x="81813" y="125425"/>
                </a:lnTo>
                <a:lnTo>
                  <a:pt x="76487" y="95897"/>
                </a:lnTo>
                <a:lnTo>
                  <a:pt x="72066" y="72990"/>
                </a:lnTo>
                <a:lnTo>
                  <a:pt x="66055" y="44424"/>
                </a:lnTo>
                <a:lnTo>
                  <a:pt x="61535" y="23596"/>
                </a:lnTo>
                <a:close/>
              </a:path>
              <a:path w="168275" h="151765">
                <a:moveTo>
                  <a:pt x="162985" y="23596"/>
                </a:moveTo>
                <a:lnTo>
                  <a:pt x="131495" y="23596"/>
                </a:lnTo>
                <a:lnTo>
                  <a:pt x="134645" y="151726"/>
                </a:lnTo>
                <a:lnTo>
                  <a:pt x="167919" y="151726"/>
                </a:lnTo>
                <a:lnTo>
                  <a:pt x="162985" y="23596"/>
                </a:lnTo>
                <a:close/>
              </a:path>
              <a:path w="168275" h="151765">
                <a:moveTo>
                  <a:pt x="162077" y="0"/>
                </a:moveTo>
                <a:lnTo>
                  <a:pt x="112394" y="0"/>
                </a:lnTo>
                <a:lnTo>
                  <a:pt x="109145" y="12739"/>
                </a:lnTo>
                <a:lnTo>
                  <a:pt x="101113" y="44943"/>
                </a:lnTo>
                <a:lnTo>
                  <a:pt x="91435" y="85253"/>
                </a:lnTo>
                <a:lnTo>
                  <a:pt x="82499" y="125425"/>
                </a:lnTo>
                <a:lnTo>
                  <a:pt x="107803" y="125425"/>
                </a:lnTo>
                <a:lnTo>
                  <a:pt x="123177" y="60236"/>
                </a:lnTo>
                <a:lnTo>
                  <a:pt x="130606" y="23596"/>
                </a:lnTo>
                <a:lnTo>
                  <a:pt x="162985" y="23596"/>
                </a:lnTo>
                <a:lnTo>
                  <a:pt x="16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891327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5" h="155575">
                <a:moveTo>
                  <a:pt x="42049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26" y="66090"/>
                </a:lnTo>
                <a:lnTo>
                  <a:pt x="12826" y="155105"/>
                </a:lnTo>
                <a:lnTo>
                  <a:pt x="42049" y="155105"/>
                </a:lnTo>
                <a:lnTo>
                  <a:pt x="42049" y="44970"/>
                </a:lnTo>
                <a:close/>
              </a:path>
              <a:path w="42545" h="155575">
                <a:moveTo>
                  <a:pt x="41605" y="0"/>
                </a:moveTo>
                <a:lnTo>
                  <a:pt x="11925" y="0"/>
                </a:lnTo>
                <a:lnTo>
                  <a:pt x="11925" y="26746"/>
                </a:lnTo>
                <a:lnTo>
                  <a:pt x="41605" y="26746"/>
                </a:lnTo>
                <a:lnTo>
                  <a:pt x="4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54735" y="11007586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59" h="112395">
                <a:moveTo>
                  <a:pt x="20231" y="2260"/>
                </a:moveTo>
                <a:lnTo>
                  <a:pt x="0" y="2260"/>
                </a:lnTo>
                <a:lnTo>
                  <a:pt x="0" y="112394"/>
                </a:lnTo>
                <a:lnTo>
                  <a:pt x="29438" y="112394"/>
                </a:lnTo>
                <a:lnTo>
                  <a:pt x="29438" y="29222"/>
                </a:lnTo>
                <a:lnTo>
                  <a:pt x="34620" y="25857"/>
                </a:lnTo>
                <a:lnTo>
                  <a:pt x="41135" y="22478"/>
                </a:lnTo>
                <a:lnTo>
                  <a:pt x="94769" y="22478"/>
                </a:lnTo>
                <a:lnTo>
                  <a:pt x="91019" y="14846"/>
                </a:lnTo>
                <a:lnTo>
                  <a:pt x="24726" y="14846"/>
                </a:lnTo>
                <a:lnTo>
                  <a:pt x="20231" y="2260"/>
                </a:lnTo>
                <a:close/>
              </a:path>
              <a:path w="99059" h="112395">
                <a:moveTo>
                  <a:pt x="94769" y="22478"/>
                </a:moveTo>
                <a:lnTo>
                  <a:pt x="48780" y="22478"/>
                </a:lnTo>
                <a:lnTo>
                  <a:pt x="57560" y="23967"/>
                </a:lnTo>
                <a:lnTo>
                  <a:pt x="63725" y="28490"/>
                </a:lnTo>
                <a:lnTo>
                  <a:pt x="67361" y="36136"/>
                </a:lnTo>
                <a:lnTo>
                  <a:pt x="68554" y="46989"/>
                </a:lnTo>
                <a:lnTo>
                  <a:pt x="68554" y="112394"/>
                </a:lnTo>
                <a:lnTo>
                  <a:pt x="98463" y="112394"/>
                </a:lnTo>
                <a:lnTo>
                  <a:pt x="98463" y="44284"/>
                </a:lnTo>
                <a:lnTo>
                  <a:pt x="96305" y="25604"/>
                </a:lnTo>
                <a:lnTo>
                  <a:pt x="94769" y="22478"/>
                </a:lnTo>
                <a:close/>
              </a:path>
              <a:path w="99059" h="112395">
                <a:moveTo>
                  <a:pt x="59575" y="0"/>
                </a:moveTo>
                <a:lnTo>
                  <a:pt x="48088" y="1274"/>
                </a:lnTo>
                <a:lnTo>
                  <a:pt x="38355" y="4637"/>
                </a:lnTo>
                <a:lnTo>
                  <a:pt x="30520" y="9392"/>
                </a:lnTo>
                <a:lnTo>
                  <a:pt x="24726" y="14846"/>
                </a:lnTo>
                <a:lnTo>
                  <a:pt x="91019" y="14846"/>
                </a:lnTo>
                <a:lnTo>
                  <a:pt x="89468" y="11688"/>
                </a:lnTo>
                <a:lnTo>
                  <a:pt x="77406" y="2999"/>
                </a:lnTo>
                <a:lnTo>
                  <a:pt x="59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65610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49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26" y="66090"/>
                </a:lnTo>
                <a:lnTo>
                  <a:pt x="12826" y="155105"/>
                </a:lnTo>
                <a:lnTo>
                  <a:pt x="42049" y="155105"/>
                </a:lnTo>
                <a:lnTo>
                  <a:pt x="42049" y="44970"/>
                </a:lnTo>
                <a:close/>
              </a:path>
              <a:path w="42544" h="155575">
                <a:moveTo>
                  <a:pt x="41605" y="0"/>
                </a:moveTo>
                <a:lnTo>
                  <a:pt x="11925" y="0"/>
                </a:lnTo>
                <a:lnTo>
                  <a:pt x="11925" y="26746"/>
                </a:lnTo>
                <a:lnTo>
                  <a:pt x="41605" y="26746"/>
                </a:lnTo>
                <a:lnTo>
                  <a:pt x="4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124552" y="11007593"/>
            <a:ext cx="76835" cy="114935"/>
          </a:xfrm>
          <a:custGeom>
            <a:avLst/>
            <a:gdLst/>
            <a:ahLst/>
            <a:cxnLst/>
            <a:rect l="l" t="t" r="r" b="b"/>
            <a:pathLst>
              <a:path w="76834" h="114934">
                <a:moveTo>
                  <a:pt x="6070" y="86080"/>
                </a:moveTo>
                <a:lnTo>
                  <a:pt x="33032" y="114642"/>
                </a:lnTo>
                <a:lnTo>
                  <a:pt x="51857" y="111907"/>
                </a:lnTo>
                <a:lnTo>
                  <a:pt x="65436" y="104387"/>
                </a:lnTo>
                <a:lnTo>
                  <a:pt x="73217" y="93726"/>
                </a:lnTo>
                <a:lnTo>
                  <a:pt x="32143" y="93726"/>
                </a:lnTo>
                <a:lnTo>
                  <a:pt x="24526" y="93038"/>
                </a:lnTo>
                <a:lnTo>
                  <a:pt x="17249" y="91255"/>
                </a:lnTo>
                <a:lnTo>
                  <a:pt x="10901" y="88796"/>
                </a:lnTo>
                <a:lnTo>
                  <a:pt x="6070" y="86080"/>
                </a:lnTo>
                <a:close/>
              </a:path>
              <a:path w="76834" h="114934">
                <a:moveTo>
                  <a:pt x="43383" y="0"/>
                </a:moveTo>
                <a:lnTo>
                  <a:pt x="24293" y="2534"/>
                </a:lnTo>
                <a:lnTo>
                  <a:pt x="11234" y="9324"/>
                </a:lnTo>
                <a:lnTo>
                  <a:pt x="3740" y="19148"/>
                </a:lnTo>
                <a:lnTo>
                  <a:pt x="1346" y="30784"/>
                </a:lnTo>
                <a:lnTo>
                  <a:pt x="8686" y="51779"/>
                </a:lnTo>
                <a:lnTo>
                  <a:pt x="24834" y="62849"/>
                </a:lnTo>
                <a:lnTo>
                  <a:pt x="40983" y="70589"/>
                </a:lnTo>
                <a:lnTo>
                  <a:pt x="48323" y="81597"/>
                </a:lnTo>
                <a:lnTo>
                  <a:pt x="48323" y="88341"/>
                </a:lnTo>
                <a:lnTo>
                  <a:pt x="41808" y="93726"/>
                </a:lnTo>
                <a:lnTo>
                  <a:pt x="73217" y="93726"/>
                </a:lnTo>
                <a:lnTo>
                  <a:pt x="73662" y="93115"/>
                </a:lnTo>
                <a:lnTo>
                  <a:pt x="76428" y="79121"/>
                </a:lnTo>
                <a:lnTo>
                  <a:pt x="68981" y="58870"/>
                </a:lnTo>
                <a:lnTo>
                  <a:pt x="52597" y="48104"/>
                </a:lnTo>
                <a:lnTo>
                  <a:pt x="36212" y="40876"/>
                </a:lnTo>
                <a:lnTo>
                  <a:pt x="28765" y="31242"/>
                </a:lnTo>
                <a:lnTo>
                  <a:pt x="28765" y="24942"/>
                </a:lnTo>
                <a:lnTo>
                  <a:pt x="33718" y="21132"/>
                </a:lnTo>
                <a:lnTo>
                  <a:pt x="71422" y="21132"/>
                </a:lnTo>
                <a:lnTo>
                  <a:pt x="74409" y="5384"/>
                </a:lnTo>
                <a:lnTo>
                  <a:pt x="67946" y="3220"/>
                </a:lnTo>
                <a:lnTo>
                  <a:pt x="60325" y="1516"/>
                </a:lnTo>
                <a:lnTo>
                  <a:pt x="51988" y="400"/>
                </a:lnTo>
                <a:lnTo>
                  <a:pt x="43383" y="0"/>
                </a:lnTo>
                <a:close/>
              </a:path>
              <a:path w="76834" h="114934">
                <a:moveTo>
                  <a:pt x="71422" y="21132"/>
                </a:moveTo>
                <a:lnTo>
                  <a:pt x="43827" y="21132"/>
                </a:lnTo>
                <a:lnTo>
                  <a:pt x="51007" y="21536"/>
                </a:lnTo>
                <a:lnTo>
                  <a:pt x="57935" y="22677"/>
                </a:lnTo>
                <a:lnTo>
                  <a:pt x="64442" y="24449"/>
                </a:lnTo>
                <a:lnTo>
                  <a:pt x="70358" y="26746"/>
                </a:lnTo>
                <a:lnTo>
                  <a:pt x="71422" y="21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210762" y="10981288"/>
            <a:ext cx="78740" cy="140970"/>
          </a:xfrm>
          <a:custGeom>
            <a:avLst/>
            <a:gdLst/>
            <a:ahLst/>
            <a:cxnLst/>
            <a:rect l="l" t="t" r="r" b="b"/>
            <a:pathLst>
              <a:path w="78740" h="140970">
                <a:moveTo>
                  <a:pt x="45415" y="49453"/>
                </a:moveTo>
                <a:lnTo>
                  <a:pt x="16408" y="49453"/>
                </a:lnTo>
                <a:lnTo>
                  <a:pt x="16408" y="104076"/>
                </a:lnTo>
                <a:lnTo>
                  <a:pt x="18716" y="121506"/>
                </a:lnTo>
                <a:lnTo>
                  <a:pt x="25260" y="132883"/>
                </a:lnTo>
                <a:lnTo>
                  <a:pt x="35471" y="139073"/>
                </a:lnTo>
                <a:lnTo>
                  <a:pt x="48780" y="140944"/>
                </a:lnTo>
                <a:lnTo>
                  <a:pt x="57436" y="140321"/>
                </a:lnTo>
                <a:lnTo>
                  <a:pt x="65563" y="138663"/>
                </a:lnTo>
                <a:lnTo>
                  <a:pt x="72719" y="136288"/>
                </a:lnTo>
                <a:lnTo>
                  <a:pt x="78460" y="133515"/>
                </a:lnTo>
                <a:lnTo>
                  <a:pt x="74808" y="115989"/>
                </a:lnTo>
                <a:lnTo>
                  <a:pt x="49237" y="115989"/>
                </a:lnTo>
                <a:lnTo>
                  <a:pt x="45415" y="111048"/>
                </a:lnTo>
                <a:lnTo>
                  <a:pt x="45415" y="49453"/>
                </a:lnTo>
                <a:close/>
              </a:path>
              <a:path w="78740" h="140970">
                <a:moveTo>
                  <a:pt x="73964" y="111937"/>
                </a:moveTo>
                <a:lnTo>
                  <a:pt x="69468" y="114198"/>
                </a:lnTo>
                <a:lnTo>
                  <a:pt x="63169" y="115989"/>
                </a:lnTo>
                <a:lnTo>
                  <a:pt x="74808" y="115989"/>
                </a:lnTo>
                <a:lnTo>
                  <a:pt x="73964" y="111937"/>
                </a:lnTo>
                <a:close/>
              </a:path>
              <a:path w="78740" h="140970">
                <a:moveTo>
                  <a:pt x="74866" y="28549"/>
                </a:moveTo>
                <a:lnTo>
                  <a:pt x="0" y="28549"/>
                </a:lnTo>
                <a:lnTo>
                  <a:pt x="0" y="49453"/>
                </a:lnTo>
                <a:lnTo>
                  <a:pt x="74866" y="49453"/>
                </a:lnTo>
                <a:lnTo>
                  <a:pt x="74866" y="28549"/>
                </a:lnTo>
                <a:close/>
              </a:path>
              <a:path w="78740" h="140970">
                <a:moveTo>
                  <a:pt x="45415" y="0"/>
                </a:moveTo>
                <a:lnTo>
                  <a:pt x="16408" y="9448"/>
                </a:lnTo>
                <a:lnTo>
                  <a:pt x="16408" y="28549"/>
                </a:lnTo>
                <a:lnTo>
                  <a:pt x="45415" y="28549"/>
                </a:lnTo>
                <a:lnTo>
                  <a:pt x="45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295548" y="11007587"/>
            <a:ext cx="98425" cy="114935"/>
          </a:xfrm>
          <a:custGeom>
            <a:avLst/>
            <a:gdLst/>
            <a:ahLst/>
            <a:cxnLst/>
            <a:rect l="l" t="t" r="r" b="b"/>
            <a:pathLst>
              <a:path w="98425" h="114934">
                <a:moveTo>
                  <a:pt x="51701" y="0"/>
                </a:moveTo>
                <a:lnTo>
                  <a:pt x="28733" y="4147"/>
                </a:lnTo>
                <a:lnTo>
                  <a:pt x="12615" y="15819"/>
                </a:lnTo>
                <a:lnTo>
                  <a:pt x="3115" y="33856"/>
                </a:lnTo>
                <a:lnTo>
                  <a:pt x="0" y="57099"/>
                </a:lnTo>
                <a:lnTo>
                  <a:pt x="3691" y="81451"/>
                </a:lnTo>
                <a:lnTo>
                  <a:pt x="14358" y="99525"/>
                </a:lnTo>
                <a:lnTo>
                  <a:pt x="31391" y="110771"/>
                </a:lnTo>
                <a:lnTo>
                  <a:pt x="54178" y="114642"/>
                </a:lnTo>
                <a:lnTo>
                  <a:pt x="66681" y="113652"/>
                </a:lnTo>
                <a:lnTo>
                  <a:pt x="78001" y="111102"/>
                </a:lnTo>
                <a:lnTo>
                  <a:pt x="87805" y="107624"/>
                </a:lnTo>
                <a:lnTo>
                  <a:pt x="95757" y="103847"/>
                </a:lnTo>
                <a:lnTo>
                  <a:pt x="92640" y="92392"/>
                </a:lnTo>
                <a:lnTo>
                  <a:pt x="57759" y="92392"/>
                </a:lnTo>
                <a:lnTo>
                  <a:pt x="45565" y="90606"/>
                </a:lnTo>
                <a:lnTo>
                  <a:pt x="36693" y="85363"/>
                </a:lnTo>
                <a:lnTo>
                  <a:pt x="31274" y="76833"/>
                </a:lnTo>
                <a:lnTo>
                  <a:pt x="29438" y="65189"/>
                </a:lnTo>
                <a:lnTo>
                  <a:pt x="98005" y="65189"/>
                </a:lnTo>
                <a:lnTo>
                  <a:pt x="98005" y="52374"/>
                </a:lnTo>
                <a:lnTo>
                  <a:pt x="97427" y="47879"/>
                </a:lnTo>
                <a:lnTo>
                  <a:pt x="29438" y="47879"/>
                </a:lnTo>
                <a:lnTo>
                  <a:pt x="30617" y="38272"/>
                </a:lnTo>
                <a:lnTo>
                  <a:pt x="34307" y="29841"/>
                </a:lnTo>
                <a:lnTo>
                  <a:pt x="40738" y="23854"/>
                </a:lnTo>
                <a:lnTo>
                  <a:pt x="50139" y="21577"/>
                </a:lnTo>
                <a:lnTo>
                  <a:pt x="90131" y="21577"/>
                </a:lnTo>
                <a:lnTo>
                  <a:pt x="87331" y="15814"/>
                </a:lnTo>
                <a:lnTo>
                  <a:pt x="72974" y="4293"/>
                </a:lnTo>
                <a:lnTo>
                  <a:pt x="51701" y="0"/>
                </a:lnTo>
                <a:close/>
              </a:path>
              <a:path w="98425" h="114934">
                <a:moveTo>
                  <a:pt x="90131" y="83172"/>
                </a:moveTo>
                <a:lnTo>
                  <a:pt x="82578" y="86702"/>
                </a:lnTo>
                <a:lnTo>
                  <a:pt x="74541" y="89639"/>
                </a:lnTo>
                <a:lnTo>
                  <a:pt x="66205" y="91648"/>
                </a:lnTo>
                <a:lnTo>
                  <a:pt x="57759" y="92392"/>
                </a:lnTo>
                <a:lnTo>
                  <a:pt x="92640" y="92392"/>
                </a:lnTo>
                <a:lnTo>
                  <a:pt x="90131" y="83172"/>
                </a:lnTo>
                <a:close/>
              </a:path>
              <a:path w="98425" h="114934">
                <a:moveTo>
                  <a:pt x="90131" y="21577"/>
                </a:moveTo>
                <a:lnTo>
                  <a:pt x="50139" y="21577"/>
                </a:lnTo>
                <a:lnTo>
                  <a:pt x="59633" y="23695"/>
                </a:lnTo>
                <a:lnTo>
                  <a:pt x="65636" y="29417"/>
                </a:lnTo>
                <a:lnTo>
                  <a:pt x="68777" y="37795"/>
                </a:lnTo>
                <a:lnTo>
                  <a:pt x="69684" y="47879"/>
                </a:lnTo>
                <a:lnTo>
                  <a:pt x="97427" y="47879"/>
                </a:lnTo>
                <a:lnTo>
                  <a:pt x="95450" y="32521"/>
                </a:lnTo>
                <a:lnTo>
                  <a:pt x="90131" y="2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411027" y="11007811"/>
            <a:ext cx="63500" cy="112395"/>
          </a:xfrm>
          <a:custGeom>
            <a:avLst/>
            <a:gdLst/>
            <a:ahLst/>
            <a:cxnLst/>
            <a:rect l="l" t="t" r="r" b="b"/>
            <a:pathLst>
              <a:path w="63500" h="112395">
                <a:moveTo>
                  <a:pt x="20459" y="2032"/>
                </a:moveTo>
                <a:lnTo>
                  <a:pt x="0" y="2032"/>
                </a:lnTo>
                <a:lnTo>
                  <a:pt x="0" y="112166"/>
                </a:lnTo>
                <a:lnTo>
                  <a:pt x="29235" y="112166"/>
                </a:lnTo>
                <a:lnTo>
                  <a:pt x="29235" y="32143"/>
                </a:lnTo>
                <a:lnTo>
                  <a:pt x="34175" y="28105"/>
                </a:lnTo>
                <a:lnTo>
                  <a:pt x="41148" y="24726"/>
                </a:lnTo>
                <a:lnTo>
                  <a:pt x="62773" y="24726"/>
                </a:lnTo>
                <a:lnTo>
                  <a:pt x="62985" y="16865"/>
                </a:lnTo>
                <a:lnTo>
                  <a:pt x="23609" y="16865"/>
                </a:lnTo>
                <a:lnTo>
                  <a:pt x="20459" y="2032"/>
                </a:lnTo>
                <a:close/>
              </a:path>
              <a:path w="63500" h="112395">
                <a:moveTo>
                  <a:pt x="62773" y="24726"/>
                </a:moveTo>
                <a:lnTo>
                  <a:pt x="53962" y="24726"/>
                </a:lnTo>
                <a:lnTo>
                  <a:pt x="59131" y="25400"/>
                </a:lnTo>
                <a:lnTo>
                  <a:pt x="62725" y="26530"/>
                </a:lnTo>
                <a:lnTo>
                  <a:pt x="62773" y="24726"/>
                </a:lnTo>
                <a:close/>
              </a:path>
              <a:path w="63500" h="112395">
                <a:moveTo>
                  <a:pt x="56438" y="0"/>
                </a:moveTo>
                <a:lnTo>
                  <a:pt x="50584" y="0"/>
                </a:lnTo>
                <a:lnTo>
                  <a:pt x="41447" y="1527"/>
                </a:lnTo>
                <a:lnTo>
                  <a:pt x="33808" y="5480"/>
                </a:lnTo>
                <a:lnTo>
                  <a:pt x="27983" y="10908"/>
                </a:lnTo>
                <a:lnTo>
                  <a:pt x="24282" y="16865"/>
                </a:lnTo>
                <a:lnTo>
                  <a:pt x="62985" y="16865"/>
                </a:lnTo>
                <a:lnTo>
                  <a:pt x="63398" y="1574"/>
                </a:lnTo>
                <a:lnTo>
                  <a:pt x="60921" y="889"/>
                </a:lnTo>
                <a:lnTo>
                  <a:pt x="564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484380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37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14" y="66090"/>
                </a:lnTo>
                <a:lnTo>
                  <a:pt x="12814" y="155105"/>
                </a:lnTo>
                <a:lnTo>
                  <a:pt x="42037" y="155105"/>
                </a:lnTo>
                <a:lnTo>
                  <a:pt x="42037" y="44970"/>
                </a:lnTo>
                <a:close/>
              </a:path>
              <a:path w="42544" h="155575">
                <a:moveTo>
                  <a:pt x="41592" y="0"/>
                </a:moveTo>
                <a:lnTo>
                  <a:pt x="11912" y="0"/>
                </a:lnTo>
                <a:lnTo>
                  <a:pt x="11912" y="26746"/>
                </a:lnTo>
                <a:lnTo>
                  <a:pt x="41592" y="26746"/>
                </a:lnTo>
                <a:lnTo>
                  <a:pt x="41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543460" y="11007585"/>
            <a:ext cx="103505" cy="114935"/>
          </a:xfrm>
          <a:custGeom>
            <a:avLst/>
            <a:gdLst/>
            <a:ahLst/>
            <a:cxnLst/>
            <a:rect l="l" t="t" r="r" b="b"/>
            <a:pathLst>
              <a:path w="103505" h="114934">
                <a:moveTo>
                  <a:pt x="51701" y="0"/>
                </a:moveTo>
                <a:lnTo>
                  <a:pt x="29398" y="4369"/>
                </a:lnTo>
                <a:lnTo>
                  <a:pt x="13206" y="16409"/>
                </a:lnTo>
                <a:lnTo>
                  <a:pt x="3336" y="34520"/>
                </a:lnTo>
                <a:lnTo>
                  <a:pt x="0" y="57099"/>
                </a:lnTo>
                <a:lnTo>
                  <a:pt x="3431" y="82024"/>
                </a:lnTo>
                <a:lnTo>
                  <a:pt x="13458" y="100034"/>
                </a:lnTo>
                <a:lnTo>
                  <a:pt x="29682" y="110963"/>
                </a:lnTo>
                <a:lnTo>
                  <a:pt x="51701" y="114642"/>
                </a:lnTo>
                <a:lnTo>
                  <a:pt x="73624" y="110930"/>
                </a:lnTo>
                <a:lnTo>
                  <a:pt x="89858" y="99948"/>
                </a:lnTo>
                <a:lnTo>
                  <a:pt x="93709" y="93065"/>
                </a:lnTo>
                <a:lnTo>
                  <a:pt x="51701" y="93065"/>
                </a:lnTo>
                <a:lnTo>
                  <a:pt x="42293" y="91048"/>
                </a:lnTo>
                <a:lnTo>
                  <a:pt x="35625" y="84688"/>
                </a:lnTo>
                <a:lnTo>
                  <a:pt x="31654" y="73525"/>
                </a:lnTo>
                <a:lnTo>
                  <a:pt x="30340" y="57099"/>
                </a:lnTo>
                <a:lnTo>
                  <a:pt x="31749" y="40417"/>
                </a:lnTo>
                <a:lnTo>
                  <a:pt x="35877" y="29360"/>
                </a:lnTo>
                <a:lnTo>
                  <a:pt x="42577" y="23236"/>
                </a:lnTo>
                <a:lnTo>
                  <a:pt x="51701" y="21348"/>
                </a:lnTo>
                <a:lnTo>
                  <a:pt x="92746" y="21348"/>
                </a:lnTo>
                <a:lnTo>
                  <a:pt x="90025" y="16409"/>
                </a:lnTo>
                <a:lnTo>
                  <a:pt x="73812" y="4369"/>
                </a:lnTo>
                <a:lnTo>
                  <a:pt x="51701" y="0"/>
                </a:lnTo>
                <a:close/>
              </a:path>
              <a:path w="103505" h="114934">
                <a:moveTo>
                  <a:pt x="92746" y="21348"/>
                </a:moveTo>
                <a:lnTo>
                  <a:pt x="51701" y="21348"/>
                </a:lnTo>
                <a:lnTo>
                  <a:pt x="60854" y="23205"/>
                </a:lnTo>
                <a:lnTo>
                  <a:pt x="67629" y="29279"/>
                </a:lnTo>
                <a:lnTo>
                  <a:pt x="71834" y="40326"/>
                </a:lnTo>
                <a:lnTo>
                  <a:pt x="73279" y="57099"/>
                </a:lnTo>
                <a:lnTo>
                  <a:pt x="71931" y="73814"/>
                </a:lnTo>
                <a:lnTo>
                  <a:pt x="67886" y="84945"/>
                </a:lnTo>
                <a:lnTo>
                  <a:pt x="61143" y="91144"/>
                </a:lnTo>
                <a:lnTo>
                  <a:pt x="51701" y="93065"/>
                </a:lnTo>
                <a:lnTo>
                  <a:pt x="93709" y="93065"/>
                </a:lnTo>
                <a:lnTo>
                  <a:pt x="99939" y="81928"/>
                </a:lnTo>
                <a:lnTo>
                  <a:pt x="103403" y="57099"/>
                </a:lnTo>
                <a:lnTo>
                  <a:pt x="100002" y="34520"/>
                </a:lnTo>
                <a:lnTo>
                  <a:pt x="92746" y="21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706226" y="10964878"/>
            <a:ext cx="101600" cy="157480"/>
          </a:xfrm>
          <a:custGeom>
            <a:avLst/>
            <a:gdLst/>
            <a:ahLst/>
            <a:cxnLst/>
            <a:rect l="l" t="t" r="r" b="b"/>
            <a:pathLst>
              <a:path w="101600" h="157479">
                <a:moveTo>
                  <a:pt x="47434" y="42710"/>
                </a:moveTo>
                <a:lnTo>
                  <a:pt x="28739" y="46545"/>
                </a:lnTo>
                <a:lnTo>
                  <a:pt x="13687" y="57713"/>
                </a:lnTo>
                <a:lnTo>
                  <a:pt x="3650" y="75708"/>
                </a:lnTo>
                <a:lnTo>
                  <a:pt x="0" y="100025"/>
                </a:lnTo>
                <a:lnTo>
                  <a:pt x="3517" y="125581"/>
                </a:lnTo>
                <a:lnTo>
                  <a:pt x="13127" y="143443"/>
                </a:lnTo>
                <a:lnTo>
                  <a:pt x="27415" y="153928"/>
                </a:lnTo>
                <a:lnTo>
                  <a:pt x="44970" y="157352"/>
                </a:lnTo>
                <a:lnTo>
                  <a:pt x="54878" y="156053"/>
                </a:lnTo>
                <a:lnTo>
                  <a:pt x="63206" y="152687"/>
                </a:lnTo>
                <a:lnTo>
                  <a:pt x="69722" y="148057"/>
                </a:lnTo>
                <a:lnTo>
                  <a:pt x="74193" y="142963"/>
                </a:lnTo>
                <a:lnTo>
                  <a:pt x="101384" y="142963"/>
                </a:lnTo>
                <a:lnTo>
                  <a:pt x="101384" y="135991"/>
                </a:lnTo>
                <a:lnTo>
                  <a:pt x="51701" y="135991"/>
                </a:lnTo>
                <a:lnTo>
                  <a:pt x="42347" y="134036"/>
                </a:lnTo>
                <a:lnTo>
                  <a:pt x="35352" y="127763"/>
                </a:lnTo>
                <a:lnTo>
                  <a:pt x="30968" y="116558"/>
                </a:lnTo>
                <a:lnTo>
                  <a:pt x="29451" y="99809"/>
                </a:lnTo>
                <a:lnTo>
                  <a:pt x="31038" y="83523"/>
                </a:lnTo>
                <a:lnTo>
                  <a:pt x="35575" y="72670"/>
                </a:lnTo>
                <a:lnTo>
                  <a:pt x="42727" y="66621"/>
                </a:lnTo>
                <a:lnTo>
                  <a:pt x="52158" y="64744"/>
                </a:lnTo>
                <a:lnTo>
                  <a:pt x="101384" y="64744"/>
                </a:lnTo>
                <a:lnTo>
                  <a:pt x="101384" y="53492"/>
                </a:lnTo>
                <a:lnTo>
                  <a:pt x="74853" y="53492"/>
                </a:lnTo>
                <a:lnTo>
                  <a:pt x="69683" y="48962"/>
                </a:lnTo>
                <a:lnTo>
                  <a:pt x="63334" y="45572"/>
                </a:lnTo>
                <a:lnTo>
                  <a:pt x="55890" y="43446"/>
                </a:lnTo>
                <a:lnTo>
                  <a:pt x="47434" y="42710"/>
                </a:lnTo>
                <a:close/>
              </a:path>
              <a:path w="101600" h="157479">
                <a:moveTo>
                  <a:pt x="101384" y="142963"/>
                </a:moveTo>
                <a:lnTo>
                  <a:pt x="74193" y="142963"/>
                </a:lnTo>
                <a:lnTo>
                  <a:pt x="77558" y="155105"/>
                </a:lnTo>
                <a:lnTo>
                  <a:pt x="101384" y="155105"/>
                </a:lnTo>
                <a:lnTo>
                  <a:pt x="101384" y="142963"/>
                </a:lnTo>
                <a:close/>
              </a:path>
              <a:path w="101600" h="157479">
                <a:moveTo>
                  <a:pt x="101384" y="64744"/>
                </a:moveTo>
                <a:lnTo>
                  <a:pt x="60693" y="64744"/>
                </a:lnTo>
                <a:lnTo>
                  <a:pt x="67665" y="67424"/>
                </a:lnTo>
                <a:lnTo>
                  <a:pt x="72161" y="70129"/>
                </a:lnTo>
                <a:lnTo>
                  <a:pt x="72161" y="126555"/>
                </a:lnTo>
                <a:lnTo>
                  <a:pt x="66548" y="132397"/>
                </a:lnTo>
                <a:lnTo>
                  <a:pt x="59131" y="135991"/>
                </a:lnTo>
                <a:lnTo>
                  <a:pt x="101384" y="135991"/>
                </a:lnTo>
                <a:lnTo>
                  <a:pt x="101384" y="64744"/>
                </a:lnTo>
                <a:close/>
              </a:path>
              <a:path w="101600" h="157479">
                <a:moveTo>
                  <a:pt x="101384" y="0"/>
                </a:moveTo>
                <a:lnTo>
                  <a:pt x="72161" y="0"/>
                </a:lnTo>
                <a:lnTo>
                  <a:pt x="72161" y="41592"/>
                </a:lnTo>
                <a:lnTo>
                  <a:pt x="73063" y="47205"/>
                </a:lnTo>
                <a:lnTo>
                  <a:pt x="74853" y="53492"/>
                </a:lnTo>
                <a:lnTo>
                  <a:pt x="101384" y="53492"/>
                </a:lnTo>
                <a:lnTo>
                  <a:pt x="101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824900" y="11007587"/>
            <a:ext cx="98425" cy="114935"/>
          </a:xfrm>
          <a:custGeom>
            <a:avLst/>
            <a:gdLst/>
            <a:ahLst/>
            <a:cxnLst/>
            <a:rect l="l" t="t" r="r" b="b"/>
            <a:pathLst>
              <a:path w="98425" h="114934">
                <a:moveTo>
                  <a:pt x="51688" y="0"/>
                </a:moveTo>
                <a:lnTo>
                  <a:pt x="28723" y="4147"/>
                </a:lnTo>
                <a:lnTo>
                  <a:pt x="12609" y="15819"/>
                </a:lnTo>
                <a:lnTo>
                  <a:pt x="3113" y="33856"/>
                </a:lnTo>
                <a:lnTo>
                  <a:pt x="0" y="57099"/>
                </a:lnTo>
                <a:lnTo>
                  <a:pt x="3691" y="81451"/>
                </a:lnTo>
                <a:lnTo>
                  <a:pt x="14357" y="99525"/>
                </a:lnTo>
                <a:lnTo>
                  <a:pt x="31386" y="110771"/>
                </a:lnTo>
                <a:lnTo>
                  <a:pt x="54165" y="114642"/>
                </a:lnTo>
                <a:lnTo>
                  <a:pt x="66675" y="113652"/>
                </a:lnTo>
                <a:lnTo>
                  <a:pt x="78000" y="111102"/>
                </a:lnTo>
                <a:lnTo>
                  <a:pt x="87805" y="107624"/>
                </a:lnTo>
                <a:lnTo>
                  <a:pt x="95757" y="103847"/>
                </a:lnTo>
                <a:lnTo>
                  <a:pt x="92640" y="92392"/>
                </a:lnTo>
                <a:lnTo>
                  <a:pt x="57759" y="92392"/>
                </a:lnTo>
                <a:lnTo>
                  <a:pt x="45565" y="90606"/>
                </a:lnTo>
                <a:lnTo>
                  <a:pt x="36693" y="85363"/>
                </a:lnTo>
                <a:lnTo>
                  <a:pt x="31274" y="76833"/>
                </a:lnTo>
                <a:lnTo>
                  <a:pt x="29438" y="65189"/>
                </a:lnTo>
                <a:lnTo>
                  <a:pt x="97993" y="65189"/>
                </a:lnTo>
                <a:lnTo>
                  <a:pt x="97993" y="52374"/>
                </a:lnTo>
                <a:lnTo>
                  <a:pt x="97414" y="47879"/>
                </a:lnTo>
                <a:lnTo>
                  <a:pt x="29438" y="47879"/>
                </a:lnTo>
                <a:lnTo>
                  <a:pt x="30617" y="38272"/>
                </a:lnTo>
                <a:lnTo>
                  <a:pt x="34305" y="29841"/>
                </a:lnTo>
                <a:lnTo>
                  <a:pt x="40732" y="23854"/>
                </a:lnTo>
                <a:lnTo>
                  <a:pt x="50126" y="21577"/>
                </a:lnTo>
                <a:lnTo>
                  <a:pt x="90119" y="21577"/>
                </a:lnTo>
                <a:lnTo>
                  <a:pt x="87318" y="15814"/>
                </a:lnTo>
                <a:lnTo>
                  <a:pt x="72961" y="4293"/>
                </a:lnTo>
                <a:lnTo>
                  <a:pt x="51688" y="0"/>
                </a:lnTo>
                <a:close/>
              </a:path>
              <a:path w="98425" h="114934">
                <a:moveTo>
                  <a:pt x="90131" y="83172"/>
                </a:moveTo>
                <a:lnTo>
                  <a:pt x="82576" y="86702"/>
                </a:lnTo>
                <a:lnTo>
                  <a:pt x="74536" y="89639"/>
                </a:lnTo>
                <a:lnTo>
                  <a:pt x="66200" y="91648"/>
                </a:lnTo>
                <a:lnTo>
                  <a:pt x="57759" y="92392"/>
                </a:lnTo>
                <a:lnTo>
                  <a:pt x="92640" y="92392"/>
                </a:lnTo>
                <a:lnTo>
                  <a:pt x="90131" y="83172"/>
                </a:lnTo>
                <a:close/>
              </a:path>
              <a:path w="98425" h="114934">
                <a:moveTo>
                  <a:pt x="90119" y="21577"/>
                </a:moveTo>
                <a:lnTo>
                  <a:pt x="50126" y="21577"/>
                </a:lnTo>
                <a:lnTo>
                  <a:pt x="59628" y="23695"/>
                </a:lnTo>
                <a:lnTo>
                  <a:pt x="65635" y="29417"/>
                </a:lnTo>
                <a:lnTo>
                  <a:pt x="68777" y="37795"/>
                </a:lnTo>
                <a:lnTo>
                  <a:pt x="69684" y="47879"/>
                </a:lnTo>
                <a:lnTo>
                  <a:pt x="97414" y="47879"/>
                </a:lnTo>
                <a:lnTo>
                  <a:pt x="95437" y="32521"/>
                </a:lnTo>
                <a:lnTo>
                  <a:pt x="90119" y="2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987667" y="10968254"/>
            <a:ext cx="93345" cy="151765"/>
          </a:xfrm>
          <a:custGeom>
            <a:avLst/>
            <a:gdLst/>
            <a:ahLst/>
            <a:cxnLst/>
            <a:rect l="l" t="t" r="r" b="b"/>
            <a:pathLst>
              <a:path w="93344" h="151765">
                <a:moveTo>
                  <a:pt x="93294" y="0"/>
                </a:moveTo>
                <a:lnTo>
                  <a:pt x="0" y="0"/>
                </a:lnTo>
                <a:lnTo>
                  <a:pt x="0" y="151726"/>
                </a:lnTo>
                <a:lnTo>
                  <a:pt x="93294" y="151726"/>
                </a:lnTo>
                <a:lnTo>
                  <a:pt x="93294" y="127228"/>
                </a:lnTo>
                <a:lnTo>
                  <a:pt x="29451" y="127228"/>
                </a:lnTo>
                <a:lnTo>
                  <a:pt x="29451" y="88328"/>
                </a:lnTo>
                <a:lnTo>
                  <a:pt x="75984" y="88328"/>
                </a:lnTo>
                <a:lnTo>
                  <a:pt x="78232" y="62268"/>
                </a:lnTo>
                <a:lnTo>
                  <a:pt x="29451" y="62268"/>
                </a:lnTo>
                <a:lnTo>
                  <a:pt x="29451" y="24942"/>
                </a:lnTo>
                <a:lnTo>
                  <a:pt x="93294" y="24942"/>
                </a:lnTo>
                <a:lnTo>
                  <a:pt x="932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091930" y="10964878"/>
            <a:ext cx="101600" cy="157480"/>
          </a:xfrm>
          <a:custGeom>
            <a:avLst/>
            <a:gdLst/>
            <a:ahLst/>
            <a:cxnLst/>
            <a:rect l="l" t="t" r="r" b="b"/>
            <a:pathLst>
              <a:path w="101600" h="157479">
                <a:moveTo>
                  <a:pt x="47434" y="42710"/>
                </a:moveTo>
                <a:lnTo>
                  <a:pt x="28739" y="46545"/>
                </a:lnTo>
                <a:lnTo>
                  <a:pt x="13687" y="57713"/>
                </a:lnTo>
                <a:lnTo>
                  <a:pt x="3650" y="75708"/>
                </a:lnTo>
                <a:lnTo>
                  <a:pt x="0" y="100025"/>
                </a:lnTo>
                <a:lnTo>
                  <a:pt x="3517" y="125581"/>
                </a:lnTo>
                <a:lnTo>
                  <a:pt x="13127" y="143443"/>
                </a:lnTo>
                <a:lnTo>
                  <a:pt x="27415" y="153928"/>
                </a:lnTo>
                <a:lnTo>
                  <a:pt x="44970" y="157352"/>
                </a:lnTo>
                <a:lnTo>
                  <a:pt x="54878" y="156053"/>
                </a:lnTo>
                <a:lnTo>
                  <a:pt x="63206" y="152687"/>
                </a:lnTo>
                <a:lnTo>
                  <a:pt x="69722" y="148057"/>
                </a:lnTo>
                <a:lnTo>
                  <a:pt x="74193" y="142963"/>
                </a:lnTo>
                <a:lnTo>
                  <a:pt x="101384" y="142963"/>
                </a:lnTo>
                <a:lnTo>
                  <a:pt x="101384" y="135991"/>
                </a:lnTo>
                <a:lnTo>
                  <a:pt x="51701" y="135991"/>
                </a:lnTo>
                <a:lnTo>
                  <a:pt x="42347" y="134036"/>
                </a:lnTo>
                <a:lnTo>
                  <a:pt x="35352" y="127763"/>
                </a:lnTo>
                <a:lnTo>
                  <a:pt x="30968" y="116558"/>
                </a:lnTo>
                <a:lnTo>
                  <a:pt x="29451" y="99809"/>
                </a:lnTo>
                <a:lnTo>
                  <a:pt x="31040" y="83523"/>
                </a:lnTo>
                <a:lnTo>
                  <a:pt x="35580" y="72670"/>
                </a:lnTo>
                <a:lnTo>
                  <a:pt x="42733" y="66621"/>
                </a:lnTo>
                <a:lnTo>
                  <a:pt x="52158" y="64744"/>
                </a:lnTo>
                <a:lnTo>
                  <a:pt x="101384" y="64744"/>
                </a:lnTo>
                <a:lnTo>
                  <a:pt x="101384" y="53492"/>
                </a:lnTo>
                <a:lnTo>
                  <a:pt x="74866" y="53492"/>
                </a:lnTo>
                <a:lnTo>
                  <a:pt x="69689" y="48962"/>
                </a:lnTo>
                <a:lnTo>
                  <a:pt x="63336" y="45572"/>
                </a:lnTo>
                <a:lnTo>
                  <a:pt x="55890" y="43446"/>
                </a:lnTo>
                <a:lnTo>
                  <a:pt x="47434" y="42710"/>
                </a:lnTo>
                <a:close/>
              </a:path>
              <a:path w="101600" h="157479">
                <a:moveTo>
                  <a:pt x="101384" y="142963"/>
                </a:moveTo>
                <a:lnTo>
                  <a:pt x="74193" y="142963"/>
                </a:lnTo>
                <a:lnTo>
                  <a:pt x="77558" y="155105"/>
                </a:lnTo>
                <a:lnTo>
                  <a:pt x="101384" y="155105"/>
                </a:lnTo>
                <a:lnTo>
                  <a:pt x="101384" y="142963"/>
                </a:lnTo>
                <a:close/>
              </a:path>
              <a:path w="101600" h="157479">
                <a:moveTo>
                  <a:pt x="101384" y="64744"/>
                </a:moveTo>
                <a:lnTo>
                  <a:pt x="60705" y="64744"/>
                </a:lnTo>
                <a:lnTo>
                  <a:pt x="67678" y="67424"/>
                </a:lnTo>
                <a:lnTo>
                  <a:pt x="72161" y="70129"/>
                </a:lnTo>
                <a:lnTo>
                  <a:pt x="72161" y="126555"/>
                </a:lnTo>
                <a:lnTo>
                  <a:pt x="66547" y="132397"/>
                </a:lnTo>
                <a:lnTo>
                  <a:pt x="59131" y="135991"/>
                </a:lnTo>
                <a:lnTo>
                  <a:pt x="101384" y="135991"/>
                </a:lnTo>
                <a:lnTo>
                  <a:pt x="101384" y="64744"/>
                </a:lnTo>
                <a:close/>
              </a:path>
              <a:path w="101600" h="157479">
                <a:moveTo>
                  <a:pt x="101384" y="0"/>
                </a:moveTo>
                <a:lnTo>
                  <a:pt x="72161" y="0"/>
                </a:lnTo>
                <a:lnTo>
                  <a:pt x="72161" y="41592"/>
                </a:lnTo>
                <a:lnTo>
                  <a:pt x="73063" y="47205"/>
                </a:lnTo>
                <a:lnTo>
                  <a:pt x="74866" y="53492"/>
                </a:lnTo>
                <a:lnTo>
                  <a:pt x="101384" y="53492"/>
                </a:lnTo>
                <a:lnTo>
                  <a:pt x="101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213662" y="11009847"/>
            <a:ext cx="98425" cy="112395"/>
          </a:xfrm>
          <a:custGeom>
            <a:avLst/>
            <a:gdLst/>
            <a:ahLst/>
            <a:cxnLst/>
            <a:rect l="l" t="t" r="r" b="b"/>
            <a:pathLst>
              <a:path w="98425" h="112395">
                <a:moveTo>
                  <a:pt x="29222" y="0"/>
                </a:moveTo>
                <a:lnTo>
                  <a:pt x="0" y="0"/>
                </a:lnTo>
                <a:lnTo>
                  <a:pt x="27" y="66979"/>
                </a:lnTo>
                <a:lnTo>
                  <a:pt x="2395" y="86680"/>
                </a:lnTo>
                <a:lnTo>
                  <a:pt x="9721" y="100944"/>
                </a:lnTo>
                <a:lnTo>
                  <a:pt x="22192" y="109519"/>
                </a:lnTo>
                <a:lnTo>
                  <a:pt x="40017" y="112382"/>
                </a:lnTo>
                <a:lnTo>
                  <a:pt x="52058" y="110871"/>
                </a:lnTo>
                <a:lnTo>
                  <a:pt x="61847" y="107043"/>
                </a:lnTo>
                <a:lnTo>
                  <a:pt x="69319" y="101950"/>
                </a:lnTo>
                <a:lnTo>
                  <a:pt x="74409" y="96646"/>
                </a:lnTo>
                <a:lnTo>
                  <a:pt x="98234" y="96646"/>
                </a:lnTo>
                <a:lnTo>
                  <a:pt x="98234" y="89903"/>
                </a:lnTo>
                <a:lnTo>
                  <a:pt x="48552" y="89903"/>
                </a:lnTo>
                <a:lnTo>
                  <a:pt x="39938" y="88691"/>
                </a:lnTo>
                <a:lnTo>
                  <a:pt x="33915" y="84761"/>
                </a:lnTo>
                <a:lnTo>
                  <a:pt x="30378" y="77671"/>
                </a:lnTo>
                <a:lnTo>
                  <a:pt x="29222" y="66979"/>
                </a:lnTo>
                <a:lnTo>
                  <a:pt x="29222" y="0"/>
                </a:lnTo>
                <a:close/>
              </a:path>
              <a:path w="98425" h="112395">
                <a:moveTo>
                  <a:pt x="98234" y="96646"/>
                </a:moveTo>
                <a:lnTo>
                  <a:pt x="74409" y="96646"/>
                </a:lnTo>
                <a:lnTo>
                  <a:pt x="78905" y="110134"/>
                </a:lnTo>
                <a:lnTo>
                  <a:pt x="98234" y="110134"/>
                </a:lnTo>
                <a:lnTo>
                  <a:pt x="98234" y="96646"/>
                </a:lnTo>
                <a:close/>
              </a:path>
              <a:path w="98425" h="112395">
                <a:moveTo>
                  <a:pt x="98234" y="0"/>
                </a:moveTo>
                <a:lnTo>
                  <a:pt x="68338" y="0"/>
                </a:lnTo>
                <a:lnTo>
                  <a:pt x="68338" y="83375"/>
                </a:lnTo>
                <a:lnTo>
                  <a:pt x="63169" y="86982"/>
                </a:lnTo>
                <a:lnTo>
                  <a:pt x="56197" y="89903"/>
                </a:lnTo>
                <a:lnTo>
                  <a:pt x="98234" y="89903"/>
                </a:lnTo>
                <a:lnTo>
                  <a:pt x="982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328943" y="11007591"/>
            <a:ext cx="90805" cy="114935"/>
          </a:xfrm>
          <a:custGeom>
            <a:avLst/>
            <a:gdLst/>
            <a:ahLst/>
            <a:cxnLst/>
            <a:rect l="l" t="t" r="r" b="b"/>
            <a:pathLst>
              <a:path w="90805" h="114934">
                <a:moveTo>
                  <a:pt x="52387" y="0"/>
                </a:moveTo>
                <a:lnTo>
                  <a:pt x="30448" y="3897"/>
                </a:lnTo>
                <a:lnTo>
                  <a:pt x="13968" y="15170"/>
                </a:lnTo>
                <a:lnTo>
                  <a:pt x="3601" y="33186"/>
                </a:lnTo>
                <a:lnTo>
                  <a:pt x="0" y="57315"/>
                </a:lnTo>
                <a:lnTo>
                  <a:pt x="3604" y="82587"/>
                </a:lnTo>
                <a:lnTo>
                  <a:pt x="13995" y="100480"/>
                </a:lnTo>
                <a:lnTo>
                  <a:pt x="30539" y="111123"/>
                </a:lnTo>
                <a:lnTo>
                  <a:pt x="52603" y="114642"/>
                </a:lnTo>
                <a:lnTo>
                  <a:pt x="64637" y="113606"/>
                </a:lnTo>
                <a:lnTo>
                  <a:pt x="75364" y="111072"/>
                </a:lnTo>
                <a:lnTo>
                  <a:pt x="84153" y="107908"/>
                </a:lnTo>
                <a:lnTo>
                  <a:pt x="90373" y="104978"/>
                </a:lnTo>
                <a:lnTo>
                  <a:pt x="87125" y="92392"/>
                </a:lnTo>
                <a:lnTo>
                  <a:pt x="55079" y="92392"/>
                </a:lnTo>
                <a:lnTo>
                  <a:pt x="44410" y="90421"/>
                </a:lnTo>
                <a:lnTo>
                  <a:pt x="36501" y="84212"/>
                </a:lnTo>
                <a:lnTo>
                  <a:pt x="31585" y="73324"/>
                </a:lnTo>
                <a:lnTo>
                  <a:pt x="29895" y="57315"/>
                </a:lnTo>
                <a:lnTo>
                  <a:pt x="31644" y="41404"/>
                </a:lnTo>
                <a:lnTo>
                  <a:pt x="36639" y="30510"/>
                </a:lnTo>
                <a:lnTo>
                  <a:pt x="44501" y="24252"/>
                </a:lnTo>
                <a:lnTo>
                  <a:pt x="54851" y="22250"/>
                </a:lnTo>
                <a:lnTo>
                  <a:pt x="85076" y="22250"/>
                </a:lnTo>
                <a:lnTo>
                  <a:pt x="90144" y="8991"/>
                </a:lnTo>
                <a:lnTo>
                  <a:pt x="81841" y="5025"/>
                </a:lnTo>
                <a:lnTo>
                  <a:pt x="72780" y="2219"/>
                </a:lnTo>
                <a:lnTo>
                  <a:pt x="62962" y="551"/>
                </a:lnTo>
                <a:lnTo>
                  <a:pt x="52387" y="0"/>
                </a:lnTo>
                <a:close/>
              </a:path>
              <a:path w="90805" h="114934">
                <a:moveTo>
                  <a:pt x="84975" y="84061"/>
                </a:moveTo>
                <a:lnTo>
                  <a:pt x="78879" y="87077"/>
                </a:lnTo>
                <a:lnTo>
                  <a:pt x="71627" y="89750"/>
                </a:lnTo>
                <a:lnTo>
                  <a:pt x="63576" y="91662"/>
                </a:lnTo>
                <a:lnTo>
                  <a:pt x="55079" y="92392"/>
                </a:lnTo>
                <a:lnTo>
                  <a:pt x="87125" y="92392"/>
                </a:lnTo>
                <a:lnTo>
                  <a:pt x="84975" y="84061"/>
                </a:lnTo>
                <a:close/>
              </a:path>
              <a:path w="90805" h="114934">
                <a:moveTo>
                  <a:pt x="85076" y="22250"/>
                </a:moveTo>
                <a:lnTo>
                  <a:pt x="54851" y="22250"/>
                </a:lnTo>
                <a:lnTo>
                  <a:pt x="62143" y="22641"/>
                </a:lnTo>
                <a:lnTo>
                  <a:pt x="69351" y="23855"/>
                </a:lnTo>
                <a:lnTo>
                  <a:pt x="76221" y="25952"/>
                </a:lnTo>
                <a:lnTo>
                  <a:pt x="82499" y="28994"/>
                </a:lnTo>
                <a:lnTo>
                  <a:pt x="85076" y="22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427871" y="11007586"/>
            <a:ext cx="93345" cy="114935"/>
          </a:xfrm>
          <a:custGeom>
            <a:avLst/>
            <a:gdLst/>
            <a:ahLst/>
            <a:cxnLst/>
            <a:rect l="l" t="t" r="r" b="b"/>
            <a:pathLst>
              <a:path w="93344" h="114934">
                <a:moveTo>
                  <a:pt x="89554" y="22478"/>
                </a:moveTo>
                <a:lnTo>
                  <a:pt x="45402" y="22478"/>
                </a:lnTo>
                <a:lnTo>
                  <a:pt x="53171" y="23402"/>
                </a:lnTo>
                <a:lnTo>
                  <a:pt x="59293" y="26496"/>
                </a:lnTo>
                <a:lnTo>
                  <a:pt x="63304" y="32246"/>
                </a:lnTo>
                <a:lnTo>
                  <a:pt x="64744" y="41135"/>
                </a:lnTo>
                <a:lnTo>
                  <a:pt x="64744" y="46748"/>
                </a:lnTo>
                <a:lnTo>
                  <a:pt x="41592" y="46748"/>
                </a:lnTo>
                <a:lnTo>
                  <a:pt x="23901" y="48967"/>
                </a:lnTo>
                <a:lnTo>
                  <a:pt x="10847" y="55381"/>
                </a:lnTo>
                <a:lnTo>
                  <a:pt x="2768" y="65629"/>
                </a:lnTo>
                <a:lnTo>
                  <a:pt x="0" y="79349"/>
                </a:lnTo>
                <a:lnTo>
                  <a:pt x="2663" y="93779"/>
                </a:lnTo>
                <a:lnTo>
                  <a:pt x="10175" y="104921"/>
                </a:lnTo>
                <a:lnTo>
                  <a:pt x="21817" y="112100"/>
                </a:lnTo>
                <a:lnTo>
                  <a:pt x="36868" y="114642"/>
                </a:lnTo>
                <a:lnTo>
                  <a:pt x="47643" y="113328"/>
                </a:lnTo>
                <a:lnTo>
                  <a:pt x="56651" y="109864"/>
                </a:lnTo>
                <a:lnTo>
                  <a:pt x="63807" y="104966"/>
                </a:lnTo>
                <a:lnTo>
                  <a:pt x="69024" y="99352"/>
                </a:lnTo>
                <a:lnTo>
                  <a:pt x="93065" y="99352"/>
                </a:lnTo>
                <a:lnTo>
                  <a:pt x="93065" y="94640"/>
                </a:lnTo>
                <a:lnTo>
                  <a:pt x="34175" y="94640"/>
                </a:lnTo>
                <a:lnTo>
                  <a:pt x="28778" y="88582"/>
                </a:lnTo>
                <a:lnTo>
                  <a:pt x="28778" y="70129"/>
                </a:lnTo>
                <a:lnTo>
                  <a:pt x="34391" y="64287"/>
                </a:lnTo>
                <a:lnTo>
                  <a:pt x="93065" y="64287"/>
                </a:lnTo>
                <a:lnTo>
                  <a:pt x="93065" y="42481"/>
                </a:lnTo>
                <a:lnTo>
                  <a:pt x="90471" y="23992"/>
                </a:lnTo>
                <a:lnTo>
                  <a:pt x="89554" y="22478"/>
                </a:lnTo>
                <a:close/>
              </a:path>
              <a:path w="93344" h="114934">
                <a:moveTo>
                  <a:pt x="93065" y="99352"/>
                </a:moveTo>
                <a:lnTo>
                  <a:pt x="69024" y="99352"/>
                </a:lnTo>
                <a:lnTo>
                  <a:pt x="73063" y="112394"/>
                </a:lnTo>
                <a:lnTo>
                  <a:pt x="93065" y="112394"/>
                </a:lnTo>
                <a:lnTo>
                  <a:pt x="93065" y="99352"/>
                </a:lnTo>
                <a:close/>
              </a:path>
              <a:path w="93344" h="114934">
                <a:moveTo>
                  <a:pt x="93065" y="64287"/>
                </a:moveTo>
                <a:lnTo>
                  <a:pt x="64744" y="64287"/>
                </a:lnTo>
                <a:lnTo>
                  <a:pt x="64744" y="87223"/>
                </a:lnTo>
                <a:lnTo>
                  <a:pt x="59347" y="91503"/>
                </a:lnTo>
                <a:lnTo>
                  <a:pt x="52158" y="94640"/>
                </a:lnTo>
                <a:lnTo>
                  <a:pt x="93065" y="94640"/>
                </a:lnTo>
                <a:lnTo>
                  <a:pt x="93065" y="64287"/>
                </a:lnTo>
                <a:close/>
              </a:path>
              <a:path w="93344" h="114934">
                <a:moveTo>
                  <a:pt x="48323" y="0"/>
                </a:moveTo>
                <a:lnTo>
                  <a:pt x="35797" y="742"/>
                </a:lnTo>
                <a:lnTo>
                  <a:pt x="24280" y="2728"/>
                </a:lnTo>
                <a:lnTo>
                  <a:pt x="13942" y="5598"/>
                </a:lnTo>
                <a:lnTo>
                  <a:pt x="4952" y="8991"/>
                </a:lnTo>
                <a:lnTo>
                  <a:pt x="12369" y="29895"/>
                </a:lnTo>
                <a:lnTo>
                  <a:pt x="19492" y="27033"/>
                </a:lnTo>
                <a:lnTo>
                  <a:pt x="27371" y="24672"/>
                </a:lnTo>
                <a:lnTo>
                  <a:pt x="36008" y="23069"/>
                </a:lnTo>
                <a:lnTo>
                  <a:pt x="45402" y="22478"/>
                </a:lnTo>
                <a:lnTo>
                  <a:pt x="89554" y="22478"/>
                </a:lnTo>
                <a:lnTo>
                  <a:pt x="82419" y="10706"/>
                </a:lnTo>
                <a:lnTo>
                  <a:pt x="68505" y="2687"/>
                </a:lnTo>
                <a:lnTo>
                  <a:pt x="48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537830" y="11007591"/>
            <a:ext cx="90805" cy="114935"/>
          </a:xfrm>
          <a:custGeom>
            <a:avLst/>
            <a:gdLst/>
            <a:ahLst/>
            <a:cxnLst/>
            <a:rect l="l" t="t" r="r" b="b"/>
            <a:pathLst>
              <a:path w="90805" h="114934">
                <a:moveTo>
                  <a:pt x="52387" y="0"/>
                </a:moveTo>
                <a:lnTo>
                  <a:pt x="30453" y="3897"/>
                </a:lnTo>
                <a:lnTo>
                  <a:pt x="13973" y="15170"/>
                </a:lnTo>
                <a:lnTo>
                  <a:pt x="3602" y="33186"/>
                </a:lnTo>
                <a:lnTo>
                  <a:pt x="0" y="57315"/>
                </a:lnTo>
                <a:lnTo>
                  <a:pt x="3606" y="82587"/>
                </a:lnTo>
                <a:lnTo>
                  <a:pt x="14000" y="100480"/>
                </a:lnTo>
                <a:lnTo>
                  <a:pt x="30544" y="111123"/>
                </a:lnTo>
                <a:lnTo>
                  <a:pt x="52603" y="114642"/>
                </a:lnTo>
                <a:lnTo>
                  <a:pt x="64639" y="113606"/>
                </a:lnTo>
                <a:lnTo>
                  <a:pt x="75369" y="111072"/>
                </a:lnTo>
                <a:lnTo>
                  <a:pt x="84159" y="107908"/>
                </a:lnTo>
                <a:lnTo>
                  <a:pt x="90373" y="104978"/>
                </a:lnTo>
                <a:lnTo>
                  <a:pt x="87125" y="92392"/>
                </a:lnTo>
                <a:lnTo>
                  <a:pt x="55079" y="92392"/>
                </a:lnTo>
                <a:lnTo>
                  <a:pt x="44412" y="90421"/>
                </a:lnTo>
                <a:lnTo>
                  <a:pt x="36507" y="84212"/>
                </a:lnTo>
                <a:lnTo>
                  <a:pt x="31596" y="73324"/>
                </a:lnTo>
                <a:lnTo>
                  <a:pt x="29908" y="57315"/>
                </a:lnTo>
                <a:lnTo>
                  <a:pt x="31657" y="41404"/>
                </a:lnTo>
                <a:lnTo>
                  <a:pt x="36652" y="30510"/>
                </a:lnTo>
                <a:lnTo>
                  <a:pt x="44513" y="24252"/>
                </a:lnTo>
                <a:lnTo>
                  <a:pt x="54863" y="22250"/>
                </a:lnTo>
                <a:lnTo>
                  <a:pt x="85076" y="22250"/>
                </a:lnTo>
                <a:lnTo>
                  <a:pt x="90144" y="8991"/>
                </a:lnTo>
                <a:lnTo>
                  <a:pt x="81846" y="5025"/>
                </a:lnTo>
                <a:lnTo>
                  <a:pt x="72785" y="2219"/>
                </a:lnTo>
                <a:lnTo>
                  <a:pt x="62964" y="551"/>
                </a:lnTo>
                <a:lnTo>
                  <a:pt x="52387" y="0"/>
                </a:lnTo>
                <a:close/>
              </a:path>
              <a:path w="90805" h="114934">
                <a:moveTo>
                  <a:pt x="84975" y="84061"/>
                </a:moveTo>
                <a:lnTo>
                  <a:pt x="78879" y="87077"/>
                </a:lnTo>
                <a:lnTo>
                  <a:pt x="71627" y="89750"/>
                </a:lnTo>
                <a:lnTo>
                  <a:pt x="63576" y="91662"/>
                </a:lnTo>
                <a:lnTo>
                  <a:pt x="55079" y="92392"/>
                </a:lnTo>
                <a:lnTo>
                  <a:pt x="87125" y="92392"/>
                </a:lnTo>
                <a:lnTo>
                  <a:pt x="84975" y="84061"/>
                </a:lnTo>
                <a:close/>
              </a:path>
              <a:path w="90805" h="114934">
                <a:moveTo>
                  <a:pt x="85076" y="22250"/>
                </a:moveTo>
                <a:lnTo>
                  <a:pt x="54863" y="22250"/>
                </a:lnTo>
                <a:lnTo>
                  <a:pt x="62153" y="22641"/>
                </a:lnTo>
                <a:lnTo>
                  <a:pt x="69357" y="23855"/>
                </a:lnTo>
                <a:lnTo>
                  <a:pt x="76223" y="25952"/>
                </a:lnTo>
                <a:lnTo>
                  <a:pt x="82499" y="28994"/>
                </a:lnTo>
                <a:lnTo>
                  <a:pt x="85076" y="22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639362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37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14" y="66090"/>
                </a:lnTo>
                <a:lnTo>
                  <a:pt x="12814" y="155105"/>
                </a:lnTo>
                <a:lnTo>
                  <a:pt x="42037" y="155105"/>
                </a:lnTo>
                <a:lnTo>
                  <a:pt x="42037" y="44970"/>
                </a:lnTo>
                <a:close/>
              </a:path>
              <a:path w="42544" h="155575">
                <a:moveTo>
                  <a:pt x="41592" y="0"/>
                </a:moveTo>
                <a:lnTo>
                  <a:pt x="11912" y="0"/>
                </a:lnTo>
                <a:lnTo>
                  <a:pt x="11912" y="26746"/>
                </a:lnTo>
                <a:lnTo>
                  <a:pt x="41592" y="26746"/>
                </a:lnTo>
                <a:lnTo>
                  <a:pt x="41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698454" y="10959934"/>
            <a:ext cx="103505" cy="162560"/>
          </a:xfrm>
          <a:custGeom>
            <a:avLst/>
            <a:gdLst/>
            <a:ahLst/>
            <a:cxnLst/>
            <a:rect l="l" t="t" r="r" b="b"/>
            <a:pathLst>
              <a:path w="103505" h="162559">
                <a:moveTo>
                  <a:pt x="51701" y="47650"/>
                </a:moveTo>
                <a:lnTo>
                  <a:pt x="29398" y="52019"/>
                </a:lnTo>
                <a:lnTo>
                  <a:pt x="13206" y="64060"/>
                </a:lnTo>
                <a:lnTo>
                  <a:pt x="3336" y="82170"/>
                </a:lnTo>
                <a:lnTo>
                  <a:pt x="0" y="104749"/>
                </a:lnTo>
                <a:lnTo>
                  <a:pt x="3431" y="129674"/>
                </a:lnTo>
                <a:lnTo>
                  <a:pt x="13458" y="147685"/>
                </a:lnTo>
                <a:lnTo>
                  <a:pt x="29682" y="158613"/>
                </a:lnTo>
                <a:lnTo>
                  <a:pt x="51701" y="162293"/>
                </a:lnTo>
                <a:lnTo>
                  <a:pt x="73624" y="158581"/>
                </a:lnTo>
                <a:lnTo>
                  <a:pt x="89858" y="147599"/>
                </a:lnTo>
                <a:lnTo>
                  <a:pt x="93709" y="140716"/>
                </a:lnTo>
                <a:lnTo>
                  <a:pt x="51701" y="140716"/>
                </a:lnTo>
                <a:lnTo>
                  <a:pt x="42293" y="138698"/>
                </a:lnTo>
                <a:lnTo>
                  <a:pt x="35625" y="132338"/>
                </a:lnTo>
                <a:lnTo>
                  <a:pt x="31654" y="121176"/>
                </a:lnTo>
                <a:lnTo>
                  <a:pt x="30340" y="104749"/>
                </a:lnTo>
                <a:lnTo>
                  <a:pt x="31749" y="88067"/>
                </a:lnTo>
                <a:lnTo>
                  <a:pt x="35877" y="77011"/>
                </a:lnTo>
                <a:lnTo>
                  <a:pt x="42577" y="70886"/>
                </a:lnTo>
                <a:lnTo>
                  <a:pt x="51701" y="68999"/>
                </a:lnTo>
                <a:lnTo>
                  <a:pt x="92746" y="68999"/>
                </a:lnTo>
                <a:lnTo>
                  <a:pt x="90025" y="64060"/>
                </a:lnTo>
                <a:lnTo>
                  <a:pt x="73812" y="52019"/>
                </a:lnTo>
                <a:lnTo>
                  <a:pt x="51701" y="47650"/>
                </a:lnTo>
                <a:close/>
              </a:path>
              <a:path w="103505" h="162559">
                <a:moveTo>
                  <a:pt x="92746" y="68999"/>
                </a:moveTo>
                <a:lnTo>
                  <a:pt x="51701" y="68999"/>
                </a:lnTo>
                <a:lnTo>
                  <a:pt x="60854" y="70856"/>
                </a:lnTo>
                <a:lnTo>
                  <a:pt x="67629" y="76930"/>
                </a:lnTo>
                <a:lnTo>
                  <a:pt x="71834" y="87976"/>
                </a:lnTo>
                <a:lnTo>
                  <a:pt x="73279" y="104749"/>
                </a:lnTo>
                <a:lnTo>
                  <a:pt x="71931" y="121465"/>
                </a:lnTo>
                <a:lnTo>
                  <a:pt x="67886" y="132595"/>
                </a:lnTo>
                <a:lnTo>
                  <a:pt x="61143" y="138794"/>
                </a:lnTo>
                <a:lnTo>
                  <a:pt x="51701" y="140716"/>
                </a:lnTo>
                <a:lnTo>
                  <a:pt x="93709" y="140716"/>
                </a:lnTo>
                <a:lnTo>
                  <a:pt x="99939" y="129578"/>
                </a:lnTo>
                <a:lnTo>
                  <a:pt x="103403" y="104749"/>
                </a:lnTo>
                <a:lnTo>
                  <a:pt x="100002" y="82170"/>
                </a:lnTo>
                <a:lnTo>
                  <a:pt x="92746" y="68999"/>
                </a:lnTo>
                <a:close/>
              </a:path>
              <a:path w="103505" h="162559">
                <a:moveTo>
                  <a:pt x="78447" y="0"/>
                </a:moveTo>
                <a:lnTo>
                  <a:pt x="21577" y="15963"/>
                </a:lnTo>
                <a:lnTo>
                  <a:pt x="24498" y="32816"/>
                </a:lnTo>
                <a:lnTo>
                  <a:pt x="82270" y="21590"/>
                </a:lnTo>
                <a:lnTo>
                  <a:pt x="784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818563" y="11007586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59" h="112395">
                <a:moveTo>
                  <a:pt x="20243" y="2260"/>
                </a:moveTo>
                <a:lnTo>
                  <a:pt x="0" y="2260"/>
                </a:lnTo>
                <a:lnTo>
                  <a:pt x="0" y="112394"/>
                </a:lnTo>
                <a:lnTo>
                  <a:pt x="29451" y="112394"/>
                </a:lnTo>
                <a:lnTo>
                  <a:pt x="29451" y="29222"/>
                </a:lnTo>
                <a:lnTo>
                  <a:pt x="34632" y="25857"/>
                </a:lnTo>
                <a:lnTo>
                  <a:pt x="41147" y="22478"/>
                </a:lnTo>
                <a:lnTo>
                  <a:pt x="94771" y="22478"/>
                </a:lnTo>
                <a:lnTo>
                  <a:pt x="91023" y="14846"/>
                </a:lnTo>
                <a:lnTo>
                  <a:pt x="24726" y="14846"/>
                </a:lnTo>
                <a:lnTo>
                  <a:pt x="20243" y="2260"/>
                </a:lnTo>
                <a:close/>
              </a:path>
              <a:path w="99059" h="112395">
                <a:moveTo>
                  <a:pt x="94771" y="22478"/>
                </a:moveTo>
                <a:lnTo>
                  <a:pt x="48793" y="22478"/>
                </a:lnTo>
                <a:lnTo>
                  <a:pt x="57573" y="23967"/>
                </a:lnTo>
                <a:lnTo>
                  <a:pt x="63738" y="28490"/>
                </a:lnTo>
                <a:lnTo>
                  <a:pt x="67374" y="36136"/>
                </a:lnTo>
                <a:lnTo>
                  <a:pt x="68567" y="46989"/>
                </a:lnTo>
                <a:lnTo>
                  <a:pt x="68567" y="112394"/>
                </a:lnTo>
                <a:lnTo>
                  <a:pt x="98463" y="112394"/>
                </a:lnTo>
                <a:lnTo>
                  <a:pt x="98463" y="44284"/>
                </a:lnTo>
                <a:lnTo>
                  <a:pt x="96307" y="25604"/>
                </a:lnTo>
                <a:lnTo>
                  <a:pt x="94771" y="22478"/>
                </a:lnTo>
                <a:close/>
              </a:path>
              <a:path w="99059" h="112395">
                <a:moveTo>
                  <a:pt x="59575" y="0"/>
                </a:moveTo>
                <a:lnTo>
                  <a:pt x="48094" y="1274"/>
                </a:lnTo>
                <a:lnTo>
                  <a:pt x="38360" y="4637"/>
                </a:lnTo>
                <a:lnTo>
                  <a:pt x="30522" y="9392"/>
                </a:lnTo>
                <a:lnTo>
                  <a:pt x="24726" y="14846"/>
                </a:lnTo>
                <a:lnTo>
                  <a:pt x="91023" y="14846"/>
                </a:lnTo>
                <a:lnTo>
                  <a:pt x="89473" y="11688"/>
                </a:lnTo>
                <a:lnTo>
                  <a:pt x="77412" y="2999"/>
                </a:lnTo>
                <a:lnTo>
                  <a:pt x="59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50" y="6350"/>
            <a:ext cx="15233650" cy="1898650"/>
          </a:xfrm>
          <a:custGeom>
            <a:avLst/>
            <a:gdLst/>
            <a:ahLst/>
            <a:cxnLst/>
            <a:rect l="l" t="t" r="r" b="b"/>
            <a:pathLst>
              <a:path w="15233650" h="1898650">
                <a:moveTo>
                  <a:pt x="0" y="1898650"/>
                </a:moveTo>
                <a:lnTo>
                  <a:pt x="15233637" y="1898650"/>
                </a:lnTo>
                <a:lnTo>
                  <a:pt x="15233637" y="0"/>
                </a:lnTo>
                <a:lnTo>
                  <a:pt x="0" y="0"/>
                </a:lnTo>
                <a:lnTo>
                  <a:pt x="0" y="1898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04800" y="194562"/>
            <a:ext cx="238442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CL" sz="4400" b="0" spc="-135" dirty="0" smtClean="0">
                <a:latin typeface="gobCL-Light"/>
                <a:cs typeface="gobCL-Light"/>
              </a:rPr>
              <a:t>Desafíos</a:t>
            </a:r>
            <a:endParaRPr sz="4400" dirty="0">
              <a:latin typeface="gobCL-Light"/>
              <a:cs typeface="gobCL-Ligh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954478" y="317500"/>
            <a:ext cx="544830" cy="543560"/>
          </a:xfrm>
          <a:custGeom>
            <a:avLst/>
            <a:gdLst/>
            <a:ahLst/>
            <a:cxnLst/>
            <a:rect l="l" t="t" r="r" b="b"/>
            <a:pathLst>
              <a:path w="544829" h="543560">
                <a:moveTo>
                  <a:pt x="272186" y="0"/>
                </a:moveTo>
                <a:lnTo>
                  <a:pt x="223262" y="4385"/>
                </a:lnTo>
                <a:lnTo>
                  <a:pt x="177214" y="17028"/>
                </a:lnTo>
                <a:lnTo>
                  <a:pt x="134811" y="37160"/>
                </a:lnTo>
                <a:lnTo>
                  <a:pt x="96823" y="64014"/>
                </a:lnTo>
                <a:lnTo>
                  <a:pt x="64017" y="96820"/>
                </a:lnTo>
                <a:lnTo>
                  <a:pt x="37163" y="134810"/>
                </a:lnTo>
                <a:lnTo>
                  <a:pt x="17029" y="177215"/>
                </a:lnTo>
                <a:lnTo>
                  <a:pt x="4385" y="223268"/>
                </a:lnTo>
                <a:lnTo>
                  <a:pt x="0" y="272199"/>
                </a:lnTo>
                <a:lnTo>
                  <a:pt x="3938" y="318585"/>
                </a:lnTo>
                <a:lnTo>
                  <a:pt x="15317" y="362423"/>
                </a:lnTo>
                <a:lnTo>
                  <a:pt x="33485" y="403063"/>
                </a:lnTo>
                <a:lnTo>
                  <a:pt x="57789" y="439853"/>
                </a:lnTo>
                <a:lnTo>
                  <a:pt x="87575" y="472142"/>
                </a:lnTo>
                <a:lnTo>
                  <a:pt x="122190" y="499279"/>
                </a:lnTo>
                <a:lnTo>
                  <a:pt x="160983" y="520613"/>
                </a:lnTo>
                <a:lnTo>
                  <a:pt x="203300" y="535493"/>
                </a:lnTo>
                <a:lnTo>
                  <a:pt x="248488" y="543267"/>
                </a:lnTo>
                <a:lnTo>
                  <a:pt x="256032" y="432854"/>
                </a:lnTo>
                <a:lnTo>
                  <a:pt x="256908" y="355511"/>
                </a:lnTo>
                <a:lnTo>
                  <a:pt x="146824" y="332536"/>
                </a:lnTo>
                <a:lnTo>
                  <a:pt x="88874" y="236639"/>
                </a:lnTo>
                <a:lnTo>
                  <a:pt x="200574" y="236639"/>
                </a:lnTo>
                <a:lnTo>
                  <a:pt x="156870" y="193421"/>
                </a:lnTo>
                <a:lnTo>
                  <a:pt x="137604" y="96240"/>
                </a:lnTo>
                <a:lnTo>
                  <a:pt x="259813" y="96240"/>
                </a:lnTo>
                <a:lnTo>
                  <a:pt x="260337" y="49580"/>
                </a:lnTo>
                <a:lnTo>
                  <a:pt x="396894" y="49580"/>
                </a:lnTo>
                <a:lnTo>
                  <a:pt x="400824" y="46609"/>
                </a:lnTo>
                <a:lnTo>
                  <a:pt x="422932" y="46609"/>
                </a:lnTo>
                <a:lnTo>
                  <a:pt x="409566" y="37160"/>
                </a:lnTo>
                <a:lnTo>
                  <a:pt x="367163" y="17028"/>
                </a:lnTo>
                <a:lnTo>
                  <a:pt x="321113" y="4385"/>
                </a:lnTo>
                <a:lnTo>
                  <a:pt x="272186" y="0"/>
                </a:lnTo>
                <a:close/>
              </a:path>
              <a:path w="544829" h="543560">
                <a:moveTo>
                  <a:pt x="534830" y="204482"/>
                </a:moveTo>
                <a:lnTo>
                  <a:pt x="419201" y="204482"/>
                </a:lnTo>
                <a:lnTo>
                  <a:pt x="395173" y="271780"/>
                </a:lnTo>
                <a:lnTo>
                  <a:pt x="341337" y="311937"/>
                </a:lnTo>
                <a:lnTo>
                  <a:pt x="278371" y="332016"/>
                </a:lnTo>
                <a:lnTo>
                  <a:pt x="285165" y="438137"/>
                </a:lnTo>
                <a:lnTo>
                  <a:pt x="298843" y="543001"/>
                </a:lnTo>
                <a:lnTo>
                  <a:pt x="343579" y="534883"/>
                </a:lnTo>
                <a:lnTo>
                  <a:pt x="385423" y="519743"/>
                </a:lnTo>
                <a:lnTo>
                  <a:pt x="423760" y="498270"/>
                </a:lnTo>
                <a:lnTo>
                  <a:pt x="457952" y="471103"/>
                </a:lnTo>
                <a:lnTo>
                  <a:pt x="487360" y="438880"/>
                </a:lnTo>
                <a:lnTo>
                  <a:pt x="511344" y="402240"/>
                </a:lnTo>
                <a:lnTo>
                  <a:pt x="529267" y="361820"/>
                </a:lnTo>
                <a:lnTo>
                  <a:pt x="540490" y="318260"/>
                </a:lnTo>
                <a:lnTo>
                  <a:pt x="544372" y="272199"/>
                </a:lnTo>
                <a:lnTo>
                  <a:pt x="539987" y="223268"/>
                </a:lnTo>
                <a:lnTo>
                  <a:pt x="534830" y="204482"/>
                </a:lnTo>
                <a:close/>
              </a:path>
              <a:path w="544829" h="543560">
                <a:moveTo>
                  <a:pt x="200574" y="236639"/>
                </a:moveTo>
                <a:lnTo>
                  <a:pt x="88874" y="236639"/>
                </a:lnTo>
                <a:lnTo>
                  <a:pt x="188353" y="268960"/>
                </a:lnTo>
                <a:lnTo>
                  <a:pt x="256908" y="354012"/>
                </a:lnTo>
                <a:lnTo>
                  <a:pt x="257949" y="262763"/>
                </a:lnTo>
                <a:lnTo>
                  <a:pt x="208280" y="244259"/>
                </a:lnTo>
                <a:lnTo>
                  <a:pt x="200574" y="236639"/>
                </a:lnTo>
                <a:close/>
              </a:path>
              <a:path w="544829" h="543560">
                <a:moveTo>
                  <a:pt x="422932" y="46609"/>
                </a:moveTo>
                <a:lnTo>
                  <a:pt x="400824" y="46609"/>
                </a:lnTo>
                <a:lnTo>
                  <a:pt x="380771" y="149745"/>
                </a:lnTo>
                <a:lnTo>
                  <a:pt x="272326" y="237248"/>
                </a:lnTo>
                <a:lnTo>
                  <a:pt x="278193" y="329247"/>
                </a:lnTo>
                <a:lnTo>
                  <a:pt x="309626" y="248488"/>
                </a:lnTo>
                <a:lnTo>
                  <a:pt x="419201" y="204482"/>
                </a:lnTo>
                <a:lnTo>
                  <a:pt x="534830" y="204482"/>
                </a:lnTo>
                <a:lnTo>
                  <a:pt x="527344" y="177215"/>
                </a:lnTo>
                <a:lnTo>
                  <a:pt x="507212" y="134810"/>
                </a:lnTo>
                <a:lnTo>
                  <a:pt x="480359" y="96820"/>
                </a:lnTo>
                <a:lnTo>
                  <a:pt x="447554" y="64014"/>
                </a:lnTo>
                <a:lnTo>
                  <a:pt x="422932" y="46609"/>
                </a:lnTo>
                <a:close/>
              </a:path>
              <a:path w="544829" h="543560">
                <a:moveTo>
                  <a:pt x="259813" y="96240"/>
                </a:moveTo>
                <a:lnTo>
                  <a:pt x="137604" y="96240"/>
                </a:lnTo>
                <a:lnTo>
                  <a:pt x="208216" y="129374"/>
                </a:lnTo>
                <a:lnTo>
                  <a:pt x="247523" y="183261"/>
                </a:lnTo>
                <a:lnTo>
                  <a:pt x="251236" y="212490"/>
                </a:lnTo>
                <a:lnTo>
                  <a:pt x="253565" y="230119"/>
                </a:lnTo>
                <a:lnTo>
                  <a:pt x="255488" y="243245"/>
                </a:lnTo>
                <a:lnTo>
                  <a:pt x="257987" y="258965"/>
                </a:lnTo>
                <a:lnTo>
                  <a:pt x="259813" y="96240"/>
                </a:lnTo>
                <a:close/>
              </a:path>
              <a:path w="544829" h="543560">
                <a:moveTo>
                  <a:pt x="396894" y="49580"/>
                </a:moveTo>
                <a:lnTo>
                  <a:pt x="260337" y="49580"/>
                </a:lnTo>
                <a:lnTo>
                  <a:pt x="272110" y="234099"/>
                </a:lnTo>
                <a:lnTo>
                  <a:pt x="291261" y="129463"/>
                </a:lnTo>
                <a:lnTo>
                  <a:pt x="396894" y="49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231420" y="600494"/>
            <a:ext cx="130810" cy="49530"/>
          </a:xfrm>
          <a:custGeom>
            <a:avLst/>
            <a:gdLst/>
            <a:ahLst/>
            <a:cxnLst/>
            <a:rect l="l" t="t" r="r" b="b"/>
            <a:pathLst>
              <a:path w="130809" h="49529">
                <a:moveTo>
                  <a:pt x="130200" y="0"/>
                </a:moveTo>
                <a:lnTo>
                  <a:pt x="43560" y="2146"/>
                </a:lnTo>
                <a:lnTo>
                  <a:pt x="0" y="49479"/>
                </a:lnTo>
                <a:lnTo>
                  <a:pt x="92227" y="48602"/>
                </a:lnTo>
                <a:lnTo>
                  <a:pt x="95035" y="45008"/>
                </a:lnTo>
                <a:lnTo>
                  <a:pt x="11290" y="45008"/>
                </a:lnTo>
                <a:lnTo>
                  <a:pt x="52120" y="10591"/>
                </a:lnTo>
                <a:lnTo>
                  <a:pt x="108229" y="8724"/>
                </a:lnTo>
                <a:lnTo>
                  <a:pt x="123383" y="8724"/>
                </a:lnTo>
                <a:lnTo>
                  <a:pt x="130200" y="0"/>
                </a:lnTo>
                <a:close/>
              </a:path>
              <a:path w="130809" h="49529">
                <a:moveTo>
                  <a:pt x="123383" y="8724"/>
                </a:moveTo>
                <a:lnTo>
                  <a:pt x="108229" y="8724"/>
                </a:lnTo>
                <a:lnTo>
                  <a:pt x="86296" y="35813"/>
                </a:lnTo>
                <a:lnTo>
                  <a:pt x="11290" y="45008"/>
                </a:lnTo>
                <a:lnTo>
                  <a:pt x="95035" y="45008"/>
                </a:lnTo>
                <a:lnTo>
                  <a:pt x="123383" y="8724"/>
                </a:lnTo>
                <a:close/>
              </a:path>
            </a:pathLst>
          </a:custGeom>
          <a:solidFill>
            <a:srgbClr val="7AC3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149646" y="456131"/>
            <a:ext cx="63500" cy="124460"/>
          </a:xfrm>
          <a:custGeom>
            <a:avLst/>
            <a:gdLst/>
            <a:ahLst/>
            <a:cxnLst/>
            <a:rect l="l" t="t" r="r" b="b"/>
            <a:pathLst>
              <a:path w="63500" h="124459">
                <a:moveTo>
                  <a:pt x="0" y="0"/>
                </a:moveTo>
                <a:lnTo>
                  <a:pt x="11747" y="86169"/>
                </a:lnTo>
                <a:lnTo>
                  <a:pt x="63474" y="124396"/>
                </a:lnTo>
                <a:lnTo>
                  <a:pt x="62209" y="113652"/>
                </a:lnTo>
                <a:lnTo>
                  <a:pt x="57810" y="113652"/>
                </a:lnTo>
                <a:lnTo>
                  <a:pt x="18059" y="77304"/>
                </a:lnTo>
                <a:lnTo>
                  <a:pt x="10972" y="18592"/>
                </a:lnTo>
                <a:lnTo>
                  <a:pt x="29876" y="18592"/>
                </a:lnTo>
                <a:lnTo>
                  <a:pt x="0" y="0"/>
                </a:lnTo>
                <a:close/>
              </a:path>
              <a:path w="63500" h="124459">
                <a:moveTo>
                  <a:pt x="29876" y="18592"/>
                </a:moveTo>
                <a:lnTo>
                  <a:pt x="10972" y="18592"/>
                </a:lnTo>
                <a:lnTo>
                  <a:pt x="43014" y="43522"/>
                </a:lnTo>
                <a:lnTo>
                  <a:pt x="57810" y="113652"/>
                </a:lnTo>
                <a:lnTo>
                  <a:pt x="62209" y="113652"/>
                </a:lnTo>
                <a:lnTo>
                  <a:pt x="52692" y="32791"/>
                </a:lnTo>
                <a:lnTo>
                  <a:pt x="29876" y="18592"/>
                </a:lnTo>
                <a:close/>
              </a:path>
            </a:pathLst>
          </a:custGeom>
          <a:solidFill>
            <a:srgbClr val="6FC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225880" y="450476"/>
            <a:ext cx="102870" cy="105410"/>
          </a:xfrm>
          <a:custGeom>
            <a:avLst/>
            <a:gdLst/>
            <a:ahLst/>
            <a:cxnLst/>
            <a:rect l="l" t="t" r="r" b="b"/>
            <a:pathLst>
              <a:path w="102870" h="105409">
                <a:moveTo>
                  <a:pt x="102590" y="0"/>
                </a:moveTo>
                <a:lnTo>
                  <a:pt x="22542" y="41401"/>
                </a:lnTo>
                <a:lnTo>
                  <a:pt x="0" y="105016"/>
                </a:lnTo>
                <a:lnTo>
                  <a:pt x="17026" y="100215"/>
                </a:lnTo>
                <a:lnTo>
                  <a:pt x="5537" y="100215"/>
                </a:lnTo>
                <a:lnTo>
                  <a:pt x="31483" y="49491"/>
                </a:lnTo>
                <a:lnTo>
                  <a:pt x="88607" y="16255"/>
                </a:lnTo>
                <a:lnTo>
                  <a:pt x="98280" y="16255"/>
                </a:lnTo>
                <a:lnTo>
                  <a:pt x="102590" y="0"/>
                </a:lnTo>
                <a:close/>
              </a:path>
              <a:path w="102870" h="105409">
                <a:moveTo>
                  <a:pt x="98280" y="16255"/>
                </a:moveTo>
                <a:lnTo>
                  <a:pt x="88607" y="16255"/>
                </a:lnTo>
                <a:lnTo>
                  <a:pt x="73786" y="50774"/>
                </a:lnTo>
                <a:lnTo>
                  <a:pt x="45211" y="83311"/>
                </a:lnTo>
                <a:lnTo>
                  <a:pt x="5537" y="100215"/>
                </a:lnTo>
                <a:lnTo>
                  <a:pt x="17026" y="100215"/>
                </a:lnTo>
                <a:lnTo>
                  <a:pt x="49098" y="91173"/>
                </a:lnTo>
                <a:lnTo>
                  <a:pt x="88074" y="54749"/>
                </a:lnTo>
                <a:lnTo>
                  <a:pt x="98280" y="16255"/>
                </a:lnTo>
                <a:close/>
              </a:path>
            </a:pathLst>
          </a:custGeom>
          <a:solidFill>
            <a:srgbClr val="6C9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119054" y="550625"/>
            <a:ext cx="93980" cy="123189"/>
          </a:xfrm>
          <a:custGeom>
            <a:avLst/>
            <a:gdLst/>
            <a:ahLst/>
            <a:cxnLst/>
            <a:rect l="l" t="t" r="r" b="b"/>
            <a:pathLst>
              <a:path w="93979" h="123190">
                <a:moveTo>
                  <a:pt x="0" y="0"/>
                </a:moveTo>
                <a:lnTo>
                  <a:pt x="8470" y="68529"/>
                </a:lnTo>
                <a:lnTo>
                  <a:pt x="43967" y="103898"/>
                </a:lnTo>
                <a:lnTo>
                  <a:pt x="93535" y="122694"/>
                </a:lnTo>
                <a:lnTo>
                  <a:pt x="91952" y="115493"/>
                </a:lnTo>
                <a:lnTo>
                  <a:pt x="87693" y="115493"/>
                </a:lnTo>
                <a:lnTo>
                  <a:pt x="50101" y="96761"/>
                </a:lnTo>
                <a:lnTo>
                  <a:pt x="19646" y="62217"/>
                </a:lnTo>
                <a:lnTo>
                  <a:pt x="13157" y="20802"/>
                </a:lnTo>
                <a:lnTo>
                  <a:pt x="32840" y="20802"/>
                </a:lnTo>
                <a:lnTo>
                  <a:pt x="0" y="0"/>
                </a:lnTo>
                <a:close/>
              </a:path>
              <a:path w="93979" h="123190">
                <a:moveTo>
                  <a:pt x="32840" y="20802"/>
                </a:moveTo>
                <a:lnTo>
                  <a:pt x="13157" y="20802"/>
                </a:lnTo>
                <a:lnTo>
                  <a:pt x="68999" y="59804"/>
                </a:lnTo>
                <a:lnTo>
                  <a:pt x="87693" y="115493"/>
                </a:lnTo>
                <a:lnTo>
                  <a:pt x="91952" y="115493"/>
                </a:lnTo>
                <a:lnTo>
                  <a:pt x="77330" y="48983"/>
                </a:lnTo>
                <a:lnTo>
                  <a:pt x="32840" y="20802"/>
                </a:lnTo>
                <a:close/>
              </a:path>
            </a:pathLst>
          </a:custGeom>
          <a:solidFill>
            <a:srgbClr val="E0E3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572183" y="383890"/>
            <a:ext cx="120650" cy="206375"/>
          </a:xfrm>
          <a:custGeom>
            <a:avLst/>
            <a:gdLst/>
            <a:ahLst/>
            <a:cxnLst/>
            <a:rect l="l" t="t" r="r" b="b"/>
            <a:pathLst>
              <a:path w="120650" h="206375">
                <a:moveTo>
                  <a:pt x="47358" y="0"/>
                </a:moveTo>
                <a:lnTo>
                  <a:pt x="0" y="0"/>
                </a:lnTo>
                <a:lnTo>
                  <a:pt x="0" y="206222"/>
                </a:lnTo>
                <a:lnTo>
                  <a:pt x="14236" y="206222"/>
                </a:lnTo>
                <a:lnTo>
                  <a:pt x="14236" y="119583"/>
                </a:lnTo>
                <a:lnTo>
                  <a:pt x="52298" y="119583"/>
                </a:lnTo>
                <a:lnTo>
                  <a:pt x="56362" y="119278"/>
                </a:lnTo>
                <a:lnTo>
                  <a:pt x="59855" y="118973"/>
                </a:lnTo>
                <a:lnTo>
                  <a:pt x="76218" y="118973"/>
                </a:lnTo>
                <a:lnTo>
                  <a:pt x="74371" y="115316"/>
                </a:lnTo>
                <a:lnTo>
                  <a:pt x="90700" y="106776"/>
                </a:lnTo>
                <a:lnTo>
                  <a:pt x="91359" y="106159"/>
                </a:lnTo>
                <a:lnTo>
                  <a:pt x="14236" y="106159"/>
                </a:lnTo>
                <a:lnTo>
                  <a:pt x="14236" y="12814"/>
                </a:lnTo>
                <a:lnTo>
                  <a:pt x="94778" y="12814"/>
                </a:lnTo>
                <a:lnTo>
                  <a:pt x="73914" y="3131"/>
                </a:lnTo>
                <a:lnTo>
                  <a:pt x="47358" y="0"/>
                </a:lnTo>
                <a:close/>
              </a:path>
              <a:path w="120650" h="206375">
                <a:moveTo>
                  <a:pt x="76218" y="118973"/>
                </a:moveTo>
                <a:lnTo>
                  <a:pt x="59855" y="118973"/>
                </a:lnTo>
                <a:lnTo>
                  <a:pt x="103136" y="206222"/>
                </a:lnTo>
                <a:lnTo>
                  <a:pt x="120281" y="206222"/>
                </a:lnTo>
                <a:lnTo>
                  <a:pt x="76218" y="118973"/>
                </a:lnTo>
                <a:close/>
              </a:path>
              <a:path w="120650" h="206375">
                <a:moveTo>
                  <a:pt x="94778" y="12814"/>
                </a:moveTo>
                <a:lnTo>
                  <a:pt x="45618" y="12814"/>
                </a:lnTo>
                <a:lnTo>
                  <a:pt x="68319" y="15288"/>
                </a:lnTo>
                <a:lnTo>
                  <a:pt x="85412" y="23225"/>
                </a:lnTo>
                <a:lnTo>
                  <a:pt x="96187" y="37395"/>
                </a:lnTo>
                <a:lnTo>
                  <a:pt x="99936" y="58572"/>
                </a:lnTo>
                <a:lnTo>
                  <a:pt x="96141" y="79391"/>
                </a:lnTo>
                <a:lnTo>
                  <a:pt x="85266" y="94262"/>
                </a:lnTo>
                <a:lnTo>
                  <a:pt x="68073" y="103185"/>
                </a:lnTo>
                <a:lnTo>
                  <a:pt x="45326" y="106159"/>
                </a:lnTo>
                <a:lnTo>
                  <a:pt x="91359" y="106159"/>
                </a:lnTo>
                <a:lnTo>
                  <a:pt x="103681" y="94607"/>
                </a:lnTo>
                <a:lnTo>
                  <a:pt x="112249" y="78377"/>
                </a:lnTo>
                <a:lnTo>
                  <a:pt x="115341" y="57658"/>
                </a:lnTo>
                <a:lnTo>
                  <a:pt x="110030" y="31016"/>
                </a:lnTo>
                <a:lnTo>
                  <a:pt x="95513" y="13155"/>
                </a:lnTo>
                <a:lnTo>
                  <a:pt x="94778" y="12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704079" y="437574"/>
            <a:ext cx="113664" cy="155575"/>
          </a:xfrm>
          <a:custGeom>
            <a:avLst/>
            <a:gdLst/>
            <a:ahLst/>
            <a:cxnLst/>
            <a:rect l="l" t="t" r="r" b="b"/>
            <a:pathLst>
              <a:path w="113665" h="155575">
                <a:moveTo>
                  <a:pt x="58686" y="0"/>
                </a:moveTo>
                <a:lnTo>
                  <a:pt x="33952" y="5186"/>
                </a:lnTo>
                <a:lnTo>
                  <a:pt x="15508" y="20212"/>
                </a:lnTo>
                <a:lnTo>
                  <a:pt x="3981" y="44276"/>
                </a:lnTo>
                <a:lnTo>
                  <a:pt x="0" y="76580"/>
                </a:lnTo>
                <a:lnTo>
                  <a:pt x="4571" y="111058"/>
                </a:lnTo>
                <a:lnTo>
                  <a:pt x="17394" y="135758"/>
                </a:lnTo>
                <a:lnTo>
                  <a:pt x="37134" y="150620"/>
                </a:lnTo>
                <a:lnTo>
                  <a:pt x="62458" y="155587"/>
                </a:lnTo>
                <a:lnTo>
                  <a:pt x="77680" y="153939"/>
                </a:lnTo>
                <a:lnTo>
                  <a:pt x="91406" y="149718"/>
                </a:lnTo>
                <a:lnTo>
                  <a:pt x="103444" y="144009"/>
                </a:lnTo>
                <a:lnTo>
                  <a:pt x="103978" y="143687"/>
                </a:lnTo>
                <a:lnTo>
                  <a:pt x="63334" y="143687"/>
                </a:lnTo>
                <a:lnTo>
                  <a:pt x="43482" y="140151"/>
                </a:lnTo>
                <a:lnTo>
                  <a:pt x="27852" y="129122"/>
                </a:lnTo>
                <a:lnTo>
                  <a:pt x="17616" y="109971"/>
                </a:lnTo>
                <a:lnTo>
                  <a:pt x="13944" y="82067"/>
                </a:lnTo>
                <a:lnTo>
                  <a:pt x="113601" y="82067"/>
                </a:lnTo>
                <a:lnTo>
                  <a:pt x="113601" y="71386"/>
                </a:lnTo>
                <a:lnTo>
                  <a:pt x="113459" y="70167"/>
                </a:lnTo>
                <a:lnTo>
                  <a:pt x="13944" y="70167"/>
                </a:lnTo>
                <a:lnTo>
                  <a:pt x="16428" y="48660"/>
                </a:lnTo>
                <a:lnTo>
                  <a:pt x="24223" y="29898"/>
                </a:lnTo>
                <a:lnTo>
                  <a:pt x="37845" y="16628"/>
                </a:lnTo>
                <a:lnTo>
                  <a:pt x="57810" y="11595"/>
                </a:lnTo>
                <a:lnTo>
                  <a:pt x="89766" y="11595"/>
                </a:lnTo>
                <a:lnTo>
                  <a:pt x="83570" y="5878"/>
                </a:lnTo>
                <a:lnTo>
                  <a:pt x="58686" y="0"/>
                </a:lnTo>
                <a:close/>
              </a:path>
              <a:path w="113665" h="155575">
                <a:moveTo>
                  <a:pt x="108953" y="126911"/>
                </a:moveTo>
                <a:lnTo>
                  <a:pt x="101127" y="132109"/>
                </a:lnTo>
                <a:lnTo>
                  <a:pt x="90606" y="137590"/>
                </a:lnTo>
                <a:lnTo>
                  <a:pt x="77854" y="141925"/>
                </a:lnTo>
                <a:lnTo>
                  <a:pt x="63334" y="143687"/>
                </a:lnTo>
                <a:lnTo>
                  <a:pt x="103978" y="143687"/>
                </a:lnTo>
                <a:lnTo>
                  <a:pt x="113601" y="137896"/>
                </a:lnTo>
                <a:lnTo>
                  <a:pt x="108953" y="126911"/>
                </a:lnTo>
                <a:close/>
              </a:path>
              <a:path w="113665" h="155575">
                <a:moveTo>
                  <a:pt x="89766" y="11595"/>
                </a:moveTo>
                <a:lnTo>
                  <a:pt x="57810" y="11595"/>
                </a:lnTo>
                <a:lnTo>
                  <a:pt x="77834" y="16628"/>
                </a:lnTo>
                <a:lnTo>
                  <a:pt x="90720" y="29898"/>
                </a:lnTo>
                <a:lnTo>
                  <a:pt x="97613" y="48660"/>
                </a:lnTo>
                <a:lnTo>
                  <a:pt x="99656" y="70167"/>
                </a:lnTo>
                <a:lnTo>
                  <a:pt x="113459" y="70167"/>
                </a:lnTo>
                <a:lnTo>
                  <a:pt x="110455" y="44405"/>
                </a:lnTo>
                <a:lnTo>
                  <a:pt x="100636" y="21624"/>
                </a:lnTo>
                <a:lnTo>
                  <a:pt x="89766" y="11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828706" y="374430"/>
            <a:ext cx="88900" cy="215900"/>
          </a:xfrm>
          <a:custGeom>
            <a:avLst/>
            <a:gdLst/>
            <a:ahLst/>
            <a:cxnLst/>
            <a:rect l="l" t="t" r="r" b="b"/>
            <a:pathLst>
              <a:path w="88900" h="215900">
                <a:moveTo>
                  <a:pt x="38353" y="78397"/>
                </a:moveTo>
                <a:lnTo>
                  <a:pt x="23825" y="78397"/>
                </a:lnTo>
                <a:lnTo>
                  <a:pt x="23825" y="215684"/>
                </a:lnTo>
                <a:lnTo>
                  <a:pt x="38353" y="215684"/>
                </a:lnTo>
                <a:lnTo>
                  <a:pt x="38353" y="78397"/>
                </a:lnTo>
                <a:close/>
              </a:path>
              <a:path w="88900" h="215900">
                <a:moveTo>
                  <a:pt x="72351" y="66205"/>
                </a:moveTo>
                <a:lnTo>
                  <a:pt x="0" y="66205"/>
                </a:lnTo>
                <a:lnTo>
                  <a:pt x="0" y="78397"/>
                </a:lnTo>
                <a:lnTo>
                  <a:pt x="72351" y="78397"/>
                </a:lnTo>
                <a:lnTo>
                  <a:pt x="72351" y="66205"/>
                </a:lnTo>
                <a:close/>
              </a:path>
              <a:path w="88900" h="215900">
                <a:moveTo>
                  <a:pt x="74383" y="0"/>
                </a:moveTo>
                <a:lnTo>
                  <a:pt x="67690" y="0"/>
                </a:lnTo>
                <a:lnTo>
                  <a:pt x="48460" y="3431"/>
                </a:lnTo>
                <a:lnTo>
                  <a:pt x="34756" y="13498"/>
                </a:lnTo>
                <a:lnTo>
                  <a:pt x="26553" y="29859"/>
                </a:lnTo>
                <a:lnTo>
                  <a:pt x="23825" y="52171"/>
                </a:lnTo>
                <a:lnTo>
                  <a:pt x="23825" y="66205"/>
                </a:lnTo>
                <a:lnTo>
                  <a:pt x="38353" y="66205"/>
                </a:lnTo>
                <a:lnTo>
                  <a:pt x="38463" y="52171"/>
                </a:lnTo>
                <a:lnTo>
                  <a:pt x="39973" y="35419"/>
                </a:lnTo>
                <a:lnTo>
                  <a:pt x="45215" y="22653"/>
                </a:lnTo>
                <a:lnTo>
                  <a:pt x="54652" y="15036"/>
                </a:lnTo>
                <a:lnTo>
                  <a:pt x="68859" y="12509"/>
                </a:lnTo>
                <a:lnTo>
                  <a:pt x="87714" y="12509"/>
                </a:lnTo>
                <a:lnTo>
                  <a:pt x="88620" y="3048"/>
                </a:lnTo>
                <a:lnTo>
                  <a:pt x="81064" y="914"/>
                </a:lnTo>
                <a:lnTo>
                  <a:pt x="74383" y="0"/>
                </a:lnTo>
                <a:close/>
              </a:path>
              <a:path w="88900" h="215900">
                <a:moveTo>
                  <a:pt x="87714" y="12509"/>
                </a:moveTo>
                <a:lnTo>
                  <a:pt x="75247" y="12509"/>
                </a:lnTo>
                <a:lnTo>
                  <a:pt x="83096" y="13728"/>
                </a:lnTo>
                <a:lnTo>
                  <a:pt x="87452" y="15252"/>
                </a:lnTo>
                <a:lnTo>
                  <a:pt x="87714" y="12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909762" y="437577"/>
            <a:ext cx="116205" cy="155575"/>
          </a:xfrm>
          <a:custGeom>
            <a:avLst/>
            <a:gdLst/>
            <a:ahLst/>
            <a:cxnLst/>
            <a:rect l="l" t="t" r="r" b="b"/>
            <a:pathLst>
              <a:path w="116205" h="155575">
                <a:moveTo>
                  <a:pt x="57823" y="0"/>
                </a:moveTo>
                <a:lnTo>
                  <a:pt x="31996" y="5924"/>
                </a:lnTo>
                <a:lnTo>
                  <a:pt x="13985" y="22229"/>
                </a:lnTo>
                <a:lnTo>
                  <a:pt x="3437" y="46714"/>
                </a:lnTo>
                <a:lnTo>
                  <a:pt x="0" y="77177"/>
                </a:lnTo>
                <a:lnTo>
                  <a:pt x="3886" y="110924"/>
                </a:lnTo>
                <a:lnTo>
                  <a:pt x="15181" y="135489"/>
                </a:lnTo>
                <a:lnTo>
                  <a:pt x="33341" y="150501"/>
                </a:lnTo>
                <a:lnTo>
                  <a:pt x="57823" y="155587"/>
                </a:lnTo>
                <a:lnTo>
                  <a:pt x="82024" y="150415"/>
                </a:lnTo>
                <a:lnTo>
                  <a:pt x="89821" y="143992"/>
                </a:lnTo>
                <a:lnTo>
                  <a:pt x="57823" y="143992"/>
                </a:lnTo>
                <a:lnTo>
                  <a:pt x="37039" y="138873"/>
                </a:lnTo>
                <a:lnTo>
                  <a:pt x="23609" y="124772"/>
                </a:lnTo>
                <a:lnTo>
                  <a:pt x="16389" y="103578"/>
                </a:lnTo>
                <a:lnTo>
                  <a:pt x="14236" y="77177"/>
                </a:lnTo>
                <a:lnTo>
                  <a:pt x="16675" y="50460"/>
                </a:lnTo>
                <a:lnTo>
                  <a:pt x="24371" y="29746"/>
                </a:lnTo>
                <a:lnTo>
                  <a:pt x="37896" y="16352"/>
                </a:lnTo>
                <a:lnTo>
                  <a:pt x="57823" y="11595"/>
                </a:lnTo>
                <a:lnTo>
                  <a:pt x="89477" y="11595"/>
                </a:lnTo>
                <a:lnTo>
                  <a:pt x="82881" y="5795"/>
                </a:lnTo>
                <a:lnTo>
                  <a:pt x="57823" y="0"/>
                </a:lnTo>
                <a:close/>
              </a:path>
              <a:path w="116205" h="155575">
                <a:moveTo>
                  <a:pt x="89477" y="11595"/>
                </a:moveTo>
                <a:lnTo>
                  <a:pt x="57823" y="11595"/>
                </a:lnTo>
                <a:lnTo>
                  <a:pt x="77546" y="16180"/>
                </a:lnTo>
                <a:lnTo>
                  <a:pt x="91195" y="29289"/>
                </a:lnTo>
                <a:lnTo>
                  <a:pt x="99124" y="49946"/>
                </a:lnTo>
                <a:lnTo>
                  <a:pt x="101688" y="77177"/>
                </a:lnTo>
                <a:lnTo>
                  <a:pt x="99328" y="105378"/>
                </a:lnTo>
                <a:lnTo>
                  <a:pt x="91738" y="126372"/>
                </a:lnTo>
                <a:lnTo>
                  <a:pt x="78157" y="139473"/>
                </a:lnTo>
                <a:lnTo>
                  <a:pt x="57823" y="143992"/>
                </a:lnTo>
                <a:lnTo>
                  <a:pt x="89821" y="143992"/>
                </a:lnTo>
                <a:lnTo>
                  <a:pt x="100422" y="135261"/>
                </a:lnTo>
                <a:lnTo>
                  <a:pt x="112119" y="110667"/>
                </a:lnTo>
                <a:lnTo>
                  <a:pt x="116217" y="77177"/>
                </a:lnTo>
                <a:lnTo>
                  <a:pt x="112404" y="46329"/>
                </a:lnTo>
                <a:lnTo>
                  <a:pt x="101184" y="21886"/>
                </a:lnTo>
                <a:lnTo>
                  <a:pt x="89477" y="11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052702" y="438494"/>
            <a:ext cx="69850" cy="151765"/>
          </a:xfrm>
          <a:custGeom>
            <a:avLst/>
            <a:gdLst/>
            <a:ahLst/>
            <a:cxnLst/>
            <a:rect l="l" t="t" r="r" b="b"/>
            <a:pathLst>
              <a:path w="69850" h="151765">
                <a:moveTo>
                  <a:pt x="9296" y="2133"/>
                </a:moveTo>
                <a:lnTo>
                  <a:pt x="0" y="2133"/>
                </a:lnTo>
                <a:lnTo>
                  <a:pt x="0" y="151625"/>
                </a:lnTo>
                <a:lnTo>
                  <a:pt x="14236" y="151625"/>
                </a:lnTo>
                <a:lnTo>
                  <a:pt x="14236" y="32029"/>
                </a:lnTo>
                <a:lnTo>
                  <a:pt x="21040" y="25164"/>
                </a:lnTo>
                <a:lnTo>
                  <a:pt x="27292" y="20434"/>
                </a:lnTo>
                <a:lnTo>
                  <a:pt x="13081" y="20434"/>
                </a:lnTo>
                <a:lnTo>
                  <a:pt x="9296" y="2133"/>
                </a:lnTo>
                <a:close/>
              </a:path>
              <a:path w="69850" h="151765">
                <a:moveTo>
                  <a:pt x="62750" y="0"/>
                </a:moveTo>
                <a:lnTo>
                  <a:pt x="50838" y="0"/>
                </a:lnTo>
                <a:lnTo>
                  <a:pt x="38116" y="2078"/>
                </a:lnTo>
                <a:lnTo>
                  <a:pt x="27492" y="7245"/>
                </a:lnTo>
                <a:lnTo>
                  <a:pt x="19101" y="13898"/>
                </a:lnTo>
                <a:lnTo>
                  <a:pt x="13081" y="20434"/>
                </a:lnTo>
                <a:lnTo>
                  <a:pt x="27292" y="20434"/>
                </a:lnTo>
                <a:lnTo>
                  <a:pt x="29203" y="18988"/>
                </a:lnTo>
                <a:lnTo>
                  <a:pt x="38671" y="14528"/>
                </a:lnTo>
                <a:lnTo>
                  <a:pt x="49390" y="12814"/>
                </a:lnTo>
                <a:lnTo>
                  <a:pt x="68355" y="12814"/>
                </a:lnTo>
                <a:lnTo>
                  <a:pt x="69723" y="2743"/>
                </a:lnTo>
                <a:lnTo>
                  <a:pt x="62750" y="0"/>
                </a:lnTo>
                <a:close/>
              </a:path>
              <a:path w="69850" h="151765">
                <a:moveTo>
                  <a:pt x="68355" y="12814"/>
                </a:moveTo>
                <a:lnTo>
                  <a:pt x="57810" y="12814"/>
                </a:lnTo>
                <a:lnTo>
                  <a:pt x="64503" y="14033"/>
                </a:lnTo>
                <a:lnTo>
                  <a:pt x="67983" y="15557"/>
                </a:lnTo>
                <a:lnTo>
                  <a:pt x="68355" y="12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141021" y="437575"/>
            <a:ext cx="191770" cy="153035"/>
          </a:xfrm>
          <a:custGeom>
            <a:avLst/>
            <a:gdLst/>
            <a:ahLst/>
            <a:cxnLst/>
            <a:rect l="l" t="t" r="r" b="b"/>
            <a:pathLst>
              <a:path w="191769" h="153034">
                <a:moveTo>
                  <a:pt x="9296" y="3060"/>
                </a:moveTo>
                <a:lnTo>
                  <a:pt x="0" y="3060"/>
                </a:lnTo>
                <a:lnTo>
                  <a:pt x="0" y="152539"/>
                </a:lnTo>
                <a:lnTo>
                  <a:pt x="14236" y="152539"/>
                </a:lnTo>
                <a:lnTo>
                  <a:pt x="14236" y="32956"/>
                </a:lnTo>
                <a:lnTo>
                  <a:pt x="21959" y="25465"/>
                </a:lnTo>
                <a:lnTo>
                  <a:pt x="27471" y="21361"/>
                </a:lnTo>
                <a:lnTo>
                  <a:pt x="13068" y="21361"/>
                </a:lnTo>
                <a:lnTo>
                  <a:pt x="9296" y="3060"/>
                </a:lnTo>
                <a:close/>
              </a:path>
              <a:path w="191769" h="153034">
                <a:moveTo>
                  <a:pt x="89318" y="12204"/>
                </a:moveTo>
                <a:lnTo>
                  <a:pt x="53454" y="12204"/>
                </a:lnTo>
                <a:lnTo>
                  <a:pt x="70466" y="15460"/>
                </a:lnTo>
                <a:lnTo>
                  <a:pt x="81270" y="24979"/>
                </a:lnTo>
                <a:lnTo>
                  <a:pt x="86954" y="40392"/>
                </a:lnTo>
                <a:lnTo>
                  <a:pt x="88607" y="61328"/>
                </a:lnTo>
                <a:lnTo>
                  <a:pt x="88607" y="152539"/>
                </a:lnTo>
                <a:lnTo>
                  <a:pt x="103136" y="152539"/>
                </a:lnTo>
                <a:lnTo>
                  <a:pt x="103136" y="47904"/>
                </a:lnTo>
                <a:lnTo>
                  <a:pt x="102260" y="39966"/>
                </a:lnTo>
                <a:lnTo>
                  <a:pt x="100520" y="32956"/>
                </a:lnTo>
                <a:lnTo>
                  <a:pt x="108478" y="25208"/>
                </a:lnTo>
                <a:lnTo>
                  <a:pt x="110451" y="23799"/>
                </a:lnTo>
                <a:lnTo>
                  <a:pt x="97320" y="23799"/>
                </a:lnTo>
                <a:lnTo>
                  <a:pt x="90883" y="13517"/>
                </a:lnTo>
                <a:lnTo>
                  <a:pt x="89318" y="12204"/>
                </a:lnTo>
                <a:close/>
              </a:path>
              <a:path w="191769" h="153034">
                <a:moveTo>
                  <a:pt x="175810" y="12204"/>
                </a:moveTo>
                <a:lnTo>
                  <a:pt x="139166" y="12204"/>
                </a:lnTo>
                <a:lnTo>
                  <a:pt x="156631" y="15417"/>
                </a:lnTo>
                <a:lnTo>
                  <a:pt x="168430" y="24865"/>
                </a:lnTo>
                <a:lnTo>
                  <a:pt x="175110" y="40263"/>
                </a:lnTo>
                <a:lnTo>
                  <a:pt x="177215" y="61328"/>
                </a:lnTo>
                <a:lnTo>
                  <a:pt x="177215" y="152539"/>
                </a:lnTo>
                <a:lnTo>
                  <a:pt x="191744" y="152539"/>
                </a:lnTo>
                <a:lnTo>
                  <a:pt x="191744" y="57048"/>
                </a:lnTo>
                <a:lnTo>
                  <a:pt x="188520" y="32307"/>
                </a:lnTo>
                <a:lnTo>
                  <a:pt x="179031" y="14455"/>
                </a:lnTo>
                <a:lnTo>
                  <a:pt x="175810" y="12204"/>
                </a:lnTo>
                <a:close/>
              </a:path>
              <a:path w="191769" h="153034">
                <a:moveTo>
                  <a:pt x="142354" y="0"/>
                </a:moveTo>
                <a:lnTo>
                  <a:pt x="127514" y="2473"/>
                </a:lnTo>
                <a:lnTo>
                  <a:pt x="114936" y="8580"/>
                </a:lnTo>
                <a:lnTo>
                  <a:pt x="104808" y="16346"/>
                </a:lnTo>
                <a:lnTo>
                  <a:pt x="97320" y="23799"/>
                </a:lnTo>
                <a:lnTo>
                  <a:pt x="110451" y="23799"/>
                </a:lnTo>
                <a:lnTo>
                  <a:pt x="117771" y="18575"/>
                </a:lnTo>
                <a:lnTo>
                  <a:pt x="128100" y="13945"/>
                </a:lnTo>
                <a:lnTo>
                  <a:pt x="139166" y="12204"/>
                </a:lnTo>
                <a:lnTo>
                  <a:pt x="175810" y="12204"/>
                </a:lnTo>
                <a:lnTo>
                  <a:pt x="163551" y="3638"/>
                </a:lnTo>
                <a:lnTo>
                  <a:pt x="142354" y="0"/>
                </a:lnTo>
                <a:close/>
              </a:path>
              <a:path w="191769" h="153034">
                <a:moveTo>
                  <a:pt x="56654" y="0"/>
                </a:moveTo>
                <a:lnTo>
                  <a:pt x="42000" y="2178"/>
                </a:lnTo>
                <a:lnTo>
                  <a:pt x="29851" y="7589"/>
                </a:lnTo>
                <a:lnTo>
                  <a:pt x="20207" y="14546"/>
                </a:lnTo>
                <a:lnTo>
                  <a:pt x="13068" y="21361"/>
                </a:lnTo>
                <a:lnTo>
                  <a:pt x="27471" y="21361"/>
                </a:lnTo>
                <a:lnTo>
                  <a:pt x="30907" y="18803"/>
                </a:lnTo>
                <a:lnTo>
                  <a:pt x="41324" y="14030"/>
                </a:lnTo>
                <a:lnTo>
                  <a:pt x="53454" y="12204"/>
                </a:lnTo>
                <a:lnTo>
                  <a:pt x="89318" y="12204"/>
                </a:lnTo>
                <a:lnTo>
                  <a:pt x="81997" y="6065"/>
                </a:lnTo>
                <a:lnTo>
                  <a:pt x="70606" y="1530"/>
                </a:lnTo>
                <a:lnTo>
                  <a:pt x="56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354265" y="437575"/>
            <a:ext cx="102870" cy="155575"/>
          </a:xfrm>
          <a:custGeom>
            <a:avLst/>
            <a:gdLst/>
            <a:ahLst/>
            <a:cxnLst/>
            <a:rect l="l" t="t" r="r" b="b"/>
            <a:pathLst>
              <a:path w="102869" h="155575">
                <a:moveTo>
                  <a:pt x="89371" y="12204"/>
                </a:moveTo>
                <a:lnTo>
                  <a:pt x="53746" y="12204"/>
                </a:lnTo>
                <a:lnTo>
                  <a:pt x="69698" y="14716"/>
                </a:lnTo>
                <a:lnTo>
                  <a:pt x="80721" y="22463"/>
                </a:lnTo>
                <a:lnTo>
                  <a:pt x="87114" y="35757"/>
                </a:lnTo>
                <a:lnTo>
                  <a:pt x="89179" y="54914"/>
                </a:lnTo>
                <a:lnTo>
                  <a:pt x="89179" y="68948"/>
                </a:lnTo>
                <a:lnTo>
                  <a:pt x="48806" y="68948"/>
                </a:lnTo>
                <a:lnTo>
                  <a:pt x="27940" y="71960"/>
                </a:lnTo>
                <a:lnTo>
                  <a:pt x="12634" y="80464"/>
                </a:lnTo>
                <a:lnTo>
                  <a:pt x="3212" y="93658"/>
                </a:lnTo>
                <a:lnTo>
                  <a:pt x="0" y="110743"/>
                </a:lnTo>
                <a:lnTo>
                  <a:pt x="2909" y="127791"/>
                </a:lnTo>
                <a:lnTo>
                  <a:pt x="11509" y="142090"/>
                </a:lnTo>
                <a:lnTo>
                  <a:pt x="25610" y="151927"/>
                </a:lnTo>
                <a:lnTo>
                  <a:pt x="45021" y="155587"/>
                </a:lnTo>
                <a:lnTo>
                  <a:pt x="59252" y="153594"/>
                </a:lnTo>
                <a:lnTo>
                  <a:pt x="71683" y="148342"/>
                </a:lnTo>
                <a:lnTo>
                  <a:pt x="77754" y="143992"/>
                </a:lnTo>
                <a:lnTo>
                  <a:pt x="47929" y="143992"/>
                </a:lnTo>
                <a:lnTo>
                  <a:pt x="32522" y="141490"/>
                </a:lnTo>
                <a:lnTo>
                  <a:pt x="21856" y="134497"/>
                </a:lnTo>
                <a:lnTo>
                  <a:pt x="15657" y="123788"/>
                </a:lnTo>
                <a:lnTo>
                  <a:pt x="13652" y="110134"/>
                </a:lnTo>
                <a:lnTo>
                  <a:pt x="15454" y="98433"/>
                </a:lnTo>
                <a:lnTo>
                  <a:pt x="21531" y="89047"/>
                </a:lnTo>
                <a:lnTo>
                  <a:pt x="32892" y="82807"/>
                </a:lnTo>
                <a:lnTo>
                  <a:pt x="50546" y="80543"/>
                </a:lnTo>
                <a:lnTo>
                  <a:pt x="102844" y="80543"/>
                </a:lnTo>
                <a:lnTo>
                  <a:pt x="102844" y="52171"/>
                </a:lnTo>
                <a:lnTo>
                  <a:pt x="99739" y="29350"/>
                </a:lnTo>
                <a:lnTo>
                  <a:pt x="90641" y="13046"/>
                </a:lnTo>
                <a:lnTo>
                  <a:pt x="89371" y="12204"/>
                </a:lnTo>
                <a:close/>
              </a:path>
              <a:path w="102869" h="155575">
                <a:moveTo>
                  <a:pt x="102844" y="132410"/>
                </a:moveTo>
                <a:lnTo>
                  <a:pt x="90068" y="132410"/>
                </a:lnTo>
                <a:lnTo>
                  <a:pt x="93256" y="152539"/>
                </a:lnTo>
                <a:lnTo>
                  <a:pt x="102844" y="152539"/>
                </a:lnTo>
                <a:lnTo>
                  <a:pt x="102844" y="132410"/>
                </a:lnTo>
                <a:close/>
              </a:path>
              <a:path w="102869" h="155575">
                <a:moveTo>
                  <a:pt x="102844" y="80543"/>
                </a:moveTo>
                <a:lnTo>
                  <a:pt x="89179" y="80543"/>
                </a:lnTo>
                <a:lnTo>
                  <a:pt x="89179" y="121119"/>
                </a:lnTo>
                <a:lnTo>
                  <a:pt x="81146" y="129842"/>
                </a:lnTo>
                <a:lnTo>
                  <a:pt x="71283" y="137133"/>
                </a:lnTo>
                <a:lnTo>
                  <a:pt x="60056" y="142135"/>
                </a:lnTo>
                <a:lnTo>
                  <a:pt x="47929" y="143992"/>
                </a:lnTo>
                <a:lnTo>
                  <a:pt x="77754" y="143992"/>
                </a:lnTo>
                <a:lnTo>
                  <a:pt x="82045" y="140918"/>
                </a:lnTo>
                <a:lnTo>
                  <a:pt x="90068" y="132410"/>
                </a:lnTo>
                <a:lnTo>
                  <a:pt x="102844" y="132410"/>
                </a:lnTo>
                <a:lnTo>
                  <a:pt x="102844" y="80543"/>
                </a:lnTo>
                <a:close/>
              </a:path>
              <a:path w="102869" h="155575">
                <a:moveTo>
                  <a:pt x="55778" y="0"/>
                </a:moveTo>
                <a:lnTo>
                  <a:pt x="39230" y="1073"/>
                </a:lnTo>
                <a:lnTo>
                  <a:pt x="25598" y="3778"/>
                </a:lnTo>
                <a:lnTo>
                  <a:pt x="14635" y="7340"/>
                </a:lnTo>
                <a:lnTo>
                  <a:pt x="6096" y="10985"/>
                </a:lnTo>
                <a:lnTo>
                  <a:pt x="10160" y="22275"/>
                </a:lnTo>
                <a:lnTo>
                  <a:pt x="18399" y="18773"/>
                </a:lnTo>
                <a:lnTo>
                  <a:pt x="28571" y="15525"/>
                </a:lnTo>
                <a:lnTo>
                  <a:pt x="40435" y="13135"/>
                </a:lnTo>
                <a:lnTo>
                  <a:pt x="53746" y="12204"/>
                </a:lnTo>
                <a:lnTo>
                  <a:pt x="89371" y="12204"/>
                </a:lnTo>
                <a:lnTo>
                  <a:pt x="75878" y="3261"/>
                </a:lnTo>
                <a:lnTo>
                  <a:pt x="557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522780" y="384197"/>
            <a:ext cx="120650" cy="206375"/>
          </a:xfrm>
          <a:custGeom>
            <a:avLst/>
            <a:gdLst/>
            <a:ahLst/>
            <a:cxnLst/>
            <a:rect l="l" t="t" r="r" b="b"/>
            <a:pathLst>
              <a:path w="120650" h="206375">
                <a:moveTo>
                  <a:pt x="120573" y="0"/>
                </a:moveTo>
                <a:lnTo>
                  <a:pt x="0" y="0"/>
                </a:lnTo>
                <a:lnTo>
                  <a:pt x="0" y="205917"/>
                </a:lnTo>
                <a:lnTo>
                  <a:pt x="120573" y="205917"/>
                </a:lnTo>
                <a:lnTo>
                  <a:pt x="120573" y="172669"/>
                </a:lnTo>
                <a:lnTo>
                  <a:pt x="38061" y="172669"/>
                </a:lnTo>
                <a:lnTo>
                  <a:pt x="38061" y="119887"/>
                </a:lnTo>
                <a:lnTo>
                  <a:pt x="98196" y="119887"/>
                </a:lnTo>
                <a:lnTo>
                  <a:pt x="101104" y="84493"/>
                </a:lnTo>
                <a:lnTo>
                  <a:pt x="38061" y="84493"/>
                </a:lnTo>
                <a:lnTo>
                  <a:pt x="38061" y="33858"/>
                </a:lnTo>
                <a:lnTo>
                  <a:pt x="120573" y="33858"/>
                </a:lnTo>
                <a:lnTo>
                  <a:pt x="1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654668" y="379619"/>
            <a:ext cx="131445" cy="213995"/>
          </a:xfrm>
          <a:custGeom>
            <a:avLst/>
            <a:gdLst/>
            <a:ahLst/>
            <a:cxnLst/>
            <a:rect l="l" t="t" r="r" b="b"/>
            <a:pathLst>
              <a:path w="131444" h="213995">
                <a:moveTo>
                  <a:pt x="61302" y="57962"/>
                </a:moveTo>
                <a:lnTo>
                  <a:pt x="37140" y="63168"/>
                </a:lnTo>
                <a:lnTo>
                  <a:pt x="17687" y="78325"/>
                </a:lnTo>
                <a:lnTo>
                  <a:pt x="4717" y="102748"/>
                </a:lnTo>
                <a:lnTo>
                  <a:pt x="0" y="135750"/>
                </a:lnTo>
                <a:lnTo>
                  <a:pt x="4544" y="170430"/>
                </a:lnTo>
                <a:lnTo>
                  <a:pt x="16959" y="194671"/>
                </a:lnTo>
                <a:lnTo>
                  <a:pt x="35420" y="208902"/>
                </a:lnTo>
                <a:lnTo>
                  <a:pt x="58102" y="213550"/>
                </a:lnTo>
                <a:lnTo>
                  <a:pt x="70914" y="211786"/>
                </a:lnTo>
                <a:lnTo>
                  <a:pt x="81680" y="207217"/>
                </a:lnTo>
                <a:lnTo>
                  <a:pt x="90102" y="200932"/>
                </a:lnTo>
                <a:lnTo>
                  <a:pt x="95884" y="194017"/>
                </a:lnTo>
                <a:lnTo>
                  <a:pt x="131025" y="194017"/>
                </a:lnTo>
                <a:lnTo>
                  <a:pt x="131025" y="184569"/>
                </a:lnTo>
                <a:lnTo>
                  <a:pt x="66827" y="184569"/>
                </a:lnTo>
                <a:lnTo>
                  <a:pt x="54730" y="181913"/>
                </a:lnTo>
                <a:lnTo>
                  <a:pt x="45686" y="173394"/>
                </a:lnTo>
                <a:lnTo>
                  <a:pt x="40022" y="158181"/>
                </a:lnTo>
                <a:lnTo>
                  <a:pt x="38061" y="135445"/>
                </a:lnTo>
                <a:lnTo>
                  <a:pt x="40113" y="113340"/>
                </a:lnTo>
                <a:lnTo>
                  <a:pt x="45977" y="98612"/>
                </a:lnTo>
                <a:lnTo>
                  <a:pt x="55217" y="90404"/>
                </a:lnTo>
                <a:lnTo>
                  <a:pt x="67398" y="87858"/>
                </a:lnTo>
                <a:lnTo>
                  <a:pt x="131025" y="87858"/>
                </a:lnTo>
                <a:lnTo>
                  <a:pt x="131025" y="72605"/>
                </a:lnTo>
                <a:lnTo>
                  <a:pt x="96748" y="72605"/>
                </a:lnTo>
                <a:lnTo>
                  <a:pt x="90065" y="66454"/>
                </a:lnTo>
                <a:lnTo>
                  <a:pt x="81859" y="61850"/>
                </a:lnTo>
                <a:lnTo>
                  <a:pt x="72236" y="58963"/>
                </a:lnTo>
                <a:lnTo>
                  <a:pt x="61302" y="57962"/>
                </a:lnTo>
                <a:close/>
              </a:path>
              <a:path w="131444" h="213995">
                <a:moveTo>
                  <a:pt x="131025" y="194017"/>
                </a:moveTo>
                <a:lnTo>
                  <a:pt x="95884" y="194017"/>
                </a:lnTo>
                <a:lnTo>
                  <a:pt x="100241" y="210489"/>
                </a:lnTo>
                <a:lnTo>
                  <a:pt x="131025" y="210489"/>
                </a:lnTo>
                <a:lnTo>
                  <a:pt x="131025" y="194017"/>
                </a:lnTo>
                <a:close/>
              </a:path>
              <a:path w="131444" h="213995">
                <a:moveTo>
                  <a:pt x="131025" y="87858"/>
                </a:moveTo>
                <a:lnTo>
                  <a:pt x="67398" y="87858"/>
                </a:lnTo>
                <a:lnTo>
                  <a:pt x="75284" y="88487"/>
                </a:lnTo>
                <a:lnTo>
                  <a:pt x="82294" y="90144"/>
                </a:lnTo>
                <a:lnTo>
                  <a:pt x="88321" y="92487"/>
                </a:lnTo>
                <a:lnTo>
                  <a:pt x="93256" y="95173"/>
                </a:lnTo>
                <a:lnTo>
                  <a:pt x="93256" y="171754"/>
                </a:lnTo>
                <a:lnTo>
                  <a:pt x="87410" y="177100"/>
                </a:lnTo>
                <a:lnTo>
                  <a:pt x="80913" y="181133"/>
                </a:lnTo>
                <a:lnTo>
                  <a:pt x="73980" y="183681"/>
                </a:lnTo>
                <a:lnTo>
                  <a:pt x="66827" y="184569"/>
                </a:lnTo>
                <a:lnTo>
                  <a:pt x="131025" y="184569"/>
                </a:lnTo>
                <a:lnTo>
                  <a:pt x="131025" y="87858"/>
                </a:lnTo>
                <a:close/>
              </a:path>
              <a:path w="131444" h="213995">
                <a:moveTo>
                  <a:pt x="131025" y="0"/>
                </a:moveTo>
                <a:lnTo>
                  <a:pt x="93256" y="0"/>
                </a:lnTo>
                <a:lnTo>
                  <a:pt x="93256" y="45148"/>
                </a:lnTo>
                <a:lnTo>
                  <a:pt x="131025" y="72605"/>
                </a:lnTo>
                <a:lnTo>
                  <a:pt x="1310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809240" y="440636"/>
            <a:ext cx="127000" cy="153035"/>
          </a:xfrm>
          <a:custGeom>
            <a:avLst/>
            <a:gdLst/>
            <a:ahLst/>
            <a:cxnLst/>
            <a:rect l="l" t="t" r="r" b="b"/>
            <a:pathLst>
              <a:path w="127000" h="153034">
                <a:moveTo>
                  <a:pt x="37757" y="0"/>
                </a:moveTo>
                <a:lnTo>
                  <a:pt x="0" y="0"/>
                </a:lnTo>
                <a:lnTo>
                  <a:pt x="34" y="90906"/>
                </a:lnTo>
                <a:lnTo>
                  <a:pt x="3093" y="117652"/>
                </a:lnTo>
                <a:lnTo>
                  <a:pt x="12558" y="137009"/>
                </a:lnTo>
                <a:lnTo>
                  <a:pt x="28669" y="148642"/>
                </a:lnTo>
                <a:lnTo>
                  <a:pt x="51701" y="152526"/>
                </a:lnTo>
                <a:lnTo>
                  <a:pt x="67271" y="150477"/>
                </a:lnTo>
                <a:lnTo>
                  <a:pt x="79922" y="145281"/>
                </a:lnTo>
                <a:lnTo>
                  <a:pt x="89576" y="138371"/>
                </a:lnTo>
                <a:lnTo>
                  <a:pt x="96151" y="131178"/>
                </a:lnTo>
                <a:lnTo>
                  <a:pt x="126949" y="131178"/>
                </a:lnTo>
                <a:lnTo>
                  <a:pt x="126949" y="122021"/>
                </a:lnTo>
                <a:lnTo>
                  <a:pt x="62750" y="122021"/>
                </a:lnTo>
                <a:lnTo>
                  <a:pt x="51612" y="120376"/>
                </a:lnTo>
                <a:lnTo>
                  <a:pt x="43824" y="115041"/>
                </a:lnTo>
                <a:lnTo>
                  <a:pt x="39251" y="105417"/>
                </a:lnTo>
                <a:lnTo>
                  <a:pt x="37757" y="90906"/>
                </a:lnTo>
                <a:lnTo>
                  <a:pt x="37757" y="0"/>
                </a:lnTo>
                <a:close/>
              </a:path>
              <a:path w="127000" h="153034">
                <a:moveTo>
                  <a:pt x="126949" y="131178"/>
                </a:moveTo>
                <a:lnTo>
                  <a:pt x="96151" y="131178"/>
                </a:lnTo>
                <a:lnTo>
                  <a:pt x="101968" y="149478"/>
                </a:lnTo>
                <a:lnTo>
                  <a:pt x="126949" y="149478"/>
                </a:lnTo>
                <a:lnTo>
                  <a:pt x="126949" y="131178"/>
                </a:lnTo>
                <a:close/>
              </a:path>
              <a:path w="127000" h="153034">
                <a:moveTo>
                  <a:pt x="126949" y="0"/>
                </a:moveTo>
                <a:lnTo>
                  <a:pt x="88315" y="0"/>
                </a:lnTo>
                <a:lnTo>
                  <a:pt x="88315" y="113169"/>
                </a:lnTo>
                <a:lnTo>
                  <a:pt x="82885" y="116615"/>
                </a:lnTo>
                <a:lnTo>
                  <a:pt x="76723" y="119429"/>
                </a:lnTo>
                <a:lnTo>
                  <a:pt x="69967" y="121326"/>
                </a:lnTo>
                <a:lnTo>
                  <a:pt x="62750" y="122021"/>
                </a:lnTo>
                <a:lnTo>
                  <a:pt x="126949" y="122021"/>
                </a:lnTo>
                <a:lnTo>
                  <a:pt x="1269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955652" y="437579"/>
            <a:ext cx="116839" cy="155575"/>
          </a:xfrm>
          <a:custGeom>
            <a:avLst/>
            <a:gdLst/>
            <a:ahLst/>
            <a:cxnLst/>
            <a:rect l="l" t="t" r="r" b="b"/>
            <a:pathLst>
              <a:path w="116840" h="155575">
                <a:moveTo>
                  <a:pt x="67690" y="0"/>
                </a:moveTo>
                <a:lnTo>
                  <a:pt x="39342" y="5290"/>
                </a:lnTo>
                <a:lnTo>
                  <a:pt x="18048" y="20591"/>
                </a:lnTo>
                <a:lnTo>
                  <a:pt x="4652" y="45043"/>
                </a:lnTo>
                <a:lnTo>
                  <a:pt x="0" y="77787"/>
                </a:lnTo>
                <a:lnTo>
                  <a:pt x="4657" y="112082"/>
                </a:lnTo>
                <a:lnTo>
                  <a:pt x="18084" y="136366"/>
                </a:lnTo>
                <a:lnTo>
                  <a:pt x="39465" y="150810"/>
                </a:lnTo>
                <a:lnTo>
                  <a:pt x="67983" y="155587"/>
                </a:lnTo>
                <a:lnTo>
                  <a:pt x="83535" y="154180"/>
                </a:lnTo>
                <a:lnTo>
                  <a:pt x="97396" y="150742"/>
                </a:lnTo>
                <a:lnTo>
                  <a:pt x="108752" y="146447"/>
                </a:lnTo>
                <a:lnTo>
                  <a:pt x="116789" y="142468"/>
                </a:lnTo>
                <a:lnTo>
                  <a:pt x="112591" y="125387"/>
                </a:lnTo>
                <a:lnTo>
                  <a:pt x="71183" y="125387"/>
                </a:lnTo>
                <a:lnTo>
                  <a:pt x="57391" y="122712"/>
                </a:lnTo>
                <a:lnTo>
                  <a:pt x="47169" y="114288"/>
                </a:lnTo>
                <a:lnTo>
                  <a:pt x="40817" y="99514"/>
                </a:lnTo>
                <a:lnTo>
                  <a:pt x="38633" y="77787"/>
                </a:lnTo>
                <a:lnTo>
                  <a:pt x="40894" y="56196"/>
                </a:lnTo>
                <a:lnTo>
                  <a:pt x="47351" y="41411"/>
                </a:lnTo>
                <a:lnTo>
                  <a:pt x="57514" y="32917"/>
                </a:lnTo>
                <a:lnTo>
                  <a:pt x="70891" y="30200"/>
                </a:lnTo>
                <a:lnTo>
                  <a:pt x="109956" y="30200"/>
                </a:lnTo>
                <a:lnTo>
                  <a:pt x="116497" y="12204"/>
                </a:lnTo>
                <a:lnTo>
                  <a:pt x="105767" y="6820"/>
                </a:lnTo>
                <a:lnTo>
                  <a:pt x="94056" y="3011"/>
                </a:lnTo>
                <a:lnTo>
                  <a:pt x="81364" y="747"/>
                </a:lnTo>
                <a:lnTo>
                  <a:pt x="67690" y="0"/>
                </a:lnTo>
                <a:close/>
              </a:path>
              <a:path w="116840" h="155575">
                <a:moveTo>
                  <a:pt x="109816" y="114096"/>
                </a:moveTo>
                <a:lnTo>
                  <a:pt x="101940" y="118175"/>
                </a:lnTo>
                <a:lnTo>
                  <a:pt x="92567" y="121799"/>
                </a:lnTo>
                <a:lnTo>
                  <a:pt x="82159" y="124394"/>
                </a:lnTo>
                <a:lnTo>
                  <a:pt x="71183" y="125387"/>
                </a:lnTo>
                <a:lnTo>
                  <a:pt x="112591" y="125387"/>
                </a:lnTo>
                <a:lnTo>
                  <a:pt x="109816" y="114096"/>
                </a:lnTo>
                <a:close/>
              </a:path>
              <a:path w="116840" h="155575">
                <a:moveTo>
                  <a:pt x="109956" y="30200"/>
                </a:moveTo>
                <a:lnTo>
                  <a:pt x="70891" y="30200"/>
                </a:lnTo>
                <a:lnTo>
                  <a:pt x="80311" y="30729"/>
                </a:lnTo>
                <a:lnTo>
                  <a:pt x="89627" y="32373"/>
                </a:lnTo>
                <a:lnTo>
                  <a:pt x="98509" y="35220"/>
                </a:lnTo>
                <a:lnTo>
                  <a:pt x="106629" y="39357"/>
                </a:lnTo>
                <a:lnTo>
                  <a:pt x="109956" y="30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080863" y="437575"/>
            <a:ext cx="120650" cy="155575"/>
          </a:xfrm>
          <a:custGeom>
            <a:avLst/>
            <a:gdLst/>
            <a:ahLst/>
            <a:cxnLst/>
            <a:rect l="l" t="t" r="r" b="b"/>
            <a:pathLst>
              <a:path w="120650" h="155575">
                <a:moveTo>
                  <a:pt x="115737" y="30505"/>
                </a:moveTo>
                <a:lnTo>
                  <a:pt x="58686" y="30505"/>
                </a:lnTo>
                <a:lnTo>
                  <a:pt x="68721" y="31760"/>
                </a:lnTo>
                <a:lnTo>
                  <a:pt x="76631" y="35961"/>
                </a:lnTo>
                <a:lnTo>
                  <a:pt x="81818" y="43765"/>
                </a:lnTo>
                <a:lnTo>
                  <a:pt x="83680" y="55829"/>
                </a:lnTo>
                <a:lnTo>
                  <a:pt x="83680" y="63461"/>
                </a:lnTo>
                <a:lnTo>
                  <a:pt x="53746" y="63461"/>
                </a:lnTo>
                <a:lnTo>
                  <a:pt x="30887" y="66469"/>
                </a:lnTo>
                <a:lnTo>
                  <a:pt x="14019" y="75168"/>
                </a:lnTo>
                <a:lnTo>
                  <a:pt x="3577" y="89072"/>
                </a:lnTo>
                <a:lnTo>
                  <a:pt x="0" y="107695"/>
                </a:lnTo>
                <a:lnTo>
                  <a:pt x="3441" y="127277"/>
                </a:lnTo>
                <a:lnTo>
                  <a:pt x="13147" y="142395"/>
                </a:lnTo>
                <a:lnTo>
                  <a:pt x="28192" y="152137"/>
                </a:lnTo>
                <a:lnTo>
                  <a:pt x="47650" y="155587"/>
                </a:lnTo>
                <a:lnTo>
                  <a:pt x="61574" y="153804"/>
                </a:lnTo>
                <a:lnTo>
                  <a:pt x="73212" y="149104"/>
                </a:lnTo>
                <a:lnTo>
                  <a:pt x="82454" y="142461"/>
                </a:lnTo>
                <a:lnTo>
                  <a:pt x="89192" y="134848"/>
                </a:lnTo>
                <a:lnTo>
                  <a:pt x="120281" y="134848"/>
                </a:lnTo>
                <a:lnTo>
                  <a:pt x="120281" y="128435"/>
                </a:lnTo>
                <a:lnTo>
                  <a:pt x="58407" y="128435"/>
                </a:lnTo>
                <a:lnTo>
                  <a:pt x="49079" y="126934"/>
                </a:lnTo>
                <a:lnTo>
                  <a:pt x="42452" y="122604"/>
                </a:lnTo>
                <a:lnTo>
                  <a:pt x="38497" y="115699"/>
                </a:lnTo>
                <a:lnTo>
                  <a:pt x="37185" y="106476"/>
                </a:lnTo>
                <a:lnTo>
                  <a:pt x="38565" y="98709"/>
                </a:lnTo>
                <a:lnTo>
                  <a:pt x="42779" y="92629"/>
                </a:lnTo>
                <a:lnTo>
                  <a:pt x="49937" y="88665"/>
                </a:lnTo>
                <a:lnTo>
                  <a:pt x="60147" y="87248"/>
                </a:lnTo>
                <a:lnTo>
                  <a:pt x="120281" y="87248"/>
                </a:lnTo>
                <a:lnTo>
                  <a:pt x="120281" y="57657"/>
                </a:lnTo>
                <a:lnTo>
                  <a:pt x="116926" y="32564"/>
                </a:lnTo>
                <a:lnTo>
                  <a:pt x="115737" y="30505"/>
                </a:lnTo>
                <a:close/>
              </a:path>
              <a:path w="120650" h="155575">
                <a:moveTo>
                  <a:pt x="120281" y="134848"/>
                </a:moveTo>
                <a:lnTo>
                  <a:pt x="89192" y="134848"/>
                </a:lnTo>
                <a:lnTo>
                  <a:pt x="94424" y="152539"/>
                </a:lnTo>
                <a:lnTo>
                  <a:pt x="120281" y="152539"/>
                </a:lnTo>
                <a:lnTo>
                  <a:pt x="120281" y="134848"/>
                </a:lnTo>
                <a:close/>
              </a:path>
              <a:path w="120650" h="155575">
                <a:moveTo>
                  <a:pt x="120281" y="87248"/>
                </a:moveTo>
                <a:lnTo>
                  <a:pt x="83680" y="87248"/>
                </a:lnTo>
                <a:lnTo>
                  <a:pt x="83680" y="118376"/>
                </a:lnTo>
                <a:lnTo>
                  <a:pt x="78050" y="122391"/>
                </a:lnTo>
                <a:lnTo>
                  <a:pt x="71801" y="125577"/>
                </a:lnTo>
                <a:lnTo>
                  <a:pt x="65172" y="127677"/>
                </a:lnTo>
                <a:lnTo>
                  <a:pt x="58407" y="128435"/>
                </a:lnTo>
                <a:lnTo>
                  <a:pt x="120281" y="128435"/>
                </a:lnTo>
                <a:lnTo>
                  <a:pt x="120281" y="87248"/>
                </a:lnTo>
                <a:close/>
              </a:path>
              <a:path w="120650" h="155575">
                <a:moveTo>
                  <a:pt x="62471" y="0"/>
                </a:moveTo>
                <a:lnTo>
                  <a:pt x="46270" y="1006"/>
                </a:lnTo>
                <a:lnTo>
                  <a:pt x="31378" y="3702"/>
                </a:lnTo>
                <a:lnTo>
                  <a:pt x="18015" y="7597"/>
                </a:lnTo>
                <a:lnTo>
                  <a:pt x="6400" y="12204"/>
                </a:lnTo>
                <a:lnTo>
                  <a:pt x="15989" y="40576"/>
                </a:lnTo>
                <a:lnTo>
                  <a:pt x="25187" y="36688"/>
                </a:lnTo>
                <a:lnTo>
                  <a:pt x="35371" y="33483"/>
                </a:lnTo>
                <a:lnTo>
                  <a:pt x="46537" y="31307"/>
                </a:lnTo>
                <a:lnTo>
                  <a:pt x="58686" y="30505"/>
                </a:lnTo>
                <a:lnTo>
                  <a:pt x="115737" y="30505"/>
                </a:lnTo>
                <a:lnTo>
                  <a:pt x="106516" y="14531"/>
                </a:lnTo>
                <a:lnTo>
                  <a:pt x="88536" y="3647"/>
                </a:lnTo>
                <a:lnTo>
                  <a:pt x="62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220314" y="437579"/>
            <a:ext cx="116839" cy="155575"/>
          </a:xfrm>
          <a:custGeom>
            <a:avLst/>
            <a:gdLst/>
            <a:ahLst/>
            <a:cxnLst/>
            <a:rect l="l" t="t" r="r" b="b"/>
            <a:pathLst>
              <a:path w="116840" h="155575">
                <a:moveTo>
                  <a:pt x="67690" y="0"/>
                </a:moveTo>
                <a:lnTo>
                  <a:pt x="39342" y="5290"/>
                </a:lnTo>
                <a:lnTo>
                  <a:pt x="18048" y="20591"/>
                </a:lnTo>
                <a:lnTo>
                  <a:pt x="4652" y="45043"/>
                </a:lnTo>
                <a:lnTo>
                  <a:pt x="0" y="77787"/>
                </a:lnTo>
                <a:lnTo>
                  <a:pt x="4657" y="112082"/>
                </a:lnTo>
                <a:lnTo>
                  <a:pt x="18084" y="136366"/>
                </a:lnTo>
                <a:lnTo>
                  <a:pt x="39465" y="150810"/>
                </a:lnTo>
                <a:lnTo>
                  <a:pt x="67983" y="155587"/>
                </a:lnTo>
                <a:lnTo>
                  <a:pt x="83535" y="154180"/>
                </a:lnTo>
                <a:lnTo>
                  <a:pt x="97396" y="150742"/>
                </a:lnTo>
                <a:lnTo>
                  <a:pt x="108752" y="146447"/>
                </a:lnTo>
                <a:lnTo>
                  <a:pt x="116789" y="142468"/>
                </a:lnTo>
                <a:lnTo>
                  <a:pt x="112591" y="125387"/>
                </a:lnTo>
                <a:lnTo>
                  <a:pt x="71183" y="125387"/>
                </a:lnTo>
                <a:lnTo>
                  <a:pt x="57391" y="122712"/>
                </a:lnTo>
                <a:lnTo>
                  <a:pt x="47169" y="114288"/>
                </a:lnTo>
                <a:lnTo>
                  <a:pt x="40817" y="99514"/>
                </a:lnTo>
                <a:lnTo>
                  <a:pt x="38633" y="77787"/>
                </a:lnTo>
                <a:lnTo>
                  <a:pt x="40894" y="56196"/>
                </a:lnTo>
                <a:lnTo>
                  <a:pt x="47351" y="41411"/>
                </a:lnTo>
                <a:lnTo>
                  <a:pt x="57514" y="32917"/>
                </a:lnTo>
                <a:lnTo>
                  <a:pt x="70891" y="30200"/>
                </a:lnTo>
                <a:lnTo>
                  <a:pt x="109956" y="30200"/>
                </a:lnTo>
                <a:lnTo>
                  <a:pt x="116497" y="12204"/>
                </a:lnTo>
                <a:lnTo>
                  <a:pt x="105767" y="6820"/>
                </a:lnTo>
                <a:lnTo>
                  <a:pt x="94056" y="3011"/>
                </a:lnTo>
                <a:lnTo>
                  <a:pt x="81364" y="747"/>
                </a:lnTo>
                <a:lnTo>
                  <a:pt x="67690" y="0"/>
                </a:lnTo>
                <a:close/>
              </a:path>
              <a:path w="116840" h="155575">
                <a:moveTo>
                  <a:pt x="109816" y="114096"/>
                </a:moveTo>
                <a:lnTo>
                  <a:pt x="101940" y="118175"/>
                </a:lnTo>
                <a:lnTo>
                  <a:pt x="92567" y="121799"/>
                </a:lnTo>
                <a:lnTo>
                  <a:pt x="82159" y="124394"/>
                </a:lnTo>
                <a:lnTo>
                  <a:pt x="71183" y="125387"/>
                </a:lnTo>
                <a:lnTo>
                  <a:pt x="112591" y="125387"/>
                </a:lnTo>
                <a:lnTo>
                  <a:pt x="109816" y="114096"/>
                </a:lnTo>
                <a:close/>
              </a:path>
              <a:path w="116840" h="155575">
                <a:moveTo>
                  <a:pt x="109956" y="30200"/>
                </a:moveTo>
                <a:lnTo>
                  <a:pt x="70891" y="30200"/>
                </a:lnTo>
                <a:lnTo>
                  <a:pt x="80311" y="30729"/>
                </a:lnTo>
                <a:lnTo>
                  <a:pt x="89627" y="32373"/>
                </a:lnTo>
                <a:lnTo>
                  <a:pt x="98509" y="35220"/>
                </a:lnTo>
                <a:lnTo>
                  <a:pt x="106629" y="39357"/>
                </a:lnTo>
                <a:lnTo>
                  <a:pt x="109956" y="30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348724" y="379613"/>
            <a:ext cx="54610" cy="210820"/>
          </a:xfrm>
          <a:custGeom>
            <a:avLst/>
            <a:gdLst/>
            <a:ahLst/>
            <a:cxnLst/>
            <a:rect l="l" t="t" r="r" b="b"/>
            <a:pathLst>
              <a:path w="54609" h="210820">
                <a:moveTo>
                  <a:pt x="54330" y="61023"/>
                </a:moveTo>
                <a:lnTo>
                  <a:pt x="0" y="61023"/>
                </a:lnTo>
                <a:lnTo>
                  <a:pt x="0" y="86029"/>
                </a:lnTo>
                <a:lnTo>
                  <a:pt x="16560" y="89687"/>
                </a:lnTo>
                <a:lnTo>
                  <a:pt x="16560" y="210502"/>
                </a:lnTo>
                <a:lnTo>
                  <a:pt x="54330" y="210502"/>
                </a:lnTo>
                <a:lnTo>
                  <a:pt x="54330" y="61023"/>
                </a:lnTo>
                <a:close/>
              </a:path>
              <a:path w="54609" h="210820">
                <a:moveTo>
                  <a:pt x="53746" y="0"/>
                </a:moveTo>
                <a:lnTo>
                  <a:pt x="15392" y="0"/>
                </a:lnTo>
                <a:lnTo>
                  <a:pt x="15392" y="36309"/>
                </a:lnTo>
                <a:lnTo>
                  <a:pt x="53746" y="36309"/>
                </a:lnTo>
                <a:lnTo>
                  <a:pt x="53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422511" y="437583"/>
            <a:ext cx="133985" cy="155575"/>
          </a:xfrm>
          <a:custGeom>
            <a:avLst/>
            <a:gdLst/>
            <a:ahLst/>
            <a:cxnLst/>
            <a:rect l="l" t="t" r="r" b="b"/>
            <a:pathLst>
              <a:path w="133984" h="155575">
                <a:moveTo>
                  <a:pt x="66814" y="0"/>
                </a:moveTo>
                <a:lnTo>
                  <a:pt x="37992" y="5929"/>
                </a:lnTo>
                <a:lnTo>
                  <a:pt x="17067" y="22267"/>
                </a:lnTo>
                <a:lnTo>
                  <a:pt x="4312" y="46843"/>
                </a:lnTo>
                <a:lnTo>
                  <a:pt x="0" y="77482"/>
                </a:lnTo>
                <a:lnTo>
                  <a:pt x="4435" y="111310"/>
                </a:lnTo>
                <a:lnTo>
                  <a:pt x="17395" y="135756"/>
                </a:lnTo>
                <a:lnTo>
                  <a:pt x="38361" y="150591"/>
                </a:lnTo>
                <a:lnTo>
                  <a:pt x="66814" y="155587"/>
                </a:lnTo>
                <a:lnTo>
                  <a:pt x="95151" y="150548"/>
                </a:lnTo>
                <a:lnTo>
                  <a:pt x="116135" y="135642"/>
                </a:lnTo>
                <a:lnTo>
                  <a:pt x="121117" y="126288"/>
                </a:lnTo>
                <a:lnTo>
                  <a:pt x="66814" y="126288"/>
                </a:lnTo>
                <a:lnTo>
                  <a:pt x="54658" y="123554"/>
                </a:lnTo>
                <a:lnTo>
                  <a:pt x="46043" y="114930"/>
                </a:lnTo>
                <a:lnTo>
                  <a:pt x="40915" y="99783"/>
                </a:lnTo>
                <a:lnTo>
                  <a:pt x="39217" y="77482"/>
                </a:lnTo>
                <a:lnTo>
                  <a:pt x="41038" y="54848"/>
                </a:lnTo>
                <a:lnTo>
                  <a:pt x="46372" y="39849"/>
                </a:lnTo>
                <a:lnTo>
                  <a:pt x="55028" y="31541"/>
                </a:lnTo>
                <a:lnTo>
                  <a:pt x="66814" y="28981"/>
                </a:lnTo>
                <a:lnTo>
                  <a:pt x="119876" y="28981"/>
                </a:lnTo>
                <a:lnTo>
                  <a:pt x="116354" y="22267"/>
                </a:lnTo>
                <a:lnTo>
                  <a:pt x="95398" y="5929"/>
                </a:lnTo>
                <a:lnTo>
                  <a:pt x="66814" y="0"/>
                </a:lnTo>
                <a:close/>
              </a:path>
              <a:path w="133984" h="155575">
                <a:moveTo>
                  <a:pt x="119876" y="28981"/>
                </a:moveTo>
                <a:lnTo>
                  <a:pt x="66814" y="28981"/>
                </a:lnTo>
                <a:lnTo>
                  <a:pt x="78653" y="31496"/>
                </a:lnTo>
                <a:lnTo>
                  <a:pt x="87414" y="39730"/>
                </a:lnTo>
                <a:lnTo>
                  <a:pt x="92850" y="54714"/>
                </a:lnTo>
                <a:lnTo>
                  <a:pt x="94716" y="77482"/>
                </a:lnTo>
                <a:lnTo>
                  <a:pt x="92971" y="100169"/>
                </a:lnTo>
                <a:lnTo>
                  <a:pt x="87737" y="115273"/>
                </a:lnTo>
                <a:lnTo>
                  <a:pt x="79018" y="123683"/>
                </a:lnTo>
                <a:lnTo>
                  <a:pt x="66814" y="126288"/>
                </a:lnTo>
                <a:lnTo>
                  <a:pt x="121117" y="126288"/>
                </a:lnTo>
                <a:lnTo>
                  <a:pt x="129165" y="111182"/>
                </a:lnTo>
                <a:lnTo>
                  <a:pt x="133642" y="77482"/>
                </a:lnTo>
                <a:lnTo>
                  <a:pt x="129247" y="46843"/>
                </a:lnTo>
                <a:lnTo>
                  <a:pt x="119876" y="289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574749" y="437575"/>
            <a:ext cx="127635" cy="153035"/>
          </a:xfrm>
          <a:custGeom>
            <a:avLst/>
            <a:gdLst/>
            <a:ahLst/>
            <a:cxnLst/>
            <a:rect l="l" t="t" r="r" b="b"/>
            <a:pathLst>
              <a:path w="127634" h="153034">
                <a:moveTo>
                  <a:pt x="26149" y="3060"/>
                </a:moveTo>
                <a:lnTo>
                  <a:pt x="0" y="3060"/>
                </a:lnTo>
                <a:lnTo>
                  <a:pt x="0" y="152539"/>
                </a:lnTo>
                <a:lnTo>
                  <a:pt x="38061" y="152539"/>
                </a:lnTo>
                <a:lnTo>
                  <a:pt x="38061" y="39662"/>
                </a:lnTo>
                <a:lnTo>
                  <a:pt x="43393" y="36302"/>
                </a:lnTo>
                <a:lnTo>
                  <a:pt x="49352" y="33369"/>
                </a:lnTo>
                <a:lnTo>
                  <a:pt x="55910" y="31293"/>
                </a:lnTo>
                <a:lnTo>
                  <a:pt x="63042" y="30505"/>
                </a:lnTo>
                <a:lnTo>
                  <a:pt x="122480" y="30505"/>
                </a:lnTo>
                <a:lnTo>
                  <a:pt x="117632" y="20142"/>
                </a:lnTo>
                <a:lnTo>
                  <a:pt x="31953" y="20142"/>
                </a:lnTo>
                <a:lnTo>
                  <a:pt x="26149" y="3060"/>
                </a:lnTo>
                <a:close/>
              </a:path>
              <a:path w="127634" h="153034">
                <a:moveTo>
                  <a:pt x="122480" y="30505"/>
                </a:moveTo>
                <a:lnTo>
                  <a:pt x="63042" y="30505"/>
                </a:lnTo>
                <a:lnTo>
                  <a:pt x="74388" y="32527"/>
                </a:lnTo>
                <a:lnTo>
                  <a:pt x="82359" y="38668"/>
                </a:lnTo>
                <a:lnTo>
                  <a:pt x="87063" y="49043"/>
                </a:lnTo>
                <a:lnTo>
                  <a:pt x="88607" y="63766"/>
                </a:lnTo>
                <a:lnTo>
                  <a:pt x="88607" y="152539"/>
                </a:lnTo>
                <a:lnTo>
                  <a:pt x="127254" y="152539"/>
                </a:lnTo>
                <a:lnTo>
                  <a:pt x="127254" y="60096"/>
                </a:lnTo>
                <a:lnTo>
                  <a:pt x="124466" y="34750"/>
                </a:lnTo>
                <a:lnTo>
                  <a:pt x="122480" y="30505"/>
                </a:lnTo>
                <a:close/>
              </a:path>
              <a:path w="127634" h="153034">
                <a:moveTo>
                  <a:pt x="76987" y="0"/>
                </a:moveTo>
                <a:lnTo>
                  <a:pt x="62148" y="1730"/>
                </a:lnTo>
                <a:lnTo>
                  <a:pt x="49569" y="6294"/>
                </a:lnTo>
                <a:lnTo>
                  <a:pt x="39441" y="12746"/>
                </a:lnTo>
                <a:lnTo>
                  <a:pt x="31953" y="20142"/>
                </a:lnTo>
                <a:lnTo>
                  <a:pt x="117632" y="20142"/>
                </a:lnTo>
                <a:lnTo>
                  <a:pt x="115631" y="15865"/>
                </a:lnTo>
                <a:lnTo>
                  <a:pt x="100041" y="4071"/>
                </a:lnTo>
                <a:lnTo>
                  <a:pt x="769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717675" y="437575"/>
            <a:ext cx="120650" cy="155575"/>
          </a:xfrm>
          <a:custGeom>
            <a:avLst/>
            <a:gdLst/>
            <a:ahLst/>
            <a:cxnLst/>
            <a:rect l="l" t="t" r="r" b="b"/>
            <a:pathLst>
              <a:path w="120650" h="155575">
                <a:moveTo>
                  <a:pt x="115737" y="30505"/>
                </a:moveTo>
                <a:lnTo>
                  <a:pt x="58686" y="30505"/>
                </a:lnTo>
                <a:lnTo>
                  <a:pt x="68721" y="31760"/>
                </a:lnTo>
                <a:lnTo>
                  <a:pt x="76631" y="35961"/>
                </a:lnTo>
                <a:lnTo>
                  <a:pt x="81818" y="43765"/>
                </a:lnTo>
                <a:lnTo>
                  <a:pt x="83680" y="55829"/>
                </a:lnTo>
                <a:lnTo>
                  <a:pt x="83680" y="63461"/>
                </a:lnTo>
                <a:lnTo>
                  <a:pt x="53746" y="63461"/>
                </a:lnTo>
                <a:lnTo>
                  <a:pt x="30887" y="66469"/>
                </a:lnTo>
                <a:lnTo>
                  <a:pt x="14019" y="75168"/>
                </a:lnTo>
                <a:lnTo>
                  <a:pt x="3577" y="89072"/>
                </a:lnTo>
                <a:lnTo>
                  <a:pt x="0" y="107695"/>
                </a:lnTo>
                <a:lnTo>
                  <a:pt x="3441" y="127277"/>
                </a:lnTo>
                <a:lnTo>
                  <a:pt x="13147" y="142395"/>
                </a:lnTo>
                <a:lnTo>
                  <a:pt x="28192" y="152137"/>
                </a:lnTo>
                <a:lnTo>
                  <a:pt x="47650" y="155587"/>
                </a:lnTo>
                <a:lnTo>
                  <a:pt x="61574" y="153804"/>
                </a:lnTo>
                <a:lnTo>
                  <a:pt x="73212" y="149104"/>
                </a:lnTo>
                <a:lnTo>
                  <a:pt x="82454" y="142461"/>
                </a:lnTo>
                <a:lnTo>
                  <a:pt x="89192" y="134848"/>
                </a:lnTo>
                <a:lnTo>
                  <a:pt x="120281" y="134848"/>
                </a:lnTo>
                <a:lnTo>
                  <a:pt x="120281" y="128435"/>
                </a:lnTo>
                <a:lnTo>
                  <a:pt x="58407" y="128435"/>
                </a:lnTo>
                <a:lnTo>
                  <a:pt x="49079" y="126934"/>
                </a:lnTo>
                <a:lnTo>
                  <a:pt x="42452" y="122604"/>
                </a:lnTo>
                <a:lnTo>
                  <a:pt x="38497" y="115699"/>
                </a:lnTo>
                <a:lnTo>
                  <a:pt x="37185" y="106476"/>
                </a:lnTo>
                <a:lnTo>
                  <a:pt x="38565" y="98709"/>
                </a:lnTo>
                <a:lnTo>
                  <a:pt x="42779" y="92629"/>
                </a:lnTo>
                <a:lnTo>
                  <a:pt x="49937" y="88665"/>
                </a:lnTo>
                <a:lnTo>
                  <a:pt x="60147" y="87248"/>
                </a:lnTo>
                <a:lnTo>
                  <a:pt x="120281" y="87248"/>
                </a:lnTo>
                <a:lnTo>
                  <a:pt x="120281" y="57657"/>
                </a:lnTo>
                <a:lnTo>
                  <a:pt x="116926" y="32564"/>
                </a:lnTo>
                <a:lnTo>
                  <a:pt x="115737" y="30505"/>
                </a:lnTo>
                <a:close/>
              </a:path>
              <a:path w="120650" h="155575">
                <a:moveTo>
                  <a:pt x="120281" y="134848"/>
                </a:moveTo>
                <a:lnTo>
                  <a:pt x="89192" y="134848"/>
                </a:lnTo>
                <a:lnTo>
                  <a:pt x="94424" y="152539"/>
                </a:lnTo>
                <a:lnTo>
                  <a:pt x="120281" y="152539"/>
                </a:lnTo>
                <a:lnTo>
                  <a:pt x="120281" y="134848"/>
                </a:lnTo>
                <a:close/>
              </a:path>
              <a:path w="120650" h="155575">
                <a:moveTo>
                  <a:pt x="120281" y="87248"/>
                </a:moveTo>
                <a:lnTo>
                  <a:pt x="83680" y="87248"/>
                </a:lnTo>
                <a:lnTo>
                  <a:pt x="83680" y="118376"/>
                </a:lnTo>
                <a:lnTo>
                  <a:pt x="78050" y="122391"/>
                </a:lnTo>
                <a:lnTo>
                  <a:pt x="71801" y="125577"/>
                </a:lnTo>
                <a:lnTo>
                  <a:pt x="65172" y="127677"/>
                </a:lnTo>
                <a:lnTo>
                  <a:pt x="58407" y="128435"/>
                </a:lnTo>
                <a:lnTo>
                  <a:pt x="120281" y="128435"/>
                </a:lnTo>
                <a:lnTo>
                  <a:pt x="120281" y="87248"/>
                </a:lnTo>
                <a:close/>
              </a:path>
              <a:path w="120650" h="155575">
                <a:moveTo>
                  <a:pt x="62471" y="0"/>
                </a:moveTo>
                <a:lnTo>
                  <a:pt x="46271" y="1006"/>
                </a:lnTo>
                <a:lnTo>
                  <a:pt x="31383" y="3702"/>
                </a:lnTo>
                <a:lnTo>
                  <a:pt x="18021" y="7597"/>
                </a:lnTo>
                <a:lnTo>
                  <a:pt x="6400" y="12204"/>
                </a:lnTo>
                <a:lnTo>
                  <a:pt x="15989" y="40576"/>
                </a:lnTo>
                <a:lnTo>
                  <a:pt x="25187" y="36688"/>
                </a:lnTo>
                <a:lnTo>
                  <a:pt x="35371" y="33483"/>
                </a:lnTo>
                <a:lnTo>
                  <a:pt x="46537" y="31307"/>
                </a:lnTo>
                <a:lnTo>
                  <a:pt x="58686" y="30505"/>
                </a:lnTo>
                <a:lnTo>
                  <a:pt x="115737" y="30505"/>
                </a:lnTo>
                <a:lnTo>
                  <a:pt x="106516" y="14531"/>
                </a:lnTo>
                <a:lnTo>
                  <a:pt x="88536" y="3647"/>
                </a:lnTo>
                <a:lnTo>
                  <a:pt x="62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862063" y="379615"/>
            <a:ext cx="60960" cy="213995"/>
          </a:xfrm>
          <a:custGeom>
            <a:avLst/>
            <a:gdLst/>
            <a:ahLst/>
            <a:cxnLst/>
            <a:rect l="l" t="t" r="r" b="b"/>
            <a:pathLst>
              <a:path w="60959" h="213995">
                <a:moveTo>
                  <a:pt x="37477" y="0"/>
                </a:moveTo>
                <a:lnTo>
                  <a:pt x="0" y="0"/>
                </a:lnTo>
                <a:lnTo>
                  <a:pt x="0" y="170840"/>
                </a:lnTo>
                <a:lnTo>
                  <a:pt x="2089" y="188711"/>
                </a:lnTo>
                <a:lnTo>
                  <a:pt x="8864" y="202149"/>
                </a:lnTo>
                <a:lnTo>
                  <a:pt x="21088" y="210609"/>
                </a:lnTo>
                <a:lnTo>
                  <a:pt x="39522" y="213550"/>
                </a:lnTo>
                <a:lnTo>
                  <a:pt x="49390" y="213550"/>
                </a:lnTo>
                <a:lnTo>
                  <a:pt x="60439" y="211112"/>
                </a:lnTo>
                <a:lnTo>
                  <a:pt x="60439" y="183045"/>
                </a:lnTo>
                <a:lnTo>
                  <a:pt x="50229" y="182563"/>
                </a:lnTo>
                <a:lnTo>
                  <a:pt x="43072" y="180567"/>
                </a:lnTo>
                <a:lnTo>
                  <a:pt x="38858" y="176224"/>
                </a:lnTo>
                <a:lnTo>
                  <a:pt x="37477" y="168706"/>
                </a:lnTo>
                <a:lnTo>
                  <a:pt x="37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572555" y="691151"/>
            <a:ext cx="88265" cy="103505"/>
          </a:xfrm>
          <a:custGeom>
            <a:avLst/>
            <a:gdLst/>
            <a:ahLst/>
            <a:cxnLst/>
            <a:rect l="l" t="t" r="r" b="b"/>
            <a:pathLst>
              <a:path w="88265" h="103504">
                <a:moveTo>
                  <a:pt x="46520" y="0"/>
                </a:moveTo>
                <a:lnTo>
                  <a:pt x="25856" y="3731"/>
                </a:lnTo>
                <a:lnTo>
                  <a:pt x="11352" y="14235"/>
                </a:lnTo>
                <a:lnTo>
                  <a:pt x="2803" y="30459"/>
                </a:lnTo>
                <a:lnTo>
                  <a:pt x="0" y="51371"/>
                </a:lnTo>
                <a:lnTo>
                  <a:pt x="3320" y="73282"/>
                </a:lnTo>
                <a:lnTo>
                  <a:pt x="12917" y="89541"/>
                </a:lnTo>
                <a:lnTo>
                  <a:pt x="28241" y="99656"/>
                </a:lnTo>
                <a:lnTo>
                  <a:pt x="48742" y="103136"/>
                </a:lnTo>
                <a:lnTo>
                  <a:pt x="59991" y="102245"/>
                </a:lnTo>
                <a:lnTo>
                  <a:pt x="70178" y="99952"/>
                </a:lnTo>
                <a:lnTo>
                  <a:pt x="79001" y="96825"/>
                </a:lnTo>
                <a:lnTo>
                  <a:pt x="86156" y="93433"/>
                </a:lnTo>
                <a:lnTo>
                  <a:pt x="83348" y="83121"/>
                </a:lnTo>
                <a:lnTo>
                  <a:pt x="51981" y="83121"/>
                </a:lnTo>
                <a:lnTo>
                  <a:pt x="41001" y="81515"/>
                </a:lnTo>
                <a:lnTo>
                  <a:pt x="33016" y="76800"/>
                </a:lnTo>
                <a:lnTo>
                  <a:pt x="28142" y="69126"/>
                </a:lnTo>
                <a:lnTo>
                  <a:pt x="26492" y="58648"/>
                </a:lnTo>
                <a:lnTo>
                  <a:pt x="88176" y="58648"/>
                </a:lnTo>
                <a:lnTo>
                  <a:pt x="88176" y="47129"/>
                </a:lnTo>
                <a:lnTo>
                  <a:pt x="87654" y="43078"/>
                </a:lnTo>
                <a:lnTo>
                  <a:pt x="26492" y="43078"/>
                </a:lnTo>
                <a:lnTo>
                  <a:pt x="27550" y="34430"/>
                </a:lnTo>
                <a:lnTo>
                  <a:pt x="30865" y="26847"/>
                </a:lnTo>
                <a:lnTo>
                  <a:pt x="36645" y="21464"/>
                </a:lnTo>
                <a:lnTo>
                  <a:pt x="45097" y="19418"/>
                </a:lnTo>
                <a:lnTo>
                  <a:pt x="81087" y="19418"/>
                </a:lnTo>
                <a:lnTo>
                  <a:pt x="78564" y="14231"/>
                </a:lnTo>
                <a:lnTo>
                  <a:pt x="65651" y="3865"/>
                </a:lnTo>
                <a:lnTo>
                  <a:pt x="46520" y="0"/>
                </a:lnTo>
                <a:close/>
              </a:path>
              <a:path w="88265" h="103504">
                <a:moveTo>
                  <a:pt x="81089" y="74828"/>
                </a:moveTo>
                <a:lnTo>
                  <a:pt x="74298" y="77999"/>
                </a:lnTo>
                <a:lnTo>
                  <a:pt x="67068" y="80641"/>
                </a:lnTo>
                <a:lnTo>
                  <a:pt x="59572" y="82450"/>
                </a:lnTo>
                <a:lnTo>
                  <a:pt x="51981" y="83121"/>
                </a:lnTo>
                <a:lnTo>
                  <a:pt x="83348" y="83121"/>
                </a:lnTo>
                <a:lnTo>
                  <a:pt x="81089" y="74828"/>
                </a:lnTo>
                <a:close/>
              </a:path>
              <a:path w="88265" h="103504">
                <a:moveTo>
                  <a:pt x="81087" y="19418"/>
                </a:moveTo>
                <a:lnTo>
                  <a:pt x="45097" y="19418"/>
                </a:lnTo>
                <a:lnTo>
                  <a:pt x="53648" y="21323"/>
                </a:lnTo>
                <a:lnTo>
                  <a:pt x="59050" y="26471"/>
                </a:lnTo>
                <a:lnTo>
                  <a:pt x="61873" y="34007"/>
                </a:lnTo>
                <a:lnTo>
                  <a:pt x="62687" y="43078"/>
                </a:lnTo>
                <a:lnTo>
                  <a:pt x="87654" y="43078"/>
                </a:lnTo>
                <a:lnTo>
                  <a:pt x="85875" y="29269"/>
                </a:lnTo>
                <a:lnTo>
                  <a:pt x="81087" y="194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680367" y="691153"/>
            <a:ext cx="88900" cy="101600"/>
          </a:xfrm>
          <a:custGeom>
            <a:avLst/>
            <a:gdLst/>
            <a:ahLst/>
            <a:cxnLst/>
            <a:rect l="l" t="t" r="r" b="b"/>
            <a:pathLst>
              <a:path w="88900" h="101600">
                <a:moveTo>
                  <a:pt x="18199" y="2019"/>
                </a:moveTo>
                <a:lnTo>
                  <a:pt x="0" y="2019"/>
                </a:lnTo>
                <a:lnTo>
                  <a:pt x="0" y="101117"/>
                </a:lnTo>
                <a:lnTo>
                  <a:pt x="26479" y="101117"/>
                </a:lnTo>
                <a:lnTo>
                  <a:pt x="26479" y="26288"/>
                </a:lnTo>
                <a:lnTo>
                  <a:pt x="31140" y="23266"/>
                </a:lnTo>
                <a:lnTo>
                  <a:pt x="36995" y="20231"/>
                </a:lnTo>
                <a:lnTo>
                  <a:pt x="85253" y="20231"/>
                </a:lnTo>
                <a:lnTo>
                  <a:pt x="81873" y="13347"/>
                </a:lnTo>
                <a:lnTo>
                  <a:pt x="22237" y="13347"/>
                </a:lnTo>
                <a:lnTo>
                  <a:pt x="18199" y="2019"/>
                </a:lnTo>
                <a:close/>
              </a:path>
              <a:path w="88900" h="101600">
                <a:moveTo>
                  <a:pt x="85253" y="20231"/>
                </a:moveTo>
                <a:lnTo>
                  <a:pt x="43878" y="20231"/>
                </a:lnTo>
                <a:lnTo>
                  <a:pt x="51775" y="21570"/>
                </a:lnTo>
                <a:lnTo>
                  <a:pt x="57323" y="25638"/>
                </a:lnTo>
                <a:lnTo>
                  <a:pt x="60596" y="32511"/>
                </a:lnTo>
                <a:lnTo>
                  <a:pt x="61671" y="42265"/>
                </a:lnTo>
                <a:lnTo>
                  <a:pt x="61671" y="101117"/>
                </a:lnTo>
                <a:lnTo>
                  <a:pt x="88569" y="101117"/>
                </a:lnTo>
                <a:lnTo>
                  <a:pt x="88569" y="39839"/>
                </a:lnTo>
                <a:lnTo>
                  <a:pt x="86630" y="23033"/>
                </a:lnTo>
                <a:lnTo>
                  <a:pt x="85253" y="20231"/>
                </a:lnTo>
                <a:close/>
              </a:path>
              <a:path w="88900" h="101600">
                <a:moveTo>
                  <a:pt x="53581" y="0"/>
                </a:moveTo>
                <a:lnTo>
                  <a:pt x="43254" y="1147"/>
                </a:lnTo>
                <a:lnTo>
                  <a:pt x="34499" y="4173"/>
                </a:lnTo>
                <a:lnTo>
                  <a:pt x="27449" y="8449"/>
                </a:lnTo>
                <a:lnTo>
                  <a:pt x="22237" y="13347"/>
                </a:lnTo>
                <a:lnTo>
                  <a:pt x="81873" y="13347"/>
                </a:lnTo>
                <a:lnTo>
                  <a:pt x="80481" y="10514"/>
                </a:lnTo>
                <a:lnTo>
                  <a:pt x="69629" y="2697"/>
                </a:lnTo>
                <a:lnTo>
                  <a:pt x="535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834880" y="691153"/>
            <a:ext cx="149225" cy="101600"/>
          </a:xfrm>
          <a:custGeom>
            <a:avLst/>
            <a:gdLst/>
            <a:ahLst/>
            <a:cxnLst/>
            <a:rect l="l" t="t" r="r" b="b"/>
            <a:pathLst>
              <a:path w="149225" h="101600">
                <a:moveTo>
                  <a:pt x="17792" y="2019"/>
                </a:moveTo>
                <a:lnTo>
                  <a:pt x="0" y="2019"/>
                </a:lnTo>
                <a:lnTo>
                  <a:pt x="0" y="101117"/>
                </a:lnTo>
                <a:lnTo>
                  <a:pt x="26492" y="101117"/>
                </a:lnTo>
                <a:lnTo>
                  <a:pt x="26492" y="26288"/>
                </a:lnTo>
                <a:lnTo>
                  <a:pt x="31140" y="23266"/>
                </a:lnTo>
                <a:lnTo>
                  <a:pt x="36398" y="20231"/>
                </a:lnTo>
                <a:lnTo>
                  <a:pt x="145975" y="20231"/>
                </a:lnTo>
                <a:lnTo>
                  <a:pt x="142995" y="13957"/>
                </a:lnTo>
                <a:lnTo>
                  <a:pt x="82511" y="13957"/>
                </a:lnTo>
                <a:lnTo>
                  <a:pt x="82195" y="13550"/>
                </a:lnTo>
                <a:lnTo>
                  <a:pt x="22250" y="13550"/>
                </a:lnTo>
                <a:lnTo>
                  <a:pt x="17792" y="2019"/>
                </a:lnTo>
                <a:close/>
              </a:path>
              <a:path w="149225" h="101600">
                <a:moveTo>
                  <a:pt x="97078" y="20231"/>
                </a:moveTo>
                <a:lnTo>
                  <a:pt x="43281" y="20231"/>
                </a:lnTo>
                <a:lnTo>
                  <a:pt x="51264" y="21570"/>
                </a:lnTo>
                <a:lnTo>
                  <a:pt x="56802" y="25638"/>
                </a:lnTo>
                <a:lnTo>
                  <a:pt x="60028" y="32511"/>
                </a:lnTo>
                <a:lnTo>
                  <a:pt x="61074" y="42265"/>
                </a:lnTo>
                <a:lnTo>
                  <a:pt x="61074" y="101117"/>
                </a:lnTo>
                <a:lnTo>
                  <a:pt x="87769" y="101117"/>
                </a:lnTo>
                <a:lnTo>
                  <a:pt x="87661" y="32511"/>
                </a:lnTo>
                <a:lnTo>
                  <a:pt x="87566" y="30340"/>
                </a:lnTo>
                <a:lnTo>
                  <a:pt x="86753" y="26288"/>
                </a:lnTo>
                <a:lnTo>
                  <a:pt x="91211" y="23266"/>
                </a:lnTo>
                <a:lnTo>
                  <a:pt x="97078" y="20231"/>
                </a:lnTo>
                <a:close/>
              </a:path>
              <a:path w="149225" h="101600">
                <a:moveTo>
                  <a:pt x="145975" y="20231"/>
                </a:moveTo>
                <a:lnTo>
                  <a:pt x="103543" y="20231"/>
                </a:lnTo>
                <a:lnTo>
                  <a:pt x="111652" y="21570"/>
                </a:lnTo>
                <a:lnTo>
                  <a:pt x="117470" y="25638"/>
                </a:lnTo>
                <a:lnTo>
                  <a:pt x="120975" y="32511"/>
                </a:lnTo>
                <a:lnTo>
                  <a:pt x="122148" y="42265"/>
                </a:lnTo>
                <a:lnTo>
                  <a:pt x="122148" y="101117"/>
                </a:lnTo>
                <a:lnTo>
                  <a:pt x="149047" y="101117"/>
                </a:lnTo>
                <a:lnTo>
                  <a:pt x="149047" y="39839"/>
                </a:lnTo>
                <a:lnTo>
                  <a:pt x="147309" y="23038"/>
                </a:lnTo>
                <a:lnTo>
                  <a:pt x="145975" y="20231"/>
                </a:lnTo>
                <a:close/>
              </a:path>
              <a:path w="149225" h="101600">
                <a:moveTo>
                  <a:pt x="112445" y="0"/>
                </a:moveTo>
                <a:lnTo>
                  <a:pt x="102791" y="1184"/>
                </a:lnTo>
                <a:lnTo>
                  <a:pt x="94521" y="4321"/>
                </a:lnTo>
                <a:lnTo>
                  <a:pt x="87730" y="8786"/>
                </a:lnTo>
                <a:lnTo>
                  <a:pt x="82511" y="13957"/>
                </a:lnTo>
                <a:lnTo>
                  <a:pt x="142995" y="13957"/>
                </a:lnTo>
                <a:lnTo>
                  <a:pt x="141362" y="10518"/>
                </a:lnTo>
                <a:lnTo>
                  <a:pt x="130107" y="2699"/>
                </a:lnTo>
                <a:lnTo>
                  <a:pt x="112445" y="0"/>
                </a:lnTo>
                <a:close/>
              </a:path>
              <a:path w="149225" h="101600">
                <a:moveTo>
                  <a:pt x="51574" y="0"/>
                </a:moveTo>
                <a:lnTo>
                  <a:pt x="41901" y="1151"/>
                </a:lnTo>
                <a:lnTo>
                  <a:pt x="33802" y="4198"/>
                </a:lnTo>
                <a:lnTo>
                  <a:pt x="27259" y="8534"/>
                </a:lnTo>
                <a:lnTo>
                  <a:pt x="22250" y="13550"/>
                </a:lnTo>
                <a:lnTo>
                  <a:pt x="82195" y="13550"/>
                </a:lnTo>
                <a:lnTo>
                  <a:pt x="77820" y="7934"/>
                </a:lnTo>
                <a:lnTo>
                  <a:pt x="71215" y="3563"/>
                </a:lnTo>
                <a:lnTo>
                  <a:pt x="62523" y="900"/>
                </a:lnTo>
                <a:lnTo>
                  <a:pt x="5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000734" y="691153"/>
            <a:ext cx="83820" cy="103505"/>
          </a:xfrm>
          <a:custGeom>
            <a:avLst/>
            <a:gdLst/>
            <a:ahLst/>
            <a:cxnLst/>
            <a:rect l="l" t="t" r="r" b="b"/>
            <a:pathLst>
              <a:path w="83819" h="103504">
                <a:moveTo>
                  <a:pt x="80562" y="20231"/>
                </a:moveTo>
                <a:lnTo>
                  <a:pt x="50965" y="20231"/>
                </a:lnTo>
                <a:lnTo>
                  <a:pt x="58242" y="24269"/>
                </a:lnTo>
                <a:lnTo>
                  <a:pt x="58242" y="42062"/>
                </a:lnTo>
                <a:lnTo>
                  <a:pt x="37414" y="42062"/>
                </a:lnTo>
                <a:lnTo>
                  <a:pt x="21500" y="44056"/>
                </a:lnTo>
                <a:lnTo>
                  <a:pt x="9758" y="49823"/>
                </a:lnTo>
                <a:lnTo>
                  <a:pt x="2490" y="59041"/>
                </a:lnTo>
                <a:lnTo>
                  <a:pt x="0" y="71386"/>
                </a:lnTo>
                <a:lnTo>
                  <a:pt x="2395" y="84368"/>
                </a:lnTo>
                <a:lnTo>
                  <a:pt x="9150" y="94391"/>
                </a:lnTo>
                <a:lnTo>
                  <a:pt x="19620" y="100849"/>
                </a:lnTo>
                <a:lnTo>
                  <a:pt x="33159" y="103136"/>
                </a:lnTo>
                <a:lnTo>
                  <a:pt x="42855" y="101955"/>
                </a:lnTo>
                <a:lnTo>
                  <a:pt x="50957" y="98840"/>
                </a:lnTo>
                <a:lnTo>
                  <a:pt x="57389" y="94435"/>
                </a:lnTo>
                <a:lnTo>
                  <a:pt x="62077" y="89382"/>
                </a:lnTo>
                <a:lnTo>
                  <a:pt x="83718" y="89382"/>
                </a:lnTo>
                <a:lnTo>
                  <a:pt x="83718" y="85140"/>
                </a:lnTo>
                <a:lnTo>
                  <a:pt x="30733" y="85140"/>
                </a:lnTo>
                <a:lnTo>
                  <a:pt x="25882" y="79679"/>
                </a:lnTo>
                <a:lnTo>
                  <a:pt x="25882" y="63093"/>
                </a:lnTo>
                <a:lnTo>
                  <a:pt x="30937" y="57848"/>
                </a:lnTo>
                <a:lnTo>
                  <a:pt x="83718" y="57848"/>
                </a:lnTo>
                <a:lnTo>
                  <a:pt x="83718" y="38226"/>
                </a:lnTo>
                <a:lnTo>
                  <a:pt x="81383" y="21586"/>
                </a:lnTo>
                <a:lnTo>
                  <a:pt x="80562" y="20231"/>
                </a:lnTo>
                <a:close/>
              </a:path>
              <a:path w="83819" h="103504">
                <a:moveTo>
                  <a:pt x="83718" y="89382"/>
                </a:moveTo>
                <a:lnTo>
                  <a:pt x="62077" y="89382"/>
                </a:lnTo>
                <a:lnTo>
                  <a:pt x="65722" y="101117"/>
                </a:lnTo>
                <a:lnTo>
                  <a:pt x="83718" y="101117"/>
                </a:lnTo>
                <a:lnTo>
                  <a:pt x="83718" y="89382"/>
                </a:lnTo>
                <a:close/>
              </a:path>
              <a:path w="83819" h="103504">
                <a:moveTo>
                  <a:pt x="83718" y="57848"/>
                </a:moveTo>
                <a:lnTo>
                  <a:pt x="58242" y="57848"/>
                </a:lnTo>
                <a:lnTo>
                  <a:pt x="58242" y="78460"/>
                </a:lnTo>
                <a:lnTo>
                  <a:pt x="53390" y="82308"/>
                </a:lnTo>
                <a:lnTo>
                  <a:pt x="46913" y="85140"/>
                </a:lnTo>
                <a:lnTo>
                  <a:pt x="83718" y="85140"/>
                </a:lnTo>
                <a:lnTo>
                  <a:pt x="83718" y="57848"/>
                </a:lnTo>
                <a:close/>
              </a:path>
              <a:path w="83819" h="103504">
                <a:moveTo>
                  <a:pt x="43472" y="0"/>
                </a:moveTo>
                <a:lnTo>
                  <a:pt x="32198" y="667"/>
                </a:lnTo>
                <a:lnTo>
                  <a:pt x="21834" y="2454"/>
                </a:lnTo>
                <a:lnTo>
                  <a:pt x="12532" y="5036"/>
                </a:lnTo>
                <a:lnTo>
                  <a:pt x="4444" y="8089"/>
                </a:lnTo>
                <a:lnTo>
                  <a:pt x="11125" y="26898"/>
                </a:lnTo>
                <a:lnTo>
                  <a:pt x="17527" y="24324"/>
                </a:lnTo>
                <a:lnTo>
                  <a:pt x="24617" y="22202"/>
                </a:lnTo>
                <a:lnTo>
                  <a:pt x="32390" y="20762"/>
                </a:lnTo>
                <a:lnTo>
                  <a:pt x="40843" y="20231"/>
                </a:lnTo>
                <a:lnTo>
                  <a:pt x="80562" y="20231"/>
                </a:lnTo>
                <a:lnTo>
                  <a:pt x="74139" y="9631"/>
                </a:lnTo>
                <a:lnTo>
                  <a:pt x="61622" y="2417"/>
                </a:lnTo>
                <a:lnTo>
                  <a:pt x="43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107114" y="691361"/>
            <a:ext cx="57150" cy="100965"/>
          </a:xfrm>
          <a:custGeom>
            <a:avLst/>
            <a:gdLst/>
            <a:ahLst/>
            <a:cxnLst/>
            <a:rect l="l" t="t" r="r" b="b"/>
            <a:pathLst>
              <a:path w="57150" h="100965">
                <a:moveTo>
                  <a:pt x="18402" y="1816"/>
                </a:moveTo>
                <a:lnTo>
                  <a:pt x="0" y="1816"/>
                </a:lnTo>
                <a:lnTo>
                  <a:pt x="0" y="100914"/>
                </a:lnTo>
                <a:lnTo>
                  <a:pt x="26288" y="100914"/>
                </a:lnTo>
                <a:lnTo>
                  <a:pt x="26288" y="28917"/>
                </a:lnTo>
                <a:lnTo>
                  <a:pt x="30746" y="25273"/>
                </a:lnTo>
                <a:lnTo>
                  <a:pt x="37007" y="22237"/>
                </a:lnTo>
                <a:lnTo>
                  <a:pt x="56470" y="22237"/>
                </a:lnTo>
                <a:lnTo>
                  <a:pt x="56662" y="15163"/>
                </a:lnTo>
                <a:lnTo>
                  <a:pt x="21234" y="15163"/>
                </a:lnTo>
                <a:lnTo>
                  <a:pt x="18402" y="1816"/>
                </a:lnTo>
                <a:close/>
              </a:path>
              <a:path w="57150" h="100965">
                <a:moveTo>
                  <a:pt x="56470" y="22237"/>
                </a:moveTo>
                <a:lnTo>
                  <a:pt x="48539" y="22237"/>
                </a:lnTo>
                <a:lnTo>
                  <a:pt x="53187" y="22847"/>
                </a:lnTo>
                <a:lnTo>
                  <a:pt x="56426" y="23863"/>
                </a:lnTo>
                <a:lnTo>
                  <a:pt x="56470" y="22237"/>
                </a:lnTo>
                <a:close/>
              </a:path>
              <a:path w="57150" h="100965">
                <a:moveTo>
                  <a:pt x="50761" y="0"/>
                </a:moveTo>
                <a:lnTo>
                  <a:pt x="45504" y="0"/>
                </a:lnTo>
                <a:lnTo>
                  <a:pt x="37283" y="1374"/>
                </a:lnTo>
                <a:lnTo>
                  <a:pt x="30411" y="4929"/>
                </a:lnTo>
                <a:lnTo>
                  <a:pt x="25171" y="9810"/>
                </a:lnTo>
                <a:lnTo>
                  <a:pt x="21843" y="15163"/>
                </a:lnTo>
                <a:lnTo>
                  <a:pt x="56662" y="15163"/>
                </a:lnTo>
                <a:lnTo>
                  <a:pt x="57035" y="1409"/>
                </a:lnTo>
                <a:lnTo>
                  <a:pt x="54813" y="800"/>
                </a:lnTo>
                <a:lnTo>
                  <a:pt x="50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174876" y="691158"/>
            <a:ext cx="81915" cy="103505"/>
          </a:xfrm>
          <a:custGeom>
            <a:avLst/>
            <a:gdLst/>
            <a:ahLst/>
            <a:cxnLst/>
            <a:rect l="l" t="t" r="r" b="b"/>
            <a:pathLst>
              <a:path w="81915" h="103504">
                <a:moveTo>
                  <a:pt x="47117" y="0"/>
                </a:moveTo>
                <a:lnTo>
                  <a:pt x="27383" y="3507"/>
                </a:lnTo>
                <a:lnTo>
                  <a:pt x="12561" y="13650"/>
                </a:lnTo>
                <a:lnTo>
                  <a:pt x="3238" y="29859"/>
                </a:lnTo>
                <a:lnTo>
                  <a:pt x="0" y="51562"/>
                </a:lnTo>
                <a:lnTo>
                  <a:pt x="3241" y="74295"/>
                </a:lnTo>
                <a:lnTo>
                  <a:pt x="12587" y="90393"/>
                </a:lnTo>
                <a:lnTo>
                  <a:pt x="27469" y="99969"/>
                </a:lnTo>
                <a:lnTo>
                  <a:pt x="47320" y="103136"/>
                </a:lnTo>
                <a:lnTo>
                  <a:pt x="58143" y="102204"/>
                </a:lnTo>
                <a:lnTo>
                  <a:pt x="67792" y="99925"/>
                </a:lnTo>
                <a:lnTo>
                  <a:pt x="75698" y="97077"/>
                </a:lnTo>
                <a:lnTo>
                  <a:pt x="81292" y="94437"/>
                </a:lnTo>
                <a:lnTo>
                  <a:pt x="78373" y="83121"/>
                </a:lnTo>
                <a:lnTo>
                  <a:pt x="49542" y="83121"/>
                </a:lnTo>
                <a:lnTo>
                  <a:pt x="39950" y="81347"/>
                </a:lnTo>
                <a:lnTo>
                  <a:pt x="32839" y="75761"/>
                </a:lnTo>
                <a:lnTo>
                  <a:pt x="28418" y="65965"/>
                </a:lnTo>
                <a:lnTo>
                  <a:pt x="26898" y="51562"/>
                </a:lnTo>
                <a:lnTo>
                  <a:pt x="28470" y="37253"/>
                </a:lnTo>
                <a:lnTo>
                  <a:pt x="32961" y="27455"/>
                </a:lnTo>
                <a:lnTo>
                  <a:pt x="40030" y="21827"/>
                </a:lnTo>
                <a:lnTo>
                  <a:pt x="49339" y="20027"/>
                </a:lnTo>
                <a:lnTo>
                  <a:pt x="76531" y="20027"/>
                </a:lnTo>
                <a:lnTo>
                  <a:pt x="81089" y="8089"/>
                </a:lnTo>
                <a:lnTo>
                  <a:pt x="73622" y="4521"/>
                </a:lnTo>
                <a:lnTo>
                  <a:pt x="65470" y="1997"/>
                </a:lnTo>
                <a:lnTo>
                  <a:pt x="56634" y="496"/>
                </a:lnTo>
                <a:lnTo>
                  <a:pt x="47117" y="0"/>
                </a:lnTo>
                <a:close/>
              </a:path>
              <a:path w="81915" h="103504">
                <a:moveTo>
                  <a:pt x="76441" y="75628"/>
                </a:moveTo>
                <a:lnTo>
                  <a:pt x="70956" y="78336"/>
                </a:lnTo>
                <a:lnTo>
                  <a:pt x="64430" y="80741"/>
                </a:lnTo>
                <a:lnTo>
                  <a:pt x="57185" y="82463"/>
                </a:lnTo>
                <a:lnTo>
                  <a:pt x="49542" y="83121"/>
                </a:lnTo>
                <a:lnTo>
                  <a:pt x="78373" y="83121"/>
                </a:lnTo>
                <a:lnTo>
                  <a:pt x="76441" y="75628"/>
                </a:lnTo>
                <a:close/>
              </a:path>
              <a:path w="81915" h="103504">
                <a:moveTo>
                  <a:pt x="76531" y="20027"/>
                </a:moveTo>
                <a:lnTo>
                  <a:pt x="49339" y="20027"/>
                </a:lnTo>
                <a:lnTo>
                  <a:pt x="55900" y="20376"/>
                </a:lnTo>
                <a:lnTo>
                  <a:pt x="62383" y="21461"/>
                </a:lnTo>
                <a:lnTo>
                  <a:pt x="68565" y="23344"/>
                </a:lnTo>
                <a:lnTo>
                  <a:pt x="74218" y="26085"/>
                </a:lnTo>
                <a:lnTo>
                  <a:pt x="76531" y="20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272563" y="652735"/>
            <a:ext cx="88900" cy="139700"/>
          </a:xfrm>
          <a:custGeom>
            <a:avLst/>
            <a:gdLst/>
            <a:ahLst/>
            <a:cxnLst/>
            <a:rect l="l" t="t" r="r" b="b"/>
            <a:pathLst>
              <a:path w="88900" h="139700">
                <a:moveTo>
                  <a:pt x="26492" y="0"/>
                </a:moveTo>
                <a:lnTo>
                  <a:pt x="0" y="0"/>
                </a:lnTo>
                <a:lnTo>
                  <a:pt x="0" y="139534"/>
                </a:lnTo>
                <a:lnTo>
                  <a:pt x="26492" y="139534"/>
                </a:lnTo>
                <a:lnTo>
                  <a:pt x="26492" y="64706"/>
                </a:lnTo>
                <a:lnTo>
                  <a:pt x="30937" y="61480"/>
                </a:lnTo>
                <a:lnTo>
                  <a:pt x="37211" y="58648"/>
                </a:lnTo>
                <a:lnTo>
                  <a:pt x="85607" y="58648"/>
                </a:lnTo>
                <a:lnTo>
                  <a:pt x="82508" y="51968"/>
                </a:lnTo>
                <a:lnTo>
                  <a:pt x="23863" y="51968"/>
                </a:lnTo>
                <a:lnTo>
                  <a:pt x="25070" y="48931"/>
                </a:lnTo>
                <a:lnTo>
                  <a:pt x="26492" y="43484"/>
                </a:lnTo>
                <a:lnTo>
                  <a:pt x="26492" y="0"/>
                </a:lnTo>
                <a:close/>
              </a:path>
              <a:path w="88900" h="139700">
                <a:moveTo>
                  <a:pt x="85607" y="58648"/>
                </a:moveTo>
                <a:lnTo>
                  <a:pt x="44081" y="58648"/>
                </a:lnTo>
                <a:lnTo>
                  <a:pt x="51866" y="60068"/>
                </a:lnTo>
                <a:lnTo>
                  <a:pt x="57353" y="64254"/>
                </a:lnTo>
                <a:lnTo>
                  <a:pt x="60601" y="71094"/>
                </a:lnTo>
                <a:lnTo>
                  <a:pt x="61671" y="80479"/>
                </a:lnTo>
                <a:lnTo>
                  <a:pt x="61671" y="139534"/>
                </a:lnTo>
                <a:lnTo>
                  <a:pt x="88582" y="139534"/>
                </a:lnTo>
                <a:lnTo>
                  <a:pt x="88582" y="78257"/>
                </a:lnTo>
                <a:lnTo>
                  <a:pt x="86907" y="61450"/>
                </a:lnTo>
                <a:lnTo>
                  <a:pt x="85607" y="58648"/>
                </a:lnTo>
                <a:close/>
              </a:path>
              <a:path w="88900" h="139700">
                <a:moveTo>
                  <a:pt x="52374" y="38417"/>
                </a:moveTo>
                <a:lnTo>
                  <a:pt x="42799" y="39568"/>
                </a:lnTo>
                <a:lnTo>
                  <a:pt x="34932" y="42616"/>
                </a:lnTo>
                <a:lnTo>
                  <a:pt x="28659" y="46952"/>
                </a:lnTo>
                <a:lnTo>
                  <a:pt x="23863" y="51968"/>
                </a:lnTo>
                <a:lnTo>
                  <a:pt x="82508" y="51968"/>
                </a:lnTo>
                <a:lnTo>
                  <a:pt x="81099" y="48931"/>
                </a:lnTo>
                <a:lnTo>
                  <a:pt x="69980" y="41115"/>
                </a:lnTo>
                <a:lnTo>
                  <a:pt x="52374" y="38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377541" y="691153"/>
            <a:ext cx="83820" cy="103505"/>
          </a:xfrm>
          <a:custGeom>
            <a:avLst/>
            <a:gdLst/>
            <a:ahLst/>
            <a:cxnLst/>
            <a:rect l="l" t="t" r="r" b="b"/>
            <a:pathLst>
              <a:path w="83819" h="103504">
                <a:moveTo>
                  <a:pt x="80562" y="20231"/>
                </a:moveTo>
                <a:lnTo>
                  <a:pt x="50965" y="20231"/>
                </a:lnTo>
                <a:lnTo>
                  <a:pt x="58242" y="24269"/>
                </a:lnTo>
                <a:lnTo>
                  <a:pt x="58242" y="42062"/>
                </a:lnTo>
                <a:lnTo>
                  <a:pt x="37414" y="42062"/>
                </a:lnTo>
                <a:lnTo>
                  <a:pt x="21500" y="44056"/>
                </a:lnTo>
                <a:lnTo>
                  <a:pt x="9758" y="49823"/>
                </a:lnTo>
                <a:lnTo>
                  <a:pt x="2490" y="59041"/>
                </a:lnTo>
                <a:lnTo>
                  <a:pt x="0" y="71386"/>
                </a:lnTo>
                <a:lnTo>
                  <a:pt x="2393" y="84368"/>
                </a:lnTo>
                <a:lnTo>
                  <a:pt x="9145" y="94391"/>
                </a:lnTo>
                <a:lnTo>
                  <a:pt x="19614" y="100849"/>
                </a:lnTo>
                <a:lnTo>
                  <a:pt x="33159" y="103136"/>
                </a:lnTo>
                <a:lnTo>
                  <a:pt x="42855" y="101955"/>
                </a:lnTo>
                <a:lnTo>
                  <a:pt x="50957" y="98840"/>
                </a:lnTo>
                <a:lnTo>
                  <a:pt x="57389" y="94435"/>
                </a:lnTo>
                <a:lnTo>
                  <a:pt x="62077" y="89382"/>
                </a:lnTo>
                <a:lnTo>
                  <a:pt x="83718" y="89382"/>
                </a:lnTo>
                <a:lnTo>
                  <a:pt x="83718" y="85140"/>
                </a:lnTo>
                <a:lnTo>
                  <a:pt x="30733" y="85140"/>
                </a:lnTo>
                <a:lnTo>
                  <a:pt x="25882" y="79679"/>
                </a:lnTo>
                <a:lnTo>
                  <a:pt x="25882" y="63093"/>
                </a:lnTo>
                <a:lnTo>
                  <a:pt x="30937" y="57848"/>
                </a:lnTo>
                <a:lnTo>
                  <a:pt x="83718" y="57848"/>
                </a:lnTo>
                <a:lnTo>
                  <a:pt x="83718" y="38226"/>
                </a:lnTo>
                <a:lnTo>
                  <a:pt x="81383" y="21586"/>
                </a:lnTo>
                <a:lnTo>
                  <a:pt x="80562" y="20231"/>
                </a:lnTo>
                <a:close/>
              </a:path>
              <a:path w="83819" h="103504">
                <a:moveTo>
                  <a:pt x="83718" y="89382"/>
                </a:moveTo>
                <a:lnTo>
                  <a:pt x="62077" y="89382"/>
                </a:lnTo>
                <a:lnTo>
                  <a:pt x="65722" y="101117"/>
                </a:lnTo>
                <a:lnTo>
                  <a:pt x="83718" y="101117"/>
                </a:lnTo>
                <a:lnTo>
                  <a:pt x="83718" y="89382"/>
                </a:lnTo>
                <a:close/>
              </a:path>
              <a:path w="83819" h="103504">
                <a:moveTo>
                  <a:pt x="83718" y="57848"/>
                </a:moveTo>
                <a:lnTo>
                  <a:pt x="58242" y="57848"/>
                </a:lnTo>
                <a:lnTo>
                  <a:pt x="58242" y="78460"/>
                </a:lnTo>
                <a:lnTo>
                  <a:pt x="53390" y="82308"/>
                </a:lnTo>
                <a:lnTo>
                  <a:pt x="46913" y="85140"/>
                </a:lnTo>
                <a:lnTo>
                  <a:pt x="83718" y="85140"/>
                </a:lnTo>
                <a:lnTo>
                  <a:pt x="83718" y="57848"/>
                </a:lnTo>
                <a:close/>
              </a:path>
              <a:path w="83819" h="103504">
                <a:moveTo>
                  <a:pt x="43472" y="0"/>
                </a:moveTo>
                <a:lnTo>
                  <a:pt x="32198" y="667"/>
                </a:lnTo>
                <a:lnTo>
                  <a:pt x="21834" y="2454"/>
                </a:lnTo>
                <a:lnTo>
                  <a:pt x="12532" y="5036"/>
                </a:lnTo>
                <a:lnTo>
                  <a:pt x="4444" y="8089"/>
                </a:lnTo>
                <a:lnTo>
                  <a:pt x="11112" y="26898"/>
                </a:lnTo>
                <a:lnTo>
                  <a:pt x="17522" y="24324"/>
                </a:lnTo>
                <a:lnTo>
                  <a:pt x="24615" y="22202"/>
                </a:lnTo>
                <a:lnTo>
                  <a:pt x="32390" y="20762"/>
                </a:lnTo>
                <a:lnTo>
                  <a:pt x="40843" y="20231"/>
                </a:lnTo>
                <a:lnTo>
                  <a:pt x="80562" y="20231"/>
                </a:lnTo>
                <a:lnTo>
                  <a:pt x="74139" y="9631"/>
                </a:lnTo>
                <a:lnTo>
                  <a:pt x="61622" y="2417"/>
                </a:lnTo>
                <a:lnTo>
                  <a:pt x="43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3 Rectángulo"/>
          <p:cNvSpPr/>
          <p:nvPr/>
        </p:nvSpPr>
        <p:spPr>
          <a:xfrm>
            <a:off x="461963" y="2386013"/>
            <a:ext cx="14455660" cy="808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3600" dirty="0">
                <a:latin typeface="gobCL-Light" panose="02000603050000020004" pitchFamily="50" charset="0"/>
              </a:rPr>
              <a:t>Los sistemas de fiscalización y rendición de cuentas son claves para generar instituciones confiables y promover la profesionalización del sistema y de esta forma, lograr que la política cumpla su objetivo y el país avance en su desarrollo.</a:t>
            </a:r>
          </a:p>
          <a:p>
            <a:pPr algn="ctr">
              <a:defRPr/>
            </a:pPr>
            <a:endParaRPr lang="es-CL" sz="3600" dirty="0">
              <a:latin typeface="gobCL-Light" panose="02000603050000020004" pitchFamily="50" charset="0"/>
            </a:endParaRPr>
          </a:p>
          <a:p>
            <a:pPr algn="ctr">
              <a:defRPr/>
            </a:pPr>
            <a:r>
              <a:rPr lang="es-CL" sz="3600" dirty="0">
                <a:latin typeface="gobCL-Light" panose="02000603050000020004" pitchFamily="50" charset="0"/>
              </a:rPr>
              <a:t>…. Para esto, es fundamental conocer las capacidades del país (cuánto exijo y cómo lo exijo para lograr cumplir los objetivos en este nivel de desarrollo) , los objetivos de política que se desean cumplir y entender que el avance de los países requiere de una mirada de desarrollo progresivo . </a:t>
            </a:r>
          </a:p>
        </p:txBody>
      </p:sp>
    </p:spTree>
    <p:extLst>
      <p:ext uri="{BB962C8B-B14F-4D97-AF65-F5344CB8AC3E}">
        <p14:creationId xmlns:p14="http://schemas.microsoft.com/office/powerpoint/2010/main" val="32899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240000" cy="11430000"/>
          </a:xfrm>
          <a:custGeom>
            <a:avLst/>
            <a:gdLst/>
            <a:ahLst/>
            <a:cxnLst/>
            <a:rect l="l" t="t" r="r" b="b"/>
            <a:pathLst>
              <a:path w="15240000" h="11430000">
                <a:moveTo>
                  <a:pt x="0" y="11430000"/>
                </a:moveTo>
                <a:lnTo>
                  <a:pt x="15240000" y="11430000"/>
                </a:lnTo>
                <a:lnTo>
                  <a:pt x="15240000" y="0"/>
                </a:lnTo>
                <a:lnTo>
                  <a:pt x="0" y="0"/>
                </a:lnTo>
                <a:lnTo>
                  <a:pt x="0" y="1143000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66900" y="5887951"/>
            <a:ext cx="7374255" cy="3367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6950" spc="-340" dirty="0">
                <a:solidFill>
                  <a:srgbClr val="FFFFFF"/>
                </a:solidFill>
                <a:latin typeface="gobCL-Light"/>
                <a:cs typeface="gobCL-Light"/>
              </a:rPr>
              <a:t>Objetivos </a:t>
            </a:r>
            <a:r>
              <a:rPr sz="6950" spc="-160" dirty="0">
                <a:solidFill>
                  <a:srgbClr val="FFFFFF"/>
                </a:solidFill>
                <a:latin typeface="gobCL-Light"/>
                <a:cs typeface="gobCL-Light"/>
              </a:rPr>
              <a:t>de</a:t>
            </a:r>
            <a:r>
              <a:rPr sz="6950" spc="-570" dirty="0">
                <a:solidFill>
                  <a:srgbClr val="FFFFFF"/>
                </a:solidFill>
                <a:latin typeface="gobCL-Light"/>
                <a:cs typeface="gobCL-Light"/>
              </a:rPr>
              <a:t> </a:t>
            </a:r>
            <a:r>
              <a:rPr sz="6950" spc="-325" dirty="0">
                <a:solidFill>
                  <a:srgbClr val="FFFFFF"/>
                </a:solidFill>
                <a:latin typeface="gobCL-Light"/>
                <a:cs typeface="gobCL-Light"/>
              </a:rPr>
              <a:t>Desarrollo  </a:t>
            </a:r>
            <a:r>
              <a:rPr sz="6950" spc="-345" dirty="0">
                <a:solidFill>
                  <a:srgbClr val="FFFFFF"/>
                </a:solidFill>
                <a:latin typeface="gobCL-Light"/>
                <a:cs typeface="gobCL-Light"/>
              </a:rPr>
              <a:t>Sostenible </a:t>
            </a:r>
            <a:r>
              <a:rPr sz="6950" dirty="0">
                <a:solidFill>
                  <a:srgbClr val="FFFFFF"/>
                </a:solidFill>
                <a:latin typeface="gobCL-Light"/>
                <a:cs typeface="gobCL-Light"/>
              </a:rPr>
              <a:t>y </a:t>
            </a:r>
            <a:r>
              <a:rPr sz="6950" spc="-295" dirty="0">
                <a:solidFill>
                  <a:srgbClr val="FFFFFF"/>
                </a:solidFill>
                <a:latin typeface="gobCL-Light"/>
                <a:cs typeface="gobCL-Light"/>
              </a:rPr>
              <a:t>Reforma  </a:t>
            </a:r>
            <a:r>
              <a:rPr sz="6950" spc="-285" dirty="0">
                <a:solidFill>
                  <a:srgbClr val="FFFFFF"/>
                </a:solidFill>
                <a:latin typeface="gobCL-Light"/>
                <a:cs typeface="gobCL-Light"/>
              </a:rPr>
              <a:t>Educacional</a:t>
            </a:r>
            <a:endParaRPr sz="6950">
              <a:latin typeface="gobCL-Light"/>
              <a:cs typeface="gobCL-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97180" y="11225250"/>
            <a:ext cx="911860" cy="205104"/>
          </a:xfrm>
          <a:custGeom>
            <a:avLst/>
            <a:gdLst/>
            <a:ahLst/>
            <a:cxnLst/>
            <a:rect l="l" t="t" r="r" b="b"/>
            <a:pathLst>
              <a:path w="911859" h="205104">
                <a:moveTo>
                  <a:pt x="911631" y="204749"/>
                </a:moveTo>
                <a:lnTo>
                  <a:pt x="0" y="204749"/>
                </a:lnTo>
                <a:lnTo>
                  <a:pt x="0" y="0"/>
                </a:lnTo>
                <a:lnTo>
                  <a:pt x="911631" y="0"/>
                </a:lnTo>
                <a:lnTo>
                  <a:pt x="911631" y="204749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08812" y="11225250"/>
            <a:ext cx="1313815" cy="205104"/>
          </a:xfrm>
          <a:custGeom>
            <a:avLst/>
            <a:gdLst/>
            <a:ahLst/>
            <a:cxnLst/>
            <a:rect l="l" t="t" r="r" b="b"/>
            <a:pathLst>
              <a:path w="1313815" h="205104">
                <a:moveTo>
                  <a:pt x="1313688" y="204749"/>
                </a:moveTo>
                <a:lnTo>
                  <a:pt x="0" y="204749"/>
                </a:lnTo>
                <a:lnTo>
                  <a:pt x="0" y="0"/>
                </a:lnTo>
                <a:lnTo>
                  <a:pt x="1313688" y="0"/>
                </a:lnTo>
                <a:lnTo>
                  <a:pt x="1313688" y="204749"/>
                </a:lnTo>
                <a:close/>
              </a:path>
            </a:pathLst>
          </a:custGeom>
          <a:solidFill>
            <a:srgbClr val="EF4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09100" y="10968254"/>
            <a:ext cx="168275" cy="151765"/>
          </a:xfrm>
          <a:custGeom>
            <a:avLst/>
            <a:gdLst/>
            <a:ahLst/>
            <a:cxnLst/>
            <a:rect l="l" t="t" r="r" b="b"/>
            <a:pathLst>
              <a:path w="168275" h="151765">
                <a:moveTo>
                  <a:pt x="56413" y="0"/>
                </a:moveTo>
                <a:lnTo>
                  <a:pt x="5841" y="0"/>
                </a:lnTo>
                <a:lnTo>
                  <a:pt x="0" y="151726"/>
                </a:lnTo>
                <a:lnTo>
                  <a:pt x="26962" y="151726"/>
                </a:lnTo>
                <a:lnTo>
                  <a:pt x="28994" y="23596"/>
                </a:lnTo>
                <a:lnTo>
                  <a:pt x="61535" y="23596"/>
                </a:lnTo>
                <a:lnTo>
                  <a:pt x="56413" y="0"/>
                </a:lnTo>
                <a:close/>
              </a:path>
              <a:path w="168275" h="151765">
                <a:moveTo>
                  <a:pt x="61535" y="23596"/>
                </a:moveTo>
                <a:lnTo>
                  <a:pt x="29883" y="23596"/>
                </a:lnTo>
                <a:lnTo>
                  <a:pt x="32031" y="34920"/>
                </a:lnTo>
                <a:lnTo>
                  <a:pt x="34101" y="44943"/>
                </a:lnTo>
                <a:lnTo>
                  <a:pt x="35894" y="53091"/>
                </a:lnTo>
                <a:lnTo>
                  <a:pt x="37528" y="60236"/>
                </a:lnTo>
                <a:lnTo>
                  <a:pt x="58216" y="151726"/>
                </a:lnTo>
                <a:lnTo>
                  <a:pt x="101599" y="151726"/>
                </a:lnTo>
                <a:lnTo>
                  <a:pt x="107803" y="125425"/>
                </a:lnTo>
                <a:lnTo>
                  <a:pt x="81813" y="125425"/>
                </a:lnTo>
                <a:lnTo>
                  <a:pt x="76487" y="95897"/>
                </a:lnTo>
                <a:lnTo>
                  <a:pt x="72066" y="72990"/>
                </a:lnTo>
                <a:lnTo>
                  <a:pt x="66055" y="44424"/>
                </a:lnTo>
                <a:lnTo>
                  <a:pt x="61535" y="23596"/>
                </a:lnTo>
                <a:close/>
              </a:path>
              <a:path w="168275" h="151765">
                <a:moveTo>
                  <a:pt x="162985" y="23596"/>
                </a:moveTo>
                <a:lnTo>
                  <a:pt x="131495" y="23596"/>
                </a:lnTo>
                <a:lnTo>
                  <a:pt x="134645" y="151726"/>
                </a:lnTo>
                <a:lnTo>
                  <a:pt x="167919" y="151726"/>
                </a:lnTo>
                <a:lnTo>
                  <a:pt x="162985" y="23596"/>
                </a:lnTo>
                <a:close/>
              </a:path>
              <a:path w="168275" h="151765">
                <a:moveTo>
                  <a:pt x="162077" y="0"/>
                </a:moveTo>
                <a:lnTo>
                  <a:pt x="112394" y="0"/>
                </a:lnTo>
                <a:lnTo>
                  <a:pt x="109145" y="12739"/>
                </a:lnTo>
                <a:lnTo>
                  <a:pt x="101113" y="44943"/>
                </a:lnTo>
                <a:lnTo>
                  <a:pt x="91435" y="85253"/>
                </a:lnTo>
                <a:lnTo>
                  <a:pt x="82499" y="125425"/>
                </a:lnTo>
                <a:lnTo>
                  <a:pt x="107803" y="125425"/>
                </a:lnTo>
                <a:lnTo>
                  <a:pt x="123177" y="60236"/>
                </a:lnTo>
                <a:lnTo>
                  <a:pt x="130606" y="23596"/>
                </a:lnTo>
                <a:lnTo>
                  <a:pt x="162985" y="23596"/>
                </a:lnTo>
                <a:lnTo>
                  <a:pt x="16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891327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5" h="155575">
                <a:moveTo>
                  <a:pt x="42049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26" y="66090"/>
                </a:lnTo>
                <a:lnTo>
                  <a:pt x="12826" y="155105"/>
                </a:lnTo>
                <a:lnTo>
                  <a:pt x="42049" y="155105"/>
                </a:lnTo>
                <a:lnTo>
                  <a:pt x="42049" y="44970"/>
                </a:lnTo>
                <a:close/>
              </a:path>
              <a:path w="42545" h="155575">
                <a:moveTo>
                  <a:pt x="41605" y="0"/>
                </a:moveTo>
                <a:lnTo>
                  <a:pt x="11925" y="0"/>
                </a:lnTo>
                <a:lnTo>
                  <a:pt x="11925" y="26746"/>
                </a:lnTo>
                <a:lnTo>
                  <a:pt x="41605" y="26746"/>
                </a:lnTo>
                <a:lnTo>
                  <a:pt x="4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54735" y="11007586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59" h="112395">
                <a:moveTo>
                  <a:pt x="20231" y="2260"/>
                </a:moveTo>
                <a:lnTo>
                  <a:pt x="0" y="2260"/>
                </a:lnTo>
                <a:lnTo>
                  <a:pt x="0" y="112394"/>
                </a:lnTo>
                <a:lnTo>
                  <a:pt x="29438" y="112394"/>
                </a:lnTo>
                <a:lnTo>
                  <a:pt x="29438" y="29222"/>
                </a:lnTo>
                <a:lnTo>
                  <a:pt x="34620" y="25857"/>
                </a:lnTo>
                <a:lnTo>
                  <a:pt x="41135" y="22478"/>
                </a:lnTo>
                <a:lnTo>
                  <a:pt x="94769" y="22478"/>
                </a:lnTo>
                <a:lnTo>
                  <a:pt x="91019" y="14846"/>
                </a:lnTo>
                <a:lnTo>
                  <a:pt x="24726" y="14846"/>
                </a:lnTo>
                <a:lnTo>
                  <a:pt x="20231" y="2260"/>
                </a:lnTo>
                <a:close/>
              </a:path>
              <a:path w="99059" h="112395">
                <a:moveTo>
                  <a:pt x="94769" y="22478"/>
                </a:moveTo>
                <a:lnTo>
                  <a:pt x="48780" y="22478"/>
                </a:lnTo>
                <a:lnTo>
                  <a:pt x="57560" y="23967"/>
                </a:lnTo>
                <a:lnTo>
                  <a:pt x="63725" y="28490"/>
                </a:lnTo>
                <a:lnTo>
                  <a:pt x="67361" y="36136"/>
                </a:lnTo>
                <a:lnTo>
                  <a:pt x="68554" y="46989"/>
                </a:lnTo>
                <a:lnTo>
                  <a:pt x="68554" y="112394"/>
                </a:lnTo>
                <a:lnTo>
                  <a:pt x="98463" y="112394"/>
                </a:lnTo>
                <a:lnTo>
                  <a:pt x="98463" y="44284"/>
                </a:lnTo>
                <a:lnTo>
                  <a:pt x="96305" y="25604"/>
                </a:lnTo>
                <a:lnTo>
                  <a:pt x="94769" y="22478"/>
                </a:lnTo>
                <a:close/>
              </a:path>
              <a:path w="99059" h="112395">
                <a:moveTo>
                  <a:pt x="59575" y="0"/>
                </a:moveTo>
                <a:lnTo>
                  <a:pt x="48088" y="1274"/>
                </a:lnTo>
                <a:lnTo>
                  <a:pt x="38355" y="4637"/>
                </a:lnTo>
                <a:lnTo>
                  <a:pt x="30520" y="9392"/>
                </a:lnTo>
                <a:lnTo>
                  <a:pt x="24726" y="14846"/>
                </a:lnTo>
                <a:lnTo>
                  <a:pt x="91019" y="14846"/>
                </a:lnTo>
                <a:lnTo>
                  <a:pt x="89468" y="11688"/>
                </a:lnTo>
                <a:lnTo>
                  <a:pt x="77406" y="2999"/>
                </a:lnTo>
                <a:lnTo>
                  <a:pt x="59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65610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49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26" y="66090"/>
                </a:lnTo>
                <a:lnTo>
                  <a:pt x="12826" y="155105"/>
                </a:lnTo>
                <a:lnTo>
                  <a:pt x="42049" y="155105"/>
                </a:lnTo>
                <a:lnTo>
                  <a:pt x="42049" y="44970"/>
                </a:lnTo>
                <a:close/>
              </a:path>
              <a:path w="42544" h="155575">
                <a:moveTo>
                  <a:pt x="41605" y="0"/>
                </a:moveTo>
                <a:lnTo>
                  <a:pt x="11925" y="0"/>
                </a:lnTo>
                <a:lnTo>
                  <a:pt x="11925" y="26746"/>
                </a:lnTo>
                <a:lnTo>
                  <a:pt x="41605" y="26746"/>
                </a:lnTo>
                <a:lnTo>
                  <a:pt x="4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124552" y="11007593"/>
            <a:ext cx="76835" cy="114935"/>
          </a:xfrm>
          <a:custGeom>
            <a:avLst/>
            <a:gdLst/>
            <a:ahLst/>
            <a:cxnLst/>
            <a:rect l="l" t="t" r="r" b="b"/>
            <a:pathLst>
              <a:path w="76834" h="114934">
                <a:moveTo>
                  <a:pt x="6070" y="86080"/>
                </a:moveTo>
                <a:lnTo>
                  <a:pt x="33032" y="114642"/>
                </a:lnTo>
                <a:lnTo>
                  <a:pt x="51857" y="111907"/>
                </a:lnTo>
                <a:lnTo>
                  <a:pt x="65436" y="104387"/>
                </a:lnTo>
                <a:lnTo>
                  <a:pt x="73217" y="93726"/>
                </a:lnTo>
                <a:lnTo>
                  <a:pt x="32143" y="93726"/>
                </a:lnTo>
                <a:lnTo>
                  <a:pt x="24526" y="93038"/>
                </a:lnTo>
                <a:lnTo>
                  <a:pt x="17249" y="91255"/>
                </a:lnTo>
                <a:lnTo>
                  <a:pt x="10901" y="88796"/>
                </a:lnTo>
                <a:lnTo>
                  <a:pt x="6070" y="86080"/>
                </a:lnTo>
                <a:close/>
              </a:path>
              <a:path w="76834" h="114934">
                <a:moveTo>
                  <a:pt x="43383" y="0"/>
                </a:moveTo>
                <a:lnTo>
                  <a:pt x="24293" y="2534"/>
                </a:lnTo>
                <a:lnTo>
                  <a:pt x="11234" y="9324"/>
                </a:lnTo>
                <a:lnTo>
                  <a:pt x="3740" y="19148"/>
                </a:lnTo>
                <a:lnTo>
                  <a:pt x="1346" y="30784"/>
                </a:lnTo>
                <a:lnTo>
                  <a:pt x="8686" y="51779"/>
                </a:lnTo>
                <a:lnTo>
                  <a:pt x="24834" y="62849"/>
                </a:lnTo>
                <a:lnTo>
                  <a:pt x="40983" y="70589"/>
                </a:lnTo>
                <a:lnTo>
                  <a:pt x="48323" y="81597"/>
                </a:lnTo>
                <a:lnTo>
                  <a:pt x="48323" y="88341"/>
                </a:lnTo>
                <a:lnTo>
                  <a:pt x="41808" y="93726"/>
                </a:lnTo>
                <a:lnTo>
                  <a:pt x="73217" y="93726"/>
                </a:lnTo>
                <a:lnTo>
                  <a:pt x="73662" y="93115"/>
                </a:lnTo>
                <a:lnTo>
                  <a:pt x="76428" y="79121"/>
                </a:lnTo>
                <a:lnTo>
                  <a:pt x="68981" y="58870"/>
                </a:lnTo>
                <a:lnTo>
                  <a:pt x="52597" y="48104"/>
                </a:lnTo>
                <a:lnTo>
                  <a:pt x="36212" y="40876"/>
                </a:lnTo>
                <a:lnTo>
                  <a:pt x="28765" y="31242"/>
                </a:lnTo>
                <a:lnTo>
                  <a:pt x="28765" y="24942"/>
                </a:lnTo>
                <a:lnTo>
                  <a:pt x="33718" y="21132"/>
                </a:lnTo>
                <a:lnTo>
                  <a:pt x="71422" y="21132"/>
                </a:lnTo>
                <a:lnTo>
                  <a:pt x="74409" y="5384"/>
                </a:lnTo>
                <a:lnTo>
                  <a:pt x="67946" y="3220"/>
                </a:lnTo>
                <a:lnTo>
                  <a:pt x="60325" y="1516"/>
                </a:lnTo>
                <a:lnTo>
                  <a:pt x="51988" y="400"/>
                </a:lnTo>
                <a:lnTo>
                  <a:pt x="43383" y="0"/>
                </a:lnTo>
                <a:close/>
              </a:path>
              <a:path w="76834" h="114934">
                <a:moveTo>
                  <a:pt x="71422" y="21132"/>
                </a:moveTo>
                <a:lnTo>
                  <a:pt x="43827" y="21132"/>
                </a:lnTo>
                <a:lnTo>
                  <a:pt x="51007" y="21536"/>
                </a:lnTo>
                <a:lnTo>
                  <a:pt x="57935" y="22677"/>
                </a:lnTo>
                <a:lnTo>
                  <a:pt x="64442" y="24449"/>
                </a:lnTo>
                <a:lnTo>
                  <a:pt x="70358" y="26746"/>
                </a:lnTo>
                <a:lnTo>
                  <a:pt x="71422" y="21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210762" y="10981288"/>
            <a:ext cx="78740" cy="140970"/>
          </a:xfrm>
          <a:custGeom>
            <a:avLst/>
            <a:gdLst/>
            <a:ahLst/>
            <a:cxnLst/>
            <a:rect l="l" t="t" r="r" b="b"/>
            <a:pathLst>
              <a:path w="78740" h="140970">
                <a:moveTo>
                  <a:pt x="45415" y="49453"/>
                </a:moveTo>
                <a:lnTo>
                  <a:pt x="16408" y="49453"/>
                </a:lnTo>
                <a:lnTo>
                  <a:pt x="16408" y="104076"/>
                </a:lnTo>
                <a:lnTo>
                  <a:pt x="18716" y="121506"/>
                </a:lnTo>
                <a:lnTo>
                  <a:pt x="25260" y="132883"/>
                </a:lnTo>
                <a:lnTo>
                  <a:pt x="35471" y="139073"/>
                </a:lnTo>
                <a:lnTo>
                  <a:pt x="48780" y="140944"/>
                </a:lnTo>
                <a:lnTo>
                  <a:pt x="57436" y="140321"/>
                </a:lnTo>
                <a:lnTo>
                  <a:pt x="65563" y="138663"/>
                </a:lnTo>
                <a:lnTo>
                  <a:pt x="72719" y="136288"/>
                </a:lnTo>
                <a:lnTo>
                  <a:pt x="78460" y="133515"/>
                </a:lnTo>
                <a:lnTo>
                  <a:pt x="74808" y="115989"/>
                </a:lnTo>
                <a:lnTo>
                  <a:pt x="49237" y="115989"/>
                </a:lnTo>
                <a:lnTo>
                  <a:pt x="45415" y="111048"/>
                </a:lnTo>
                <a:lnTo>
                  <a:pt x="45415" y="49453"/>
                </a:lnTo>
                <a:close/>
              </a:path>
              <a:path w="78740" h="140970">
                <a:moveTo>
                  <a:pt x="73964" y="111937"/>
                </a:moveTo>
                <a:lnTo>
                  <a:pt x="69468" y="114198"/>
                </a:lnTo>
                <a:lnTo>
                  <a:pt x="63169" y="115989"/>
                </a:lnTo>
                <a:lnTo>
                  <a:pt x="74808" y="115989"/>
                </a:lnTo>
                <a:lnTo>
                  <a:pt x="73964" y="111937"/>
                </a:lnTo>
                <a:close/>
              </a:path>
              <a:path w="78740" h="140970">
                <a:moveTo>
                  <a:pt x="74866" y="28549"/>
                </a:moveTo>
                <a:lnTo>
                  <a:pt x="0" y="28549"/>
                </a:lnTo>
                <a:lnTo>
                  <a:pt x="0" y="49453"/>
                </a:lnTo>
                <a:lnTo>
                  <a:pt x="74866" y="49453"/>
                </a:lnTo>
                <a:lnTo>
                  <a:pt x="74866" y="28549"/>
                </a:lnTo>
                <a:close/>
              </a:path>
              <a:path w="78740" h="140970">
                <a:moveTo>
                  <a:pt x="45415" y="0"/>
                </a:moveTo>
                <a:lnTo>
                  <a:pt x="16408" y="9448"/>
                </a:lnTo>
                <a:lnTo>
                  <a:pt x="16408" y="28549"/>
                </a:lnTo>
                <a:lnTo>
                  <a:pt x="45415" y="28549"/>
                </a:lnTo>
                <a:lnTo>
                  <a:pt x="45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295548" y="11007587"/>
            <a:ext cx="98425" cy="114935"/>
          </a:xfrm>
          <a:custGeom>
            <a:avLst/>
            <a:gdLst/>
            <a:ahLst/>
            <a:cxnLst/>
            <a:rect l="l" t="t" r="r" b="b"/>
            <a:pathLst>
              <a:path w="98425" h="114934">
                <a:moveTo>
                  <a:pt x="51701" y="0"/>
                </a:moveTo>
                <a:lnTo>
                  <a:pt x="28733" y="4147"/>
                </a:lnTo>
                <a:lnTo>
                  <a:pt x="12615" y="15819"/>
                </a:lnTo>
                <a:lnTo>
                  <a:pt x="3115" y="33856"/>
                </a:lnTo>
                <a:lnTo>
                  <a:pt x="0" y="57099"/>
                </a:lnTo>
                <a:lnTo>
                  <a:pt x="3691" y="81451"/>
                </a:lnTo>
                <a:lnTo>
                  <a:pt x="14358" y="99525"/>
                </a:lnTo>
                <a:lnTo>
                  <a:pt x="31391" y="110771"/>
                </a:lnTo>
                <a:lnTo>
                  <a:pt x="54178" y="114642"/>
                </a:lnTo>
                <a:lnTo>
                  <a:pt x="66681" y="113652"/>
                </a:lnTo>
                <a:lnTo>
                  <a:pt x="78001" y="111102"/>
                </a:lnTo>
                <a:lnTo>
                  <a:pt x="87805" y="107624"/>
                </a:lnTo>
                <a:lnTo>
                  <a:pt x="95757" y="103847"/>
                </a:lnTo>
                <a:lnTo>
                  <a:pt x="92640" y="92392"/>
                </a:lnTo>
                <a:lnTo>
                  <a:pt x="57759" y="92392"/>
                </a:lnTo>
                <a:lnTo>
                  <a:pt x="45565" y="90606"/>
                </a:lnTo>
                <a:lnTo>
                  <a:pt x="36693" y="85363"/>
                </a:lnTo>
                <a:lnTo>
                  <a:pt x="31274" y="76833"/>
                </a:lnTo>
                <a:lnTo>
                  <a:pt x="29438" y="65189"/>
                </a:lnTo>
                <a:lnTo>
                  <a:pt x="98005" y="65189"/>
                </a:lnTo>
                <a:lnTo>
                  <a:pt x="98005" y="52374"/>
                </a:lnTo>
                <a:lnTo>
                  <a:pt x="97427" y="47879"/>
                </a:lnTo>
                <a:lnTo>
                  <a:pt x="29438" y="47879"/>
                </a:lnTo>
                <a:lnTo>
                  <a:pt x="30617" y="38272"/>
                </a:lnTo>
                <a:lnTo>
                  <a:pt x="34307" y="29841"/>
                </a:lnTo>
                <a:lnTo>
                  <a:pt x="40738" y="23854"/>
                </a:lnTo>
                <a:lnTo>
                  <a:pt x="50139" y="21577"/>
                </a:lnTo>
                <a:lnTo>
                  <a:pt x="90131" y="21577"/>
                </a:lnTo>
                <a:lnTo>
                  <a:pt x="87331" y="15814"/>
                </a:lnTo>
                <a:lnTo>
                  <a:pt x="72974" y="4293"/>
                </a:lnTo>
                <a:lnTo>
                  <a:pt x="51701" y="0"/>
                </a:lnTo>
                <a:close/>
              </a:path>
              <a:path w="98425" h="114934">
                <a:moveTo>
                  <a:pt x="90131" y="83172"/>
                </a:moveTo>
                <a:lnTo>
                  <a:pt x="82578" y="86702"/>
                </a:lnTo>
                <a:lnTo>
                  <a:pt x="74541" y="89639"/>
                </a:lnTo>
                <a:lnTo>
                  <a:pt x="66205" y="91648"/>
                </a:lnTo>
                <a:lnTo>
                  <a:pt x="57759" y="92392"/>
                </a:lnTo>
                <a:lnTo>
                  <a:pt x="92640" y="92392"/>
                </a:lnTo>
                <a:lnTo>
                  <a:pt x="90131" y="83172"/>
                </a:lnTo>
                <a:close/>
              </a:path>
              <a:path w="98425" h="114934">
                <a:moveTo>
                  <a:pt x="90131" y="21577"/>
                </a:moveTo>
                <a:lnTo>
                  <a:pt x="50139" y="21577"/>
                </a:lnTo>
                <a:lnTo>
                  <a:pt x="59633" y="23695"/>
                </a:lnTo>
                <a:lnTo>
                  <a:pt x="65636" y="29417"/>
                </a:lnTo>
                <a:lnTo>
                  <a:pt x="68777" y="37795"/>
                </a:lnTo>
                <a:lnTo>
                  <a:pt x="69684" y="47879"/>
                </a:lnTo>
                <a:lnTo>
                  <a:pt x="97427" y="47879"/>
                </a:lnTo>
                <a:lnTo>
                  <a:pt x="95450" y="32521"/>
                </a:lnTo>
                <a:lnTo>
                  <a:pt x="90131" y="2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411027" y="11007811"/>
            <a:ext cx="63500" cy="112395"/>
          </a:xfrm>
          <a:custGeom>
            <a:avLst/>
            <a:gdLst/>
            <a:ahLst/>
            <a:cxnLst/>
            <a:rect l="l" t="t" r="r" b="b"/>
            <a:pathLst>
              <a:path w="63500" h="112395">
                <a:moveTo>
                  <a:pt x="20459" y="2032"/>
                </a:moveTo>
                <a:lnTo>
                  <a:pt x="0" y="2032"/>
                </a:lnTo>
                <a:lnTo>
                  <a:pt x="0" y="112166"/>
                </a:lnTo>
                <a:lnTo>
                  <a:pt x="29235" y="112166"/>
                </a:lnTo>
                <a:lnTo>
                  <a:pt x="29235" y="32143"/>
                </a:lnTo>
                <a:lnTo>
                  <a:pt x="34175" y="28105"/>
                </a:lnTo>
                <a:lnTo>
                  <a:pt x="41148" y="24726"/>
                </a:lnTo>
                <a:lnTo>
                  <a:pt x="62773" y="24726"/>
                </a:lnTo>
                <a:lnTo>
                  <a:pt x="62985" y="16865"/>
                </a:lnTo>
                <a:lnTo>
                  <a:pt x="23609" y="16865"/>
                </a:lnTo>
                <a:lnTo>
                  <a:pt x="20459" y="2032"/>
                </a:lnTo>
                <a:close/>
              </a:path>
              <a:path w="63500" h="112395">
                <a:moveTo>
                  <a:pt x="62773" y="24726"/>
                </a:moveTo>
                <a:lnTo>
                  <a:pt x="53962" y="24726"/>
                </a:lnTo>
                <a:lnTo>
                  <a:pt x="59131" y="25400"/>
                </a:lnTo>
                <a:lnTo>
                  <a:pt x="62725" y="26530"/>
                </a:lnTo>
                <a:lnTo>
                  <a:pt x="62773" y="24726"/>
                </a:lnTo>
                <a:close/>
              </a:path>
              <a:path w="63500" h="112395">
                <a:moveTo>
                  <a:pt x="56438" y="0"/>
                </a:moveTo>
                <a:lnTo>
                  <a:pt x="50584" y="0"/>
                </a:lnTo>
                <a:lnTo>
                  <a:pt x="41447" y="1527"/>
                </a:lnTo>
                <a:lnTo>
                  <a:pt x="33808" y="5480"/>
                </a:lnTo>
                <a:lnTo>
                  <a:pt x="27983" y="10908"/>
                </a:lnTo>
                <a:lnTo>
                  <a:pt x="24282" y="16865"/>
                </a:lnTo>
                <a:lnTo>
                  <a:pt x="62985" y="16865"/>
                </a:lnTo>
                <a:lnTo>
                  <a:pt x="63398" y="1574"/>
                </a:lnTo>
                <a:lnTo>
                  <a:pt x="60921" y="889"/>
                </a:lnTo>
                <a:lnTo>
                  <a:pt x="564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484380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37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14" y="66090"/>
                </a:lnTo>
                <a:lnTo>
                  <a:pt x="12814" y="155105"/>
                </a:lnTo>
                <a:lnTo>
                  <a:pt x="42037" y="155105"/>
                </a:lnTo>
                <a:lnTo>
                  <a:pt x="42037" y="44970"/>
                </a:lnTo>
                <a:close/>
              </a:path>
              <a:path w="42544" h="155575">
                <a:moveTo>
                  <a:pt x="41592" y="0"/>
                </a:moveTo>
                <a:lnTo>
                  <a:pt x="11912" y="0"/>
                </a:lnTo>
                <a:lnTo>
                  <a:pt x="11912" y="26746"/>
                </a:lnTo>
                <a:lnTo>
                  <a:pt x="41592" y="26746"/>
                </a:lnTo>
                <a:lnTo>
                  <a:pt x="41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543460" y="11007585"/>
            <a:ext cx="103505" cy="114935"/>
          </a:xfrm>
          <a:custGeom>
            <a:avLst/>
            <a:gdLst/>
            <a:ahLst/>
            <a:cxnLst/>
            <a:rect l="l" t="t" r="r" b="b"/>
            <a:pathLst>
              <a:path w="103505" h="114934">
                <a:moveTo>
                  <a:pt x="51701" y="0"/>
                </a:moveTo>
                <a:lnTo>
                  <a:pt x="29398" y="4369"/>
                </a:lnTo>
                <a:lnTo>
                  <a:pt x="13206" y="16409"/>
                </a:lnTo>
                <a:lnTo>
                  <a:pt x="3336" y="34520"/>
                </a:lnTo>
                <a:lnTo>
                  <a:pt x="0" y="57099"/>
                </a:lnTo>
                <a:lnTo>
                  <a:pt x="3431" y="82024"/>
                </a:lnTo>
                <a:lnTo>
                  <a:pt x="13458" y="100034"/>
                </a:lnTo>
                <a:lnTo>
                  <a:pt x="29682" y="110963"/>
                </a:lnTo>
                <a:lnTo>
                  <a:pt x="51701" y="114642"/>
                </a:lnTo>
                <a:lnTo>
                  <a:pt x="73624" y="110930"/>
                </a:lnTo>
                <a:lnTo>
                  <a:pt x="89858" y="99948"/>
                </a:lnTo>
                <a:lnTo>
                  <a:pt x="93709" y="93065"/>
                </a:lnTo>
                <a:lnTo>
                  <a:pt x="51701" y="93065"/>
                </a:lnTo>
                <a:lnTo>
                  <a:pt x="42293" y="91048"/>
                </a:lnTo>
                <a:lnTo>
                  <a:pt x="35625" y="84688"/>
                </a:lnTo>
                <a:lnTo>
                  <a:pt x="31654" y="73525"/>
                </a:lnTo>
                <a:lnTo>
                  <a:pt x="30340" y="57099"/>
                </a:lnTo>
                <a:lnTo>
                  <a:pt x="31749" y="40417"/>
                </a:lnTo>
                <a:lnTo>
                  <a:pt x="35877" y="29360"/>
                </a:lnTo>
                <a:lnTo>
                  <a:pt x="42577" y="23236"/>
                </a:lnTo>
                <a:lnTo>
                  <a:pt x="51701" y="21348"/>
                </a:lnTo>
                <a:lnTo>
                  <a:pt x="92746" y="21348"/>
                </a:lnTo>
                <a:lnTo>
                  <a:pt x="90025" y="16409"/>
                </a:lnTo>
                <a:lnTo>
                  <a:pt x="73812" y="4369"/>
                </a:lnTo>
                <a:lnTo>
                  <a:pt x="51701" y="0"/>
                </a:lnTo>
                <a:close/>
              </a:path>
              <a:path w="103505" h="114934">
                <a:moveTo>
                  <a:pt x="92746" y="21348"/>
                </a:moveTo>
                <a:lnTo>
                  <a:pt x="51701" y="21348"/>
                </a:lnTo>
                <a:lnTo>
                  <a:pt x="60854" y="23205"/>
                </a:lnTo>
                <a:lnTo>
                  <a:pt x="67629" y="29279"/>
                </a:lnTo>
                <a:lnTo>
                  <a:pt x="71834" y="40326"/>
                </a:lnTo>
                <a:lnTo>
                  <a:pt x="73279" y="57099"/>
                </a:lnTo>
                <a:lnTo>
                  <a:pt x="71931" y="73814"/>
                </a:lnTo>
                <a:lnTo>
                  <a:pt x="67886" y="84945"/>
                </a:lnTo>
                <a:lnTo>
                  <a:pt x="61143" y="91144"/>
                </a:lnTo>
                <a:lnTo>
                  <a:pt x="51701" y="93065"/>
                </a:lnTo>
                <a:lnTo>
                  <a:pt x="93709" y="93065"/>
                </a:lnTo>
                <a:lnTo>
                  <a:pt x="99939" y="81928"/>
                </a:lnTo>
                <a:lnTo>
                  <a:pt x="103403" y="57099"/>
                </a:lnTo>
                <a:lnTo>
                  <a:pt x="100002" y="34520"/>
                </a:lnTo>
                <a:lnTo>
                  <a:pt x="92746" y="21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706226" y="10964878"/>
            <a:ext cx="101600" cy="157480"/>
          </a:xfrm>
          <a:custGeom>
            <a:avLst/>
            <a:gdLst/>
            <a:ahLst/>
            <a:cxnLst/>
            <a:rect l="l" t="t" r="r" b="b"/>
            <a:pathLst>
              <a:path w="101600" h="157479">
                <a:moveTo>
                  <a:pt x="47434" y="42710"/>
                </a:moveTo>
                <a:lnTo>
                  <a:pt x="28739" y="46545"/>
                </a:lnTo>
                <a:lnTo>
                  <a:pt x="13687" y="57713"/>
                </a:lnTo>
                <a:lnTo>
                  <a:pt x="3650" y="75708"/>
                </a:lnTo>
                <a:lnTo>
                  <a:pt x="0" y="100025"/>
                </a:lnTo>
                <a:lnTo>
                  <a:pt x="3517" y="125581"/>
                </a:lnTo>
                <a:lnTo>
                  <a:pt x="13127" y="143443"/>
                </a:lnTo>
                <a:lnTo>
                  <a:pt x="27415" y="153928"/>
                </a:lnTo>
                <a:lnTo>
                  <a:pt x="44970" y="157352"/>
                </a:lnTo>
                <a:lnTo>
                  <a:pt x="54878" y="156053"/>
                </a:lnTo>
                <a:lnTo>
                  <a:pt x="63206" y="152687"/>
                </a:lnTo>
                <a:lnTo>
                  <a:pt x="69722" y="148057"/>
                </a:lnTo>
                <a:lnTo>
                  <a:pt x="74193" y="142963"/>
                </a:lnTo>
                <a:lnTo>
                  <a:pt x="101384" y="142963"/>
                </a:lnTo>
                <a:lnTo>
                  <a:pt x="101384" y="135991"/>
                </a:lnTo>
                <a:lnTo>
                  <a:pt x="51701" y="135991"/>
                </a:lnTo>
                <a:lnTo>
                  <a:pt x="42347" y="134036"/>
                </a:lnTo>
                <a:lnTo>
                  <a:pt x="35352" y="127763"/>
                </a:lnTo>
                <a:lnTo>
                  <a:pt x="30968" y="116558"/>
                </a:lnTo>
                <a:lnTo>
                  <a:pt x="29451" y="99809"/>
                </a:lnTo>
                <a:lnTo>
                  <a:pt x="31038" y="83523"/>
                </a:lnTo>
                <a:lnTo>
                  <a:pt x="35575" y="72670"/>
                </a:lnTo>
                <a:lnTo>
                  <a:pt x="42727" y="66621"/>
                </a:lnTo>
                <a:lnTo>
                  <a:pt x="52158" y="64744"/>
                </a:lnTo>
                <a:lnTo>
                  <a:pt x="101384" y="64744"/>
                </a:lnTo>
                <a:lnTo>
                  <a:pt x="101384" y="53492"/>
                </a:lnTo>
                <a:lnTo>
                  <a:pt x="74853" y="53492"/>
                </a:lnTo>
                <a:lnTo>
                  <a:pt x="69683" y="48962"/>
                </a:lnTo>
                <a:lnTo>
                  <a:pt x="63334" y="45572"/>
                </a:lnTo>
                <a:lnTo>
                  <a:pt x="55890" y="43446"/>
                </a:lnTo>
                <a:lnTo>
                  <a:pt x="47434" y="42710"/>
                </a:lnTo>
                <a:close/>
              </a:path>
              <a:path w="101600" h="157479">
                <a:moveTo>
                  <a:pt x="101384" y="142963"/>
                </a:moveTo>
                <a:lnTo>
                  <a:pt x="74193" y="142963"/>
                </a:lnTo>
                <a:lnTo>
                  <a:pt x="77558" y="155105"/>
                </a:lnTo>
                <a:lnTo>
                  <a:pt x="101384" y="155105"/>
                </a:lnTo>
                <a:lnTo>
                  <a:pt x="101384" y="142963"/>
                </a:lnTo>
                <a:close/>
              </a:path>
              <a:path w="101600" h="157479">
                <a:moveTo>
                  <a:pt x="101384" y="64744"/>
                </a:moveTo>
                <a:lnTo>
                  <a:pt x="60693" y="64744"/>
                </a:lnTo>
                <a:lnTo>
                  <a:pt x="67665" y="67424"/>
                </a:lnTo>
                <a:lnTo>
                  <a:pt x="72161" y="70129"/>
                </a:lnTo>
                <a:lnTo>
                  <a:pt x="72161" y="126555"/>
                </a:lnTo>
                <a:lnTo>
                  <a:pt x="66548" y="132397"/>
                </a:lnTo>
                <a:lnTo>
                  <a:pt x="59131" y="135991"/>
                </a:lnTo>
                <a:lnTo>
                  <a:pt x="101384" y="135991"/>
                </a:lnTo>
                <a:lnTo>
                  <a:pt x="101384" y="64744"/>
                </a:lnTo>
                <a:close/>
              </a:path>
              <a:path w="101600" h="157479">
                <a:moveTo>
                  <a:pt x="101384" y="0"/>
                </a:moveTo>
                <a:lnTo>
                  <a:pt x="72161" y="0"/>
                </a:lnTo>
                <a:lnTo>
                  <a:pt x="72161" y="41592"/>
                </a:lnTo>
                <a:lnTo>
                  <a:pt x="73063" y="47205"/>
                </a:lnTo>
                <a:lnTo>
                  <a:pt x="74853" y="53492"/>
                </a:lnTo>
                <a:lnTo>
                  <a:pt x="101384" y="53492"/>
                </a:lnTo>
                <a:lnTo>
                  <a:pt x="101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824900" y="11007587"/>
            <a:ext cx="98425" cy="114935"/>
          </a:xfrm>
          <a:custGeom>
            <a:avLst/>
            <a:gdLst/>
            <a:ahLst/>
            <a:cxnLst/>
            <a:rect l="l" t="t" r="r" b="b"/>
            <a:pathLst>
              <a:path w="98425" h="114934">
                <a:moveTo>
                  <a:pt x="51688" y="0"/>
                </a:moveTo>
                <a:lnTo>
                  <a:pt x="28723" y="4147"/>
                </a:lnTo>
                <a:lnTo>
                  <a:pt x="12609" y="15819"/>
                </a:lnTo>
                <a:lnTo>
                  <a:pt x="3113" y="33856"/>
                </a:lnTo>
                <a:lnTo>
                  <a:pt x="0" y="57099"/>
                </a:lnTo>
                <a:lnTo>
                  <a:pt x="3691" y="81451"/>
                </a:lnTo>
                <a:lnTo>
                  <a:pt x="14357" y="99525"/>
                </a:lnTo>
                <a:lnTo>
                  <a:pt x="31386" y="110771"/>
                </a:lnTo>
                <a:lnTo>
                  <a:pt x="54165" y="114642"/>
                </a:lnTo>
                <a:lnTo>
                  <a:pt x="66675" y="113652"/>
                </a:lnTo>
                <a:lnTo>
                  <a:pt x="78000" y="111102"/>
                </a:lnTo>
                <a:lnTo>
                  <a:pt x="87805" y="107624"/>
                </a:lnTo>
                <a:lnTo>
                  <a:pt x="95757" y="103847"/>
                </a:lnTo>
                <a:lnTo>
                  <a:pt x="92640" y="92392"/>
                </a:lnTo>
                <a:lnTo>
                  <a:pt x="57759" y="92392"/>
                </a:lnTo>
                <a:lnTo>
                  <a:pt x="45565" y="90606"/>
                </a:lnTo>
                <a:lnTo>
                  <a:pt x="36693" y="85363"/>
                </a:lnTo>
                <a:lnTo>
                  <a:pt x="31274" y="76833"/>
                </a:lnTo>
                <a:lnTo>
                  <a:pt x="29438" y="65189"/>
                </a:lnTo>
                <a:lnTo>
                  <a:pt x="97993" y="65189"/>
                </a:lnTo>
                <a:lnTo>
                  <a:pt x="97993" y="52374"/>
                </a:lnTo>
                <a:lnTo>
                  <a:pt x="97414" y="47879"/>
                </a:lnTo>
                <a:lnTo>
                  <a:pt x="29438" y="47879"/>
                </a:lnTo>
                <a:lnTo>
                  <a:pt x="30617" y="38272"/>
                </a:lnTo>
                <a:lnTo>
                  <a:pt x="34305" y="29841"/>
                </a:lnTo>
                <a:lnTo>
                  <a:pt x="40732" y="23854"/>
                </a:lnTo>
                <a:lnTo>
                  <a:pt x="50126" y="21577"/>
                </a:lnTo>
                <a:lnTo>
                  <a:pt x="90119" y="21577"/>
                </a:lnTo>
                <a:lnTo>
                  <a:pt x="87318" y="15814"/>
                </a:lnTo>
                <a:lnTo>
                  <a:pt x="72961" y="4293"/>
                </a:lnTo>
                <a:lnTo>
                  <a:pt x="51688" y="0"/>
                </a:lnTo>
                <a:close/>
              </a:path>
              <a:path w="98425" h="114934">
                <a:moveTo>
                  <a:pt x="90131" y="83172"/>
                </a:moveTo>
                <a:lnTo>
                  <a:pt x="82576" y="86702"/>
                </a:lnTo>
                <a:lnTo>
                  <a:pt x="74536" y="89639"/>
                </a:lnTo>
                <a:lnTo>
                  <a:pt x="66200" y="91648"/>
                </a:lnTo>
                <a:lnTo>
                  <a:pt x="57759" y="92392"/>
                </a:lnTo>
                <a:lnTo>
                  <a:pt x="92640" y="92392"/>
                </a:lnTo>
                <a:lnTo>
                  <a:pt x="90131" y="83172"/>
                </a:lnTo>
                <a:close/>
              </a:path>
              <a:path w="98425" h="114934">
                <a:moveTo>
                  <a:pt x="90119" y="21577"/>
                </a:moveTo>
                <a:lnTo>
                  <a:pt x="50126" y="21577"/>
                </a:lnTo>
                <a:lnTo>
                  <a:pt x="59628" y="23695"/>
                </a:lnTo>
                <a:lnTo>
                  <a:pt x="65635" y="29417"/>
                </a:lnTo>
                <a:lnTo>
                  <a:pt x="68777" y="37795"/>
                </a:lnTo>
                <a:lnTo>
                  <a:pt x="69684" y="47879"/>
                </a:lnTo>
                <a:lnTo>
                  <a:pt x="97414" y="47879"/>
                </a:lnTo>
                <a:lnTo>
                  <a:pt x="95437" y="32521"/>
                </a:lnTo>
                <a:lnTo>
                  <a:pt x="90119" y="2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987667" y="10968254"/>
            <a:ext cx="93345" cy="151765"/>
          </a:xfrm>
          <a:custGeom>
            <a:avLst/>
            <a:gdLst/>
            <a:ahLst/>
            <a:cxnLst/>
            <a:rect l="l" t="t" r="r" b="b"/>
            <a:pathLst>
              <a:path w="93344" h="151765">
                <a:moveTo>
                  <a:pt x="93294" y="0"/>
                </a:moveTo>
                <a:lnTo>
                  <a:pt x="0" y="0"/>
                </a:lnTo>
                <a:lnTo>
                  <a:pt x="0" y="151726"/>
                </a:lnTo>
                <a:lnTo>
                  <a:pt x="93294" y="151726"/>
                </a:lnTo>
                <a:lnTo>
                  <a:pt x="93294" y="127228"/>
                </a:lnTo>
                <a:lnTo>
                  <a:pt x="29451" y="127228"/>
                </a:lnTo>
                <a:lnTo>
                  <a:pt x="29451" y="88328"/>
                </a:lnTo>
                <a:lnTo>
                  <a:pt x="75984" y="88328"/>
                </a:lnTo>
                <a:lnTo>
                  <a:pt x="78232" y="62268"/>
                </a:lnTo>
                <a:lnTo>
                  <a:pt x="29451" y="62268"/>
                </a:lnTo>
                <a:lnTo>
                  <a:pt x="29451" y="24942"/>
                </a:lnTo>
                <a:lnTo>
                  <a:pt x="93294" y="24942"/>
                </a:lnTo>
                <a:lnTo>
                  <a:pt x="932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091930" y="10964878"/>
            <a:ext cx="101600" cy="157480"/>
          </a:xfrm>
          <a:custGeom>
            <a:avLst/>
            <a:gdLst/>
            <a:ahLst/>
            <a:cxnLst/>
            <a:rect l="l" t="t" r="r" b="b"/>
            <a:pathLst>
              <a:path w="101600" h="157479">
                <a:moveTo>
                  <a:pt x="47434" y="42710"/>
                </a:moveTo>
                <a:lnTo>
                  <a:pt x="28739" y="46545"/>
                </a:lnTo>
                <a:lnTo>
                  <a:pt x="13687" y="57713"/>
                </a:lnTo>
                <a:lnTo>
                  <a:pt x="3650" y="75708"/>
                </a:lnTo>
                <a:lnTo>
                  <a:pt x="0" y="100025"/>
                </a:lnTo>
                <a:lnTo>
                  <a:pt x="3517" y="125581"/>
                </a:lnTo>
                <a:lnTo>
                  <a:pt x="13127" y="143443"/>
                </a:lnTo>
                <a:lnTo>
                  <a:pt x="27415" y="153928"/>
                </a:lnTo>
                <a:lnTo>
                  <a:pt x="44970" y="157352"/>
                </a:lnTo>
                <a:lnTo>
                  <a:pt x="54878" y="156053"/>
                </a:lnTo>
                <a:lnTo>
                  <a:pt x="63206" y="152687"/>
                </a:lnTo>
                <a:lnTo>
                  <a:pt x="69722" y="148057"/>
                </a:lnTo>
                <a:lnTo>
                  <a:pt x="74193" y="142963"/>
                </a:lnTo>
                <a:lnTo>
                  <a:pt x="101384" y="142963"/>
                </a:lnTo>
                <a:lnTo>
                  <a:pt x="101384" y="135991"/>
                </a:lnTo>
                <a:lnTo>
                  <a:pt x="51701" y="135991"/>
                </a:lnTo>
                <a:lnTo>
                  <a:pt x="42347" y="134036"/>
                </a:lnTo>
                <a:lnTo>
                  <a:pt x="35352" y="127763"/>
                </a:lnTo>
                <a:lnTo>
                  <a:pt x="30968" y="116558"/>
                </a:lnTo>
                <a:lnTo>
                  <a:pt x="29451" y="99809"/>
                </a:lnTo>
                <a:lnTo>
                  <a:pt x="31040" y="83523"/>
                </a:lnTo>
                <a:lnTo>
                  <a:pt x="35580" y="72670"/>
                </a:lnTo>
                <a:lnTo>
                  <a:pt x="42733" y="66621"/>
                </a:lnTo>
                <a:lnTo>
                  <a:pt x="52158" y="64744"/>
                </a:lnTo>
                <a:lnTo>
                  <a:pt x="101384" y="64744"/>
                </a:lnTo>
                <a:lnTo>
                  <a:pt x="101384" y="53492"/>
                </a:lnTo>
                <a:lnTo>
                  <a:pt x="74866" y="53492"/>
                </a:lnTo>
                <a:lnTo>
                  <a:pt x="69689" y="48962"/>
                </a:lnTo>
                <a:lnTo>
                  <a:pt x="63336" y="45572"/>
                </a:lnTo>
                <a:lnTo>
                  <a:pt x="55890" y="43446"/>
                </a:lnTo>
                <a:lnTo>
                  <a:pt x="47434" y="42710"/>
                </a:lnTo>
                <a:close/>
              </a:path>
              <a:path w="101600" h="157479">
                <a:moveTo>
                  <a:pt x="101384" y="142963"/>
                </a:moveTo>
                <a:lnTo>
                  <a:pt x="74193" y="142963"/>
                </a:lnTo>
                <a:lnTo>
                  <a:pt x="77558" y="155105"/>
                </a:lnTo>
                <a:lnTo>
                  <a:pt x="101384" y="155105"/>
                </a:lnTo>
                <a:lnTo>
                  <a:pt x="101384" y="142963"/>
                </a:lnTo>
                <a:close/>
              </a:path>
              <a:path w="101600" h="157479">
                <a:moveTo>
                  <a:pt x="101384" y="64744"/>
                </a:moveTo>
                <a:lnTo>
                  <a:pt x="60705" y="64744"/>
                </a:lnTo>
                <a:lnTo>
                  <a:pt x="67678" y="67424"/>
                </a:lnTo>
                <a:lnTo>
                  <a:pt x="72161" y="70129"/>
                </a:lnTo>
                <a:lnTo>
                  <a:pt x="72161" y="126555"/>
                </a:lnTo>
                <a:lnTo>
                  <a:pt x="66547" y="132397"/>
                </a:lnTo>
                <a:lnTo>
                  <a:pt x="59131" y="135991"/>
                </a:lnTo>
                <a:lnTo>
                  <a:pt x="101384" y="135991"/>
                </a:lnTo>
                <a:lnTo>
                  <a:pt x="101384" y="64744"/>
                </a:lnTo>
                <a:close/>
              </a:path>
              <a:path w="101600" h="157479">
                <a:moveTo>
                  <a:pt x="101384" y="0"/>
                </a:moveTo>
                <a:lnTo>
                  <a:pt x="72161" y="0"/>
                </a:lnTo>
                <a:lnTo>
                  <a:pt x="72161" y="41592"/>
                </a:lnTo>
                <a:lnTo>
                  <a:pt x="73063" y="47205"/>
                </a:lnTo>
                <a:lnTo>
                  <a:pt x="74866" y="53492"/>
                </a:lnTo>
                <a:lnTo>
                  <a:pt x="101384" y="53492"/>
                </a:lnTo>
                <a:lnTo>
                  <a:pt x="101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213662" y="11009847"/>
            <a:ext cx="98425" cy="112395"/>
          </a:xfrm>
          <a:custGeom>
            <a:avLst/>
            <a:gdLst/>
            <a:ahLst/>
            <a:cxnLst/>
            <a:rect l="l" t="t" r="r" b="b"/>
            <a:pathLst>
              <a:path w="98425" h="112395">
                <a:moveTo>
                  <a:pt x="29222" y="0"/>
                </a:moveTo>
                <a:lnTo>
                  <a:pt x="0" y="0"/>
                </a:lnTo>
                <a:lnTo>
                  <a:pt x="27" y="66979"/>
                </a:lnTo>
                <a:lnTo>
                  <a:pt x="2395" y="86680"/>
                </a:lnTo>
                <a:lnTo>
                  <a:pt x="9721" y="100944"/>
                </a:lnTo>
                <a:lnTo>
                  <a:pt x="22192" y="109519"/>
                </a:lnTo>
                <a:lnTo>
                  <a:pt x="40017" y="112382"/>
                </a:lnTo>
                <a:lnTo>
                  <a:pt x="52058" y="110871"/>
                </a:lnTo>
                <a:lnTo>
                  <a:pt x="61847" y="107043"/>
                </a:lnTo>
                <a:lnTo>
                  <a:pt x="69319" y="101950"/>
                </a:lnTo>
                <a:lnTo>
                  <a:pt x="74409" y="96646"/>
                </a:lnTo>
                <a:lnTo>
                  <a:pt x="98234" y="96646"/>
                </a:lnTo>
                <a:lnTo>
                  <a:pt x="98234" y="89903"/>
                </a:lnTo>
                <a:lnTo>
                  <a:pt x="48552" y="89903"/>
                </a:lnTo>
                <a:lnTo>
                  <a:pt x="39938" y="88691"/>
                </a:lnTo>
                <a:lnTo>
                  <a:pt x="33915" y="84761"/>
                </a:lnTo>
                <a:lnTo>
                  <a:pt x="30378" y="77671"/>
                </a:lnTo>
                <a:lnTo>
                  <a:pt x="29222" y="66979"/>
                </a:lnTo>
                <a:lnTo>
                  <a:pt x="29222" y="0"/>
                </a:lnTo>
                <a:close/>
              </a:path>
              <a:path w="98425" h="112395">
                <a:moveTo>
                  <a:pt x="98234" y="96646"/>
                </a:moveTo>
                <a:lnTo>
                  <a:pt x="74409" y="96646"/>
                </a:lnTo>
                <a:lnTo>
                  <a:pt x="78905" y="110134"/>
                </a:lnTo>
                <a:lnTo>
                  <a:pt x="98234" y="110134"/>
                </a:lnTo>
                <a:lnTo>
                  <a:pt x="98234" y="96646"/>
                </a:lnTo>
                <a:close/>
              </a:path>
              <a:path w="98425" h="112395">
                <a:moveTo>
                  <a:pt x="98234" y="0"/>
                </a:moveTo>
                <a:lnTo>
                  <a:pt x="68338" y="0"/>
                </a:lnTo>
                <a:lnTo>
                  <a:pt x="68338" y="83375"/>
                </a:lnTo>
                <a:lnTo>
                  <a:pt x="63169" y="86982"/>
                </a:lnTo>
                <a:lnTo>
                  <a:pt x="56197" y="89903"/>
                </a:lnTo>
                <a:lnTo>
                  <a:pt x="98234" y="89903"/>
                </a:lnTo>
                <a:lnTo>
                  <a:pt x="982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328943" y="11007591"/>
            <a:ext cx="90805" cy="114935"/>
          </a:xfrm>
          <a:custGeom>
            <a:avLst/>
            <a:gdLst/>
            <a:ahLst/>
            <a:cxnLst/>
            <a:rect l="l" t="t" r="r" b="b"/>
            <a:pathLst>
              <a:path w="90805" h="114934">
                <a:moveTo>
                  <a:pt x="52387" y="0"/>
                </a:moveTo>
                <a:lnTo>
                  <a:pt x="30448" y="3897"/>
                </a:lnTo>
                <a:lnTo>
                  <a:pt x="13968" y="15170"/>
                </a:lnTo>
                <a:lnTo>
                  <a:pt x="3601" y="33186"/>
                </a:lnTo>
                <a:lnTo>
                  <a:pt x="0" y="57315"/>
                </a:lnTo>
                <a:lnTo>
                  <a:pt x="3604" y="82587"/>
                </a:lnTo>
                <a:lnTo>
                  <a:pt x="13995" y="100480"/>
                </a:lnTo>
                <a:lnTo>
                  <a:pt x="30539" y="111123"/>
                </a:lnTo>
                <a:lnTo>
                  <a:pt x="52603" y="114642"/>
                </a:lnTo>
                <a:lnTo>
                  <a:pt x="64637" y="113606"/>
                </a:lnTo>
                <a:lnTo>
                  <a:pt x="75364" y="111072"/>
                </a:lnTo>
                <a:lnTo>
                  <a:pt x="84153" y="107908"/>
                </a:lnTo>
                <a:lnTo>
                  <a:pt x="90373" y="104978"/>
                </a:lnTo>
                <a:lnTo>
                  <a:pt x="87125" y="92392"/>
                </a:lnTo>
                <a:lnTo>
                  <a:pt x="55079" y="92392"/>
                </a:lnTo>
                <a:lnTo>
                  <a:pt x="44410" y="90421"/>
                </a:lnTo>
                <a:lnTo>
                  <a:pt x="36501" y="84212"/>
                </a:lnTo>
                <a:lnTo>
                  <a:pt x="31585" y="73324"/>
                </a:lnTo>
                <a:lnTo>
                  <a:pt x="29895" y="57315"/>
                </a:lnTo>
                <a:lnTo>
                  <a:pt x="31644" y="41404"/>
                </a:lnTo>
                <a:lnTo>
                  <a:pt x="36639" y="30510"/>
                </a:lnTo>
                <a:lnTo>
                  <a:pt x="44501" y="24252"/>
                </a:lnTo>
                <a:lnTo>
                  <a:pt x="54851" y="22250"/>
                </a:lnTo>
                <a:lnTo>
                  <a:pt x="85076" y="22250"/>
                </a:lnTo>
                <a:lnTo>
                  <a:pt x="90144" y="8991"/>
                </a:lnTo>
                <a:lnTo>
                  <a:pt x="81841" y="5025"/>
                </a:lnTo>
                <a:lnTo>
                  <a:pt x="72780" y="2219"/>
                </a:lnTo>
                <a:lnTo>
                  <a:pt x="62962" y="551"/>
                </a:lnTo>
                <a:lnTo>
                  <a:pt x="52387" y="0"/>
                </a:lnTo>
                <a:close/>
              </a:path>
              <a:path w="90805" h="114934">
                <a:moveTo>
                  <a:pt x="84975" y="84061"/>
                </a:moveTo>
                <a:lnTo>
                  <a:pt x="78879" y="87077"/>
                </a:lnTo>
                <a:lnTo>
                  <a:pt x="71627" y="89750"/>
                </a:lnTo>
                <a:lnTo>
                  <a:pt x="63576" y="91662"/>
                </a:lnTo>
                <a:lnTo>
                  <a:pt x="55079" y="92392"/>
                </a:lnTo>
                <a:lnTo>
                  <a:pt x="87125" y="92392"/>
                </a:lnTo>
                <a:lnTo>
                  <a:pt x="84975" y="84061"/>
                </a:lnTo>
                <a:close/>
              </a:path>
              <a:path w="90805" h="114934">
                <a:moveTo>
                  <a:pt x="85076" y="22250"/>
                </a:moveTo>
                <a:lnTo>
                  <a:pt x="54851" y="22250"/>
                </a:lnTo>
                <a:lnTo>
                  <a:pt x="62143" y="22641"/>
                </a:lnTo>
                <a:lnTo>
                  <a:pt x="69351" y="23855"/>
                </a:lnTo>
                <a:lnTo>
                  <a:pt x="76221" y="25952"/>
                </a:lnTo>
                <a:lnTo>
                  <a:pt x="82499" y="28994"/>
                </a:lnTo>
                <a:lnTo>
                  <a:pt x="85076" y="22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427871" y="11007586"/>
            <a:ext cx="93345" cy="114935"/>
          </a:xfrm>
          <a:custGeom>
            <a:avLst/>
            <a:gdLst/>
            <a:ahLst/>
            <a:cxnLst/>
            <a:rect l="l" t="t" r="r" b="b"/>
            <a:pathLst>
              <a:path w="93344" h="114934">
                <a:moveTo>
                  <a:pt x="89554" y="22478"/>
                </a:moveTo>
                <a:lnTo>
                  <a:pt x="45402" y="22478"/>
                </a:lnTo>
                <a:lnTo>
                  <a:pt x="53171" y="23402"/>
                </a:lnTo>
                <a:lnTo>
                  <a:pt x="59293" y="26496"/>
                </a:lnTo>
                <a:lnTo>
                  <a:pt x="63304" y="32246"/>
                </a:lnTo>
                <a:lnTo>
                  <a:pt x="64744" y="41135"/>
                </a:lnTo>
                <a:lnTo>
                  <a:pt x="64744" y="46748"/>
                </a:lnTo>
                <a:lnTo>
                  <a:pt x="41592" y="46748"/>
                </a:lnTo>
                <a:lnTo>
                  <a:pt x="23901" y="48967"/>
                </a:lnTo>
                <a:lnTo>
                  <a:pt x="10847" y="55381"/>
                </a:lnTo>
                <a:lnTo>
                  <a:pt x="2768" y="65629"/>
                </a:lnTo>
                <a:lnTo>
                  <a:pt x="0" y="79349"/>
                </a:lnTo>
                <a:lnTo>
                  <a:pt x="2663" y="93779"/>
                </a:lnTo>
                <a:lnTo>
                  <a:pt x="10175" y="104921"/>
                </a:lnTo>
                <a:lnTo>
                  <a:pt x="21817" y="112100"/>
                </a:lnTo>
                <a:lnTo>
                  <a:pt x="36868" y="114642"/>
                </a:lnTo>
                <a:lnTo>
                  <a:pt x="47643" y="113328"/>
                </a:lnTo>
                <a:lnTo>
                  <a:pt x="56651" y="109864"/>
                </a:lnTo>
                <a:lnTo>
                  <a:pt x="63807" y="104966"/>
                </a:lnTo>
                <a:lnTo>
                  <a:pt x="69024" y="99352"/>
                </a:lnTo>
                <a:lnTo>
                  <a:pt x="93065" y="99352"/>
                </a:lnTo>
                <a:lnTo>
                  <a:pt x="93065" y="94640"/>
                </a:lnTo>
                <a:lnTo>
                  <a:pt x="34175" y="94640"/>
                </a:lnTo>
                <a:lnTo>
                  <a:pt x="28778" y="88582"/>
                </a:lnTo>
                <a:lnTo>
                  <a:pt x="28778" y="70129"/>
                </a:lnTo>
                <a:lnTo>
                  <a:pt x="34391" y="64287"/>
                </a:lnTo>
                <a:lnTo>
                  <a:pt x="93065" y="64287"/>
                </a:lnTo>
                <a:lnTo>
                  <a:pt x="93065" y="42481"/>
                </a:lnTo>
                <a:lnTo>
                  <a:pt x="90471" y="23992"/>
                </a:lnTo>
                <a:lnTo>
                  <a:pt x="89554" y="22478"/>
                </a:lnTo>
                <a:close/>
              </a:path>
              <a:path w="93344" h="114934">
                <a:moveTo>
                  <a:pt x="93065" y="99352"/>
                </a:moveTo>
                <a:lnTo>
                  <a:pt x="69024" y="99352"/>
                </a:lnTo>
                <a:lnTo>
                  <a:pt x="73063" y="112394"/>
                </a:lnTo>
                <a:lnTo>
                  <a:pt x="93065" y="112394"/>
                </a:lnTo>
                <a:lnTo>
                  <a:pt x="93065" y="99352"/>
                </a:lnTo>
                <a:close/>
              </a:path>
              <a:path w="93344" h="114934">
                <a:moveTo>
                  <a:pt x="93065" y="64287"/>
                </a:moveTo>
                <a:lnTo>
                  <a:pt x="64744" y="64287"/>
                </a:lnTo>
                <a:lnTo>
                  <a:pt x="64744" y="87223"/>
                </a:lnTo>
                <a:lnTo>
                  <a:pt x="59347" y="91503"/>
                </a:lnTo>
                <a:lnTo>
                  <a:pt x="52158" y="94640"/>
                </a:lnTo>
                <a:lnTo>
                  <a:pt x="93065" y="94640"/>
                </a:lnTo>
                <a:lnTo>
                  <a:pt x="93065" y="64287"/>
                </a:lnTo>
                <a:close/>
              </a:path>
              <a:path w="93344" h="114934">
                <a:moveTo>
                  <a:pt x="48323" y="0"/>
                </a:moveTo>
                <a:lnTo>
                  <a:pt x="35797" y="742"/>
                </a:lnTo>
                <a:lnTo>
                  <a:pt x="24280" y="2728"/>
                </a:lnTo>
                <a:lnTo>
                  <a:pt x="13942" y="5598"/>
                </a:lnTo>
                <a:lnTo>
                  <a:pt x="4952" y="8991"/>
                </a:lnTo>
                <a:lnTo>
                  <a:pt x="12369" y="29895"/>
                </a:lnTo>
                <a:lnTo>
                  <a:pt x="19492" y="27033"/>
                </a:lnTo>
                <a:lnTo>
                  <a:pt x="27371" y="24672"/>
                </a:lnTo>
                <a:lnTo>
                  <a:pt x="36008" y="23069"/>
                </a:lnTo>
                <a:lnTo>
                  <a:pt x="45402" y="22478"/>
                </a:lnTo>
                <a:lnTo>
                  <a:pt x="89554" y="22478"/>
                </a:lnTo>
                <a:lnTo>
                  <a:pt x="82419" y="10706"/>
                </a:lnTo>
                <a:lnTo>
                  <a:pt x="68505" y="2687"/>
                </a:lnTo>
                <a:lnTo>
                  <a:pt x="48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537830" y="11007591"/>
            <a:ext cx="90805" cy="114935"/>
          </a:xfrm>
          <a:custGeom>
            <a:avLst/>
            <a:gdLst/>
            <a:ahLst/>
            <a:cxnLst/>
            <a:rect l="l" t="t" r="r" b="b"/>
            <a:pathLst>
              <a:path w="90805" h="114934">
                <a:moveTo>
                  <a:pt x="52387" y="0"/>
                </a:moveTo>
                <a:lnTo>
                  <a:pt x="30453" y="3897"/>
                </a:lnTo>
                <a:lnTo>
                  <a:pt x="13973" y="15170"/>
                </a:lnTo>
                <a:lnTo>
                  <a:pt x="3602" y="33186"/>
                </a:lnTo>
                <a:lnTo>
                  <a:pt x="0" y="57315"/>
                </a:lnTo>
                <a:lnTo>
                  <a:pt x="3606" y="82587"/>
                </a:lnTo>
                <a:lnTo>
                  <a:pt x="14000" y="100480"/>
                </a:lnTo>
                <a:lnTo>
                  <a:pt x="30544" y="111123"/>
                </a:lnTo>
                <a:lnTo>
                  <a:pt x="52603" y="114642"/>
                </a:lnTo>
                <a:lnTo>
                  <a:pt x="64639" y="113606"/>
                </a:lnTo>
                <a:lnTo>
                  <a:pt x="75369" y="111072"/>
                </a:lnTo>
                <a:lnTo>
                  <a:pt x="84159" y="107908"/>
                </a:lnTo>
                <a:lnTo>
                  <a:pt x="90373" y="104978"/>
                </a:lnTo>
                <a:lnTo>
                  <a:pt x="87125" y="92392"/>
                </a:lnTo>
                <a:lnTo>
                  <a:pt x="55079" y="92392"/>
                </a:lnTo>
                <a:lnTo>
                  <a:pt x="44412" y="90421"/>
                </a:lnTo>
                <a:lnTo>
                  <a:pt x="36507" y="84212"/>
                </a:lnTo>
                <a:lnTo>
                  <a:pt x="31596" y="73324"/>
                </a:lnTo>
                <a:lnTo>
                  <a:pt x="29908" y="57315"/>
                </a:lnTo>
                <a:lnTo>
                  <a:pt x="31657" y="41404"/>
                </a:lnTo>
                <a:lnTo>
                  <a:pt x="36652" y="30510"/>
                </a:lnTo>
                <a:lnTo>
                  <a:pt x="44513" y="24252"/>
                </a:lnTo>
                <a:lnTo>
                  <a:pt x="54863" y="22250"/>
                </a:lnTo>
                <a:lnTo>
                  <a:pt x="85076" y="22250"/>
                </a:lnTo>
                <a:lnTo>
                  <a:pt x="90144" y="8991"/>
                </a:lnTo>
                <a:lnTo>
                  <a:pt x="81846" y="5025"/>
                </a:lnTo>
                <a:lnTo>
                  <a:pt x="72785" y="2219"/>
                </a:lnTo>
                <a:lnTo>
                  <a:pt x="62964" y="551"/>
                </a:lnTo>
                <a:lnTo>
                  <a:pt x="52387" y="0"/>
                </a:lnTo>
                <a:close/>
              </a:path>
              <a:path w="90805" h="114934">
                <a:moveTo>
                  <a:pt x="84975" y="84061"/>
                </a:moveTo>
                <a:lnTo>
                  <a:pt x="78879" y="87077"/>
                </a:lnTo>
                <a:lnTo>
                  <a:pt x="71627" y="89750"/>
                </a:lnTo>
                <a:lnTo>
                  <a:pt x="63576" y="91662"/>
                </a:lnTo>
                <a:lnTo>
                  <a:pt x="55079" y="92392"/>
                </a:lnTo>
                <a:lnTo>
                  <a:pt x="87125" y="92392"/>
                </a:lnTo>
                <a:lnTo>
                  <a:pt x="84975" y="84061"/>
                </a:lnTo>
                <a:close/>
              </a:path>
              <a:path w="90805" h="114934">
                <a:moveTo>
                  <a:pt x="85076" y="22250"/>
                </a:moveTo>
                <a:lnTo>
                  <a:pt x="54863" y="22250"/>
                </a:lnTo>
                <a:lnTo>
                  <a:pt x="62153" y="22641"/>
                </a:lnTo>
                <a:lnTo>
                  <a:pt x="69357" y="23855"/>
                </a:lnTo>
                <a:lnTo>
                  <a:pt x="76223" y="25952"/>
                </a:lnTo>
                <a:lnTo>
                  <a:pt x="82499" y="28994"/>
                </a:lnTo>
                <a:lnTo>
                  <a:pt x="85076" y="22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639362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37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14" y="66090"/>
                </a:lnTo>
                <a:lnTo>
                  <a:pt x="12814" y="155105"/>
                </a:lnTo>
                <a:lnTo>
                  <a:pt x="42037" y="155105"/>
                </a:lnTo>
                <a:lnTo>
                  <a:pt x="42037" y="44970"/>
                </a:lnTo>
                <a:close/>
              </a:path>
              <a:path w="42544" h="155575">
                <a:moveTo>
                  <a:pt x="41592" y="0"/>
                </a:moveTo>
                <a:lnTo>
                  <a:pt x="11912" y="0"/>
                </a:lnTo>
                <a:lnTo>
                  <a:pt x="11912" y="26746"/>
                </a:lnTo>
                <a:lnTo>
                  <a:pt x="41592" y="26746"/>
                </a:lnTo>
                <a:lnTo>
                  <a:pt x="41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698454" y="10959934"/>
            <a:ext cx="103505" cy="162560"/>
          </a:xfrm>
          <a:custGeom>
            <a:avLst/>
            <a:gdLst/>
            <a:ahLst/>
            <a:cxnLst/>
            <a:rect l="l" t="t" r="r" b="b"/>
            <a:pathLst>
              <a:path w="103505" h="162559">
                <a:moveTo>
                  <a:pt x="51701" y="47650"/>
                </a:moveTo>
                <a:lnTo>
                  <a:pt x="29398" y="52019"/>
                </a:lnTo>
                <a:lnTo>
                  <a:pt x="13206" y="64060"/>
                </a:lnTo>
                <a:lnTo>
                  <a:pt x="3336" y="82170"/>
                </a:lnTo>
                <a:lnTo>
                  <a:pt x="0" y="104749"/>
                </a:lnTo>
                <a:lnTo>
                  <a:pt x="3431" y="129674"/>
                </a:lnTo>
                <a:lnTo>
                  <a:pt x="13458" y="147685"/>
                </a:lnTo>
                <a:lnTo>
                  <a:pt x="29682" y="158613"/>
                </a:lnTo>
                <a:lnTo>
                  <a:pt x="51701" y="162293"/>
                </a:lnTo>
                <a:lnTo>
                  <a:pt x="73624" y="158581"/>
                </a:lnTo>
                <a:lnTo>
                  <a:pt x="89858" y="147599"/>
                </a:lnTo>
                <a:lnTo>
                  <a:pt x="93709" y="140716"/>
                </a:lnTo>
                <a:lnTo>
                  <a:pt x="51701" y="140716"/>
                </a:lnTo>
                <a:lnTo>
                  <a:pt x="42293" y="138698"/>
                </a:lnTo>
                <a:lnTo>
                  <a:pt x="35625" y="132338"/>
                </a:lnTo>
                <a:lnTo>
                  <a:pt x="31654" y="121176"/>
                </a:lnTo>
                <a:lnTo>
                  <a:pt x="30340" y="104749"/>
                </a:lnTo>
                <a:lnTo>
                  <a:pt x="31749" y="88067"/>
                </a:lnTo>
                <a:lnTo>
                  <a:pt x="35877" y="77011"/>
                </a:lnTo>
                <a:lnTo>
                  <a:pt x="42577" y="70886"/>
                </a:lnTo>
                <a:lnTo>
                  <a:pt x="51701" y="68999"/>
                </a:lnTo>
                <a:lnTo>
                  <a:pt x="92746" y="68999"/>
                </a:lnTo>
                <a:lnTo>
                  <a:pt x="90025" y="64060"/>
                </a:lnTo>
                <a:lnTo>
                  <a:pt x="73812" y="52019"/>
                </a:lnTo>
                <a:lnTo>
                  <a:pt x="51701" y="47650"/>
                </a:lnTo>
                <a:close/>
              </a:path>
              <a:path w="103505" h="162559">
                <a:moveTo>
                  <a:pt x="92746" y="68999"/>
                </a:moveTo>
                <a:lnTo>
                  <a:pt x="51701" y="68999"/>
                </a:lnTo>
                <a:lnTo>
                  <a:pt x="60854" y="70856"/>
                </a:lnTo>
                <a:lnTo>
                  <a:pt x="67629" y="76930"/>
                </a:lnTo>
                <a:lnTo>
                  <a:pt x="71834" y="87976"/>
                </a:lnTo>
                <a:lnTo>
                  <a:pt x="73279" y="104749"/>
                </a:lnTo>
                <a:lnTo>
                  <a:pt x="71931" y="121465"/>
                </a:lnTo>
                <a:lnTo>
                  <a:pt x="67886" y="132595"/>
                </a:lnTo>
                <a:lnTo>
                  <a:pt x="61143" y="138794"/>
                </a:lnTo>
                <a:lnTo>
                  <a:pt x="51701" y="140716"/>
                </a:lnTo>
                <a:lnTo>
                  <a:pt x="93709" y="140716"/>
                </a:lnTo>
                <a:lnTo>
                  <a:pt x="99939" y="129578"/>
                </a:lnTo>
                <a:lnTo>
                  <a:pt x="103403" y="104749"/>
                </a:lnTo>
                <a:lnTo>
                  <a:pt x="100002" y="82170"/>
                </a:lnTo>
                <a:lnTo>
                  <a:pt x="92746" y="68999"/>
                </a:lnTo>
                <a:close/>
              </a:path>
              <a:path w="103505" h="162559">
                <a:moveTo>
                  <a:pt x="78447" y="0"/>
                </a:moveTo>
                <a:lnTo>
                  <a:pt x="21577" y="15963"/>
                </a:lnTo>
                <a:lnTo>
                  <a:pt x="24498" y="32816"/>
                </a:lnTo>
                <a:lnTo>
                  <a:pt x="82270" y="21590"/>
                </a:lnTo>
                <a:lnTo>
                  <a:pt x="784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818563" y="11007586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59" h="112395">
                <a:moveTo>
                  <a:pt x="20243" y="2260"/>
                </a:moveTo>
                <a:lnTo>
                  <a:pt x="0" y="2260"/>
                </a:lnTo>
                <a:lnTo>
                  <a:pt x="0" y="112394"/>
                </a:lnTo>
                <a:lnTo>
                  <a:pt x="29451" y="112394"/>
                </a:lnTo>
                <a:lnTo>
                  <a:pt x="29451" y="29222"/>
                </a:lnTo>
                <a:lnTo>
                  <a:pt x="34632" y="25857"/>
                </a:lnTo>
                <a:lnTo>
                  <a:pt x="41147" y="22478"/>
                </a:lnTo>
                <a:lnTo>
                  <a:pt x="94771" y="22478"/>
                </a:lnTo>
                <a:lnTo>
                  <a:pt x="91023" y="14846"/>
                </a:lnTo>
                <a:lnTo>
                  <a:pt x="24726" y="14846"/>
                </a:lnTo>
                <a:lnTo>
                  <a:pt x="20243" y="2260"/>
                </a:lnTo>
                <a:close/>
              </a:path>
              <a:path w="99059" h="112395">
                <a:moveTo>
                  <a:pt x="94771" y="22478"/>
                </a:moveTo>
                <a:lnTo>
                  <a:pt x="48793" y="22478"/>
                </a:lnTo>
                <a:lnTo>
                  <a:pt x="57573" y="23967"/>
                </a:lnTo>
                <a:lnTo>
                  <a:pt x="63738" y="28490"/>
                </a:lnTo>
                <a:lnTo>
                  <a:pt x="67374" y="36136"/>
                </a:lnTo>
                <a:lnTo>
                  <a:pt x="68567" y="46989"/>
                </a:lnTo>
                <a:lnTo>
                  <a:pt x="68567" y="112394"/>
                </a:lnTo>
                <a:lnTo>
                  <a:pt x="98463" y="112394"/>
                </a:lnTo>
                <a:lnTo>
                  <a:pt x="98463" y="44284"/>
                </a:lnTo>
                <a:lnTo>
                  <a:pt x="96307" y="25604"/>
                </a:lnTo>
                <a:lnTo>
                  <a:pt x="94771" y="22478"/>
                </a:lnTo>
                <a:close/>
              </a:path>
              <a:path w="99059" h="112395">
                <a:moveTo>
                  <a:pt x="59575" y="0"/>
                </a:moveTo>
                <a:lnTo>
                  <a:pt x="48094" y="1274"/>
                </a:lnTo>
                <a:lnTo>
                  <a:pt x="38360" y="4637"/>
                </a:lnTo>
                <a:lnTo>
                  <a:pt x="30522" y="9392"/>
                </a:lnTo>
                <a:lnTo>
                  <a:pt x="24726" y="14846"/>
                </a:lnTo>
                <a:lnTo>
                  <a:pt x="91023" y="14846"/>
                </a:lnTo>
                <a:lnTo>
                  <a:pt x="89473" y="11688"/>
                </a:lnTo>
                <a:lnTo>
                  <a:pt x="77412" y="2999"/>
                </a:lnTo>
                <a:lnTo>
                  <a:pt x="59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954491" y="317500"/>
            <a:ext cx="544830" cy="543560"/>
          </a:xfrm>
          <a:custGeom>
            <a:avLst/>
            <a:gdLst/>
            <a:ahLst/>
            <a:cxnLst/>
            <a:rect l="l" t="t" r="r" b="b"/>
            <a:pathLst>
              <a:path w="544829" h="543560">
                <a:moveTo>
                  <a:pt x="272186" y="0"/>
                </a:moveTo>
                <a:lnTo>
                  <a:pt x="223262" y="4385"/>
                </a:lnTo>
                <a:lnTo>
                  <a:pt x="177214" y="17028"/>
                </a:lnTo>
                <a:lnTo>
                  <a:pt x="134811" y="37160"/>
                </a:lnTo>
                <a:lnTo>
                  <a:pt x="96823" y="64013"/>
                </a:lnTo>
                <a:lnTo>
                  <a:pt x="64017" y="96817"/>
                </a:lnTo>
                <a:lnTo>
                  <a:pt x="37163" y="134806"/>
                </a:lnTo>
                <a:lnTo>
                  <a:pt x="17029" y="177209"/>
                </a:lnTo>
                <a:lnTo>
                  <a:pt x="4385" y="223259"/>
                </a:lnTo>
                <a:lnTo>
                  <a:pt x="0" y="272186"/>
                </a:lnTo>
                <a:lnTo>
                  <a:pt x="3938" y="318573"/>
                </a:lnTo>
                <a:lnTo>
                  <a:pt x="15317" y="362412"/>
                </a:lnTo>
                <a:lnTo>
                  <a:pt x="33485" y="403054"/>
                </a:lnTo>
                <a:lnTo>
                  <a:pt x="57789" y="439846"/>
                </a:lnTo>
                <a:lnTo>
                  <a:pt x="87575" y="472137"/>
                </a:lnTo>
                <a:lnTo>
                  <a:pt x="122190" y="499276"/>
                </a:lnTo>
                <a:lnTo>
                  <a:pt x="160983" y="520612"/>
                </a:lnTo>
                <a:lnTo>
                  <a:pt x="203300" y="535493"/>
                </a:lnTo>
                <a:lnTo>
                  <a:pt x="248488" y="543267"/>
                </a:lnTo>
                <a:lnTo>
                  <a:pt x="256032" y="432841"/>
                </a:lnTo>
                <a:lnTo>
                  <a:pt x="256908" y="355511"/>
                </a:lnTo>
                <a:lnTo>
                  <a:pt x="146824" y="332536"/>
                </a:lnTo>
                <a:lnTo>
                  <a:pt x="88874" y="236639"/>
                </a:lnTo>
                <a:lnTo>
                  <a:pt x="200574" y="236639"/>
                </a:lnTo>
                <a:lnTo>
                  <a:pt x="156870" y="193421"/>
                </a:lnTo>
                <a:lnTo>
                  <a:pt x="137604" y="96240"/>
                </a:lnTo>
                <a:lnTo>
                  <a:pt x="259813" y="96240"/>
                </a:lnTo>
                <a:lnTo>
                  <a:pt x="260337" y="49580"/>
                </a:lnTo>
                <a:lnTo>
                  <a:pt x="396894" y="49580"/>
                </a:lnTo>
                <a:lnTo>
                  <a:pt x="400824" y="46609"/>
                </a:lnTo>
                <a:lnTo>
                  <a:pt x="422933" y="46609"/>
                </a:lnTo>
                <a:lnTo>
                  <a:pt x="409566" y="37160"/>
                </a:lnTo>
                <a:lnTo>
                  <a:pt x="367163" y="17028"/>
                </a:lnTo>
                <a:lnTo>
                  <a:pt x="321113" y="4385"/>
                </a:lnTo>
                <a:lnTo>
                  <a:pt x="272186" y="0"/>
                </a:lnTo>
                <a:close/>
              </a:path>
              <a:path w="544829" h="543560">
                <a:moveTo>
                  <a:pt x="534832" y="204482"/>
                </a:moveTo>
                <a:lnTo>
                  <a:pt x="419201" y="204482"/>
                </a:lnTo>
                <a:lnTo>
                  <a:pt x="395173" y="271767"/>
                </a:lnTo>
                <a:lnTo>
                  <a:pt x="341337" y="311924"/>
                </a:lnTo>
                <a:lnTo>
                  <a:pt x="278371" y="332016"/>
                </a:lnTo>
                <a:lnTo>
                  <a:pt x="285165" y="438124"/>
                </a:lnTo>
                <a:lnTo>
                  <a:pt x="298843" y="543001"/>
                </a:lnTo>
                <a:lnTo>
                  <a:pt x="343579" y="534861"/>
                </a:lnTo>
                <a:lnTo>
                  <a:pt x="385423" y="519725"/>
                </a:lnTo>
                <a:lnTo>
                  <a:pt x="423760" y="498256"/>
                </a:lnTo>
                <a:lnTo>
                  <a:pt x="457952" y="471092"/>
                </a:lnTo>
                <a:lnTo>
                  <a:pt x="487360" y="438871"/>
                </a:lnTo>
                <a:lnTo>
                  <a:pt x="511344" y="402232"/>
                </a:lnTo>
                <a:lnTo>
                  <a:pt x="529267" y="361813"/>
                </a:lnTo>
                <a:lnTo>
                  <a:pt x="540490" y="318251"/>
                </a:lnTo>
                <a:lnTo>
                  <a:pt x="544372" y="272186"/>
                </a:lnTo>
                <a:lnTo>
                  <a:pt x="539987" y="223259"/>
                </a:lnTo>
                <a:lnTo>
                  <a:pt x="534832" y="204482"/>
                </a:lnTo>
                <a:close/>
              </a:path>
              <a:path w="544829" h="543560">
                <a:moveTo>
                  <a:pt x="200574" y="236639"/>
                </a:moveTo>
                <a:lnTo>
                  <a:pt x="88874" y="236639"/>
                </a:lnTo>
                <a:lnTo>
                  <a:pt x="188353" y="268960"/>
                </a:lnTo>
                <a:lnTo>
                  <a:pt x="256908" y="354012"/>
                </a:lnTo>
                <a:lnTo>
                  <a:pt x="257949" y="262763"/>
                </a:lnTo>
                <a:lnTo>
                  <a:pt x="208280" y="244259"/>
                </a:lnTo>
                <a:lnTo>
                  <a:pt x="200574" y="236639"/>
                </a:lnTo>
                <a:close/>
              </a:path>
              <a:path w="544829" h="543560">
                <a:moveTo>
                  <a:pt x="422933" y="46609"/>
                </a:moveTo>
                <a:lnTo>
                  <a:pt x="400824" y="46609"/>
                </a:lnTo>
                <a:lnTo>
                  <a:pt x="380771" y="149745"/>
                </a:lnTo>
                <a:lnTo>
                  <a:pt x="272326" y="237248"/>
                </a:lnTo>
                <a:lnTo>
                  <a:pt x="278193" y="329247"/>
                </a:lnTo>
                <a:lnTo>
                  <a:pt x="309626" y="248488"/>
                </a:lnTo>
                <a:lnTo>
                  <a:pt x="419201" y="204482"/>
                </a:lnTo>
                <a:lnTo>
                  <a:pt x="534832" y="204482"/>
                </a:lnTo>
                <a:lnTo>
                  <a:pt x="527344" y="177209"/>
                </a:lnTo>
                <a:lnTo>
                  <a:pt x="507212" y="134806"/>
                </a:lnTo>
                <a:lnTo>
                  <a:pt x="480359" y="96817"/>
                </a:lnTo>
                <a:lnTo>
                  <a:pt x="447554" y="64013"/>
                </a:lnTo>
                <a:lnTo>
                  <a:pt x="422933" y="46609"/>
                </a:lnTo>
                <a:close/>
              </a:path>
              <a:path w="544829" h="543560">
                <a:moveTo>
                  <a:pt x="259813" y="96240"/>
                </a:moveTo>
                <a:lnTo>
                  <a:pt x="137604" y="96240"/>
                </a:lnTo>
                <a:lnTo>
                  <a:pt x="208216" y="129374"/>
                </a:lnTo>
                <a:lnTo>
                  <a:pt x="247523" y="183261"/>
                </a:lnTo>
                <a:lnTo>
                  <a:pt x="251236" y="212490"/>
                </a:lnTo>
                <a:lnTo>
                  <a:pt x="253565" y="230119"/>
                </a:lnTo>
                <a:lnTo>
                  <a:pt x="255488" y="243245"/>
                </a:lnTo>
                <a:lnTo>
                  <a:pt x="257987" y="258965"/>
                </a:lnTo>
                <a:lnTo>
                  <a:pt x="259813" y="96240"/>
                </a:lnTo>
                <a:close/>
              </a:path>
              <a:path w="544829" h="543560">
                <a:moveTo>
                  <a:pt x="396894" y="49580"/>
                </a:moveTo>
                <a:lnTo>
                  <a:pt x="260337" y="49580"/>
                </a:lnTo>
                <a:lnTo>
                  <a:pt x="272110" y="234099"/>
                </a:lnTo>
                <a:lnTo>
                  <a:pt x="291261" y="129463"/>
                </a:lnTo>
                <a:lnTo>
                  <a:pt x="396894" y="49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231433" y="600492"/>
            <a:ext cx="130810" cy="49530"/>
          </a:xfrm>
          <a:custGeom>
            <a:avLst/>
            <a:gdLst/>
            <a:ahLst/>
            <a:cxnLst/>
            <a:rect l="l" t="t" r="r" b="b"/>
            <a:pathLst>
              <a:path w="130809" h="49529">
                <a:moveTo>
                  <a:pt x="130200" y="0"/>
                </a:moveTo>
                <a:lnTo>
                  <a:pt x="43560" y="2146"/>
                </a:lnTo>
                <a:lnTo>
                  <a:pt x="0" y="49479"/>
                </a:lnTo>
                <a:lnTo>
                  <a:pt x="92227" y="48602"/>
                </a:lnTo>
                <a:lnTo>
                  <a:pt x="95035" y="45008"/>
                </a:lnTo>
                <a:lnTo>
                  <a:pt x="11290" y="45008"/>
                </a:lnTo>
                <a:lnTo>
                  <a:pt x="52120" y="10591"/>
                </a:lnTo>
                <a:lnTo>
                  <a:pt x="108229" y="8724"/>
                </a:lnTo>
                <a:lnTo>
                  <a:pt x="123383" y="8724"/>
                </a:lnTo>
                <a:lnTo>
                  <a:pt x="130200" y="0"/>
                </a:lnTo>
                <a:close/>
              </a:path>
              <a:path w="130809" h="49529">
                <a:moveTo>
                  <a:pt x="123383" y="8724"/>
                </a:moveTo>
                <a:lnTo>
                  <a:pt x="108229" y="8724"/>
                </a:lnTo>
                <a:lnTo>
                  <a:pt x="86296" y="35801"/>
                </a:lnTo>
                <a:lnTo>
                  <a:pt x="11290" y="45008"/>
                </a:lnTo>
                <a:lnTo>
                  <a:pt x="95035" y="45008"/>
                </a:lnTo>
                <a:lnTo>
                  <a:pt x="123383" y="8724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149659" y="456130"/>
            <a:ext cx="63500" cy="124460"/>
          </a:xfrm>
          <a:custGeom>
            <a:avLst/>
            <a:gdLst/>
            <a:ahLst/>
            <a:cxnLst/>
            <a:rect l="l" t="t" r="r" b="b"/>
            <a:pathLst>
              <a:path w="63500" h="124459">
                <a:moveTo>
                  <a:pt x="0" y="0"/>
                </a:moveTo>
                <a:lnTo>
                  <a:pt x="11760" y="86169"/>
                </a:lnTo>
                <a:lnTo>
                  <a:pt x="63474" y="124396"/>
                </a:lnTo>
                <a:lnTo>
                  <a:pt x="62209" y="113652"/>
                </a:lnTo>
                <a:lnTo>
                  <a:pt x="57810" y="113652"/>
                </a:lnTo>
                <a:lnTo>
                  <a:pt x="18059" y="77304"/>
                </a:lnTo>
                <a:lnTo>
                  <a:pt x="10972" y="18592"/>
                </a:lnTo>
                <a:lnTo>
                  <a:pt x="29876" y="18592"/>
                </a:lnTo>
                <a:lnTo>
                  <a:pt x="0" y="0"/>
                </a:lnTo>
                <a:close/>
              </a:path>
              <a:path w="63500" h="124459">
                <a:moveTo>
                  <a:pt x="29876" y="18592"/>
                </a:moveTo>
                <a:lnTo>
                  <a:pt x="10972" y="18592"/>
                </a:lnTo>
                <a:lnTo>
                  <a:pt x="43014" y="43522"/>
                </a:lnTo>
                <a:lnTo>
                  <a:pt x="57810" y="113652"/>
                </a:lnTo>
                <a:lnTo>
                  <a:pt x="62209" y="113652"/>
                </a:lnTo>
                <a:lnTo>
                  <a:pt x="52692" y="32791"/>
                </a:lnTo>
                <a:lnTo>
                  <a:pt x="29876" y="18592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225892" y="450476"/>
            <a:ext cx="102870" cy="105410"/>
          </a:xfrm>
          <a:custGeom>
            <a:avLst/>
            <a:gdLst/>
            <a:ahLst/>
            <a:cxnLst/>
            <a:rect l="l" t="t" r="r" b="b"/>
            <a:pathLst>
              <a:path w="102870" h="105409">
                <a:moveTo>
                  <a:pt x="102590" y="0"/>
                </a:moveTo>
                <a:lnTo>
                  <a:pt x="22542" y="41401"/>
                </a:lnTo>
                <a:lnTo>
                  <a:pt x="0" y="105016"/>
                </a:lnTo>
                <a:lnTo>
                  <a:pt x="17026" y="100215"/>
                </a:lnTo>
                <a:lnTo>
                  <a:pt x="5537" y="100215"/>
                </a:lnTo>
                <a:lnTo>
                  <a:pt x="31483" y="49491"/>
                </a:lnTo>
                <a:lnTo>
                  <a:pt x="88607" y="16255"/>
                </a:lnTo>
                <a:lnTo>
                  <a:pt x="98279" y="16255"/>
                </a:lnTo>
                <a:lnTo>
                  <a:pt x="102590" y="0"/>
                </a:lnTo>
                <a:close/>
              </a:path>
              <a:path w="102870" h="105409">
                <a:moveTo>
                  <a:pt x="98279" y="16255"/>
                </a:moveTo>
                <a:lnTo>
                  <a:pt x="88607" y="16255"/>
                </a:lnTo>
                <a:lnTo>
                  <a:pt x="73786" y="50774"/>
                </a:lnTo>
                <a:lnTo>
                  <a:pt x="45224" y="83311"/>
                </a:lnTo>
                <a:lnTo>
                  <a:pt x="5537" y="100215"/>
                </a:lnTo>
                <a:lnTo>
                  <a:pt x="17026" y="100215"/>
                </a:lnTo>
                <a:lnTo>
                  <a:pt x="49098" y="91173"/>
                </a:lnTo>
                <a:lnTo>
                  <a:pt x="88074" y="54736"/>
                </a:lnTo>
                <a:lnTo>
                  <a:pt x="98279" y="162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119066" y="550623"/>
            <a:ext cx="93980" cy="123189"/>
          </a:xfrm>
          <a:custGeom>
            <a:avLst/>
            <a:gdLst/>
            <a:ahLst/>
            <a:cxnLst/>
            <a:rect l="l" t="t" r="r" b="b"/>
            <a:pathLst>
              <a:path w="93979" h="123190">
                <a:moveTo>
                  <a:pt x="0" y="0"/>
                </a:moveTo>
                <a:lnTo>
                  <a:pt x="8470" y="68529"/>
                </a:lnTo>
                <a:lnTo>
                  <a:pt x="43967" y="103898"/>
                </a:lnTo>
                <a:lnTo>
                  <a:pt x="93535" y="122694"/>
                </a:lnTo>
                <a:lnTo>
                  <a:pt x="91952" y="115493"/>
                </a:lnTo>
                <a:lnTo>
                  <a:pt x="87693" y="115493"/>
                </a:lnTo>
                <a:lnTo>
                  <a:pt x="50088" y="96761"/>
                </a:lnTo>
                <a:lnTo>
                  <a:pt x="19659" y="62217"/>
                </a:lnTo>
                <a:lnTo>
                  <a:pt x="13157" y="20815"/>
                </a:lnTo>
                <a:lnTo>
                  <a:pt x="32860" y="20815"/>
                </a:lnTo>
                <a:lnTo>
                  <a:pt x="0" y="0"/>
                </a:lnTo>
                <a:close/>
              </a:path>
              <a:path w="93979" h="123190">
                <a:moveTo>
                  <a:pt x="32860" y="20815"/>
                </a:moveTo>
                <a:lnTo>
                  <a:pt x="13157" y="20815"/>
                </a:lnTo>
                <a:lnTo>
                  <a:pt x="68999" y="59804"/>
                </a:lnTo>
                <a:lnTo>
                  <a:pt x="87693" y="115493"/>
                </a:lnTo>
                <a:lnTo>
                  <a:pt x="91952" y="115493"/>
                </a:lnTo>
                <a:lnTo>
                  <a:pt x="77330" y="48983"/>
                </a:lnTo>
                <a:lnTo>
                  <a:pt x="32860" y="2081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572194" y="383887"/>
            <a:ext cx="120650" cy="206375"/>
          </a:xfrm>
          <a:custGeom>
            <a:avLst/>
            <a:gdLst/>
            <a:ahLst/>
            <a:cxnLst/>
            <a:rect l="l" t="t" r="r" b="b"/>
            <a:pathLst>
              <a:path w="120650" h="206375">
                <a:moveTo>
                  <a:pt x="47358" y="0"/>
                </a:moveTo>
                <a:lnTo>
                  <a:pt x="0" y="0"/>
                </a:lnTo>
                <a:lnTo>
                  <a:pt x="0" y="206222"/>
                </a:lnTo>
                <a:lnTo>
                  <a:pt x="14236" y="206222"/>
                </a:lnTo>
                <a:lnTo>
                  <a:pt x="14236" y="119583"/>
                </a:lnTo>
                <a:lnTo>
                  <a:pt x="52298" y="119583"/>
                </a:lnTo>
                <a:lnTo>
                  <a:pt x="56362" y="119278"/>
                </a:lnTo>
                <a:lnTo>
                  <a:pt x="59855" y="118973"/>
                </a:lnTo>
                <a:lnTo>
                  <a:pt x="76218" y="118973"/>
                </a:lnTo>
                <a:lnTo>
                  <a:pt x="74371" y="115316"/>
                </a:lnTo>
                <a:lnTo>
                  <a:pt x="90700" y="106776"/>
                </a:lnTo>
                <a:lnTo>
                  <a:pt x="91359" y="106159"/>
                </a:lnTo>
                <a:lnTo>
                  <a:pt x="14236" y="106159"/>
                </a:lnTo>
                <a:lnTo>
                  <a:pt x="14236" y="12814"/>
                </a:lnTo>
                <a:lnTo>
                  <a:pt x="94778" y="12814"/>
                </a:lnTo>
                <a:lnTo>
                  <a:pt x="73914" y="3131"/>
                </a:lnTo>
                <a:lnTo>
                  <a:pt x="47358" y="0"/>
                </a:lnTo>
                <a:close/>
              </a:path>
              <a:path w="120650" h="206375">
                <a:moveTo>
                  <a:pt x="76218" y="118973"/>
                </a:moveTo>
                <a:lnTo>
                  <a:pt x="59855" y="118973"/>
                </a:lnTo>
                <a:lnTo>
                  <a:pt x="103136" y="206222"/>
                </a:lnTo>
                <a:lnTo>
                  <a:pt x="120281" y="206222"/>
                </a:lnTo>
                <a:lnTo>
                  <a:pt x="76218" y="118973"/>
                </a:lnTo>
                <a:close/>
              </a:path>
              <a:path w="120650" h="206375">
                <a:moveTo>
                  <a:pt x="94778" y="12814"/>
                </a:moveTo>
                <a:lnTo>
                  <a:pt x="45618" y="12814"/>
                </a:lnTo>
                <a:lnTo>
                  <a:pt x="68319" y="15288"/>
                </a:lnTo>
                <a:lnTo>
                  <a:pt x="85412" y="23225"/>
                </a:lnTo>
                <a:lnTo>
                  <a:pt x="96187" y="37395"/>
                </a:lnTo>
                <a:lnTo>
                  <a:pt x="99936" y="58572"/>
                </a:lnTo>
                <a:lnTo>
                  <a:pt x="96141" y="79391"/>
                </a:lnTo>
                <a:lnTo>
                  <a:pt x="85266" y="94262"/>
                </a:lnTo>
                <a:lnTo>
                  <a:pt x="68073" y="103185"/>
                </a:lnTo>
                <a:lnTo>
                  <a:pt x="45326" y="106159"/>
                </a:lnTo>
                <a:lnTo>
                  <a:pt x="91359" y="106159"/>
                </a:lnTo>
                <a:lnTo>
                  <a:pt x="103681" y="94607"/>
                </a:lnTo>
                <a:lnTo>
                  <a:pt x="112249" y="78377"/>
                </a:lnTo>
                <a:lnTo>
                  <a:pt x="115341" y="57658"/>
                </a:lnTo>
                <a:lnTo>
                  <a:pt x="110030" y="31016"/>
                </a:lnTo>
                <a:lnTo>
                  <a:pt x="95513" y="13155"/>
                </a:lnTo>
                <a:lnTo>
                  <a:pt x="94778" y="128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704089" y="437574"/>
            <a:ext cx="113664" cy="155575"/>
          </a:xfrm>
          <a:custGeom>
            <a:avLst/>
            <a:gdLst/>
            <a:ahLst/>
            <a:cxnLst/>
            <a:rect l="l" t="t" r="r" b="b"/>
            <a:pathLst>
              <a:path w="113665" h="155575">
                <a:moveTo>
                  <a:pt x="58686" y="0"/>
                </a:moveTo>
                <a:lnTo>
                  <a:pt x="33952" y="5186"/>
                </a:lnTo>
                <a:lnTo>
                  <a:pt x="15508" y="20212"/>
                </a:lnTo>
                <a:lnTo>
                  <a:pt x="3981" y="44276"/>
                </a:lnTo>
                <a:lnTo>
                  <a:pt x="0" y="76580"/>
                </a:lnTo>
                <a:lnTo>
                  <a:pt x="4571" y="111058"/>
                </a:lnTo>
                <a:lnTo>
                  <a:pt x="17394" y="135758"/>
                </a:lnTo>
                <a:lnTo>
                  <a:pt x="37134" y="150620"/>
                </a:lnTo>
                <a:lnTo>
                  <a:pt x="62458" y="155587"/>
                </a:lnTo>
                <a:lnTo>
                  <a:pt x="77680" y="153937"/>
                </a:lnTo>
                <a:lnTo>
                  <a:pt x="91406" y="149713"/>
                </a:lnTo>
                <a:lnTo>
                  <a:pt x="103444" y="144004"/>
                </a:lnTo>
                <a:lnTo>
                  <a:pt x="103970" y="143687"/>
                </a:lnTo>
                <a:lnTo>
                  <a:pt x="63334" y="143687"/>
                </a:lnTo>
                <a:lnTo>
                  <a:pt x="43482" y="140151"/>
                </a:lnTo>
                <a:lnTo>
                  <a:pt x="27852" y="129122"/>
                </a:lnTo>
                <a:lnTo>
                  <a:pt x="17616" y="109971"/>
                </a:lnTo>
                <a:lnTo>
                  <a:pt x="13944" y="82067"/>
                </a:lnTo>
                <a:lnTo>
                  <a:pt x="113601" y="82067"/>
                </a:lnTo>
                <a:lnTo>
                  <a:pt x="113601" y="71386"/>
                </a:lnTo>
                <a:lnTo>
                  <a:pt x="113459" y="70167"/>
                </a:lnTo>
                <a:lnTo>
                  <a:pt x="13944" y="70167"/>
                </a:lnTo>
                <a:lnTo>
                  <a:pt x="16428" y="48660"/>
                </a:lnTo>
                <a:lnTo>
                  <a:pt x="24223" y="29898"/>
                </a:lnTo>
                <a:lnTo>
                  <a:pt x="37845" y="16628"/>
                </a:lnTo>
                <a:lnTo>
                  <a:pt x="57810" y="11595"/>
                </a:lnTo>
                <a:lnTo>
                  <a:pt x="89766" y="11595"/>
                </a:lnTo>
                <a:lnTo>
                  <a:pt x="83570" y="5878"/>
                </a:lnTo>
                <a:lnTo>
                  <a:pt x="58686" y="0"/>
                </a:lnTo>
                <a:close/>
              </a:path>
              <a:path w="113665" h="155575">
                <a:moveTo>
                  <a:pt x="108953" y="126911"/>
                </a:moveTo>
                <a:lnTo>
                  <a:pt x="101127" y="132109"/>
                </a:lnTo>
                <a:lnTo>
                  <a:pt x="90606" y="137590"/>
                </a:lnTo>
                <a:lnTo>
                  <a:pt x="77854" y="141925"/>
                </a:lnTo>
                <a:lnTo>
                  <a:pt x="63334" y="143687"/>
                </a:lnTo>
                <a:lnTo>
                  <a:pt x="103970" y="143687"/>
                </a:lnTo>
                <a:lnTo>
                  <a:pt x="113601" y="137896"/>
                </a:lnTo>
                <a:lnTo>
                  <a:pt x="108953" y="126911"/>
                </a:lnTo>
                <a:close/>
              </a:path>
              <a:path w="113665" h="155575">
                <a:moveTo>
                  <a:pt x="89766" y="11595"/>
                </a:moveTo>
                <a:lnTo>
                  <a:pt x="57810" y="11595"/>
                </a:lnTo>
                <a:lnTo>
                  <a:pt x="77834" y="16628"/>
                </a:lnTo>
                <a:lnTo>
                  <a:pt x="90720" y="29898"/>
                </a:lnTo>
                <a:lnTo>
                  <a:pt x="97613" y="48660"/>
                </a:lnTo>
                <a:lnTo>
                  <a:pt x="99656" y="70167"/>
                </a:lnTo>
                <a:lnTo>
                  <a:pt x="113459" y="70167"/>
                </a:lnTo>
                <a:lnTo>
                  <a:pt x="110455" y="44405"/>
                </a:lnTo>
                <a:lnTo>
                  <a:pt x="100636" y="21624"/>
                </a:lnTo>
                <a:lnTo>
                  <a:pt x="89766" y="11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828716" y="374430"/>
            <a:ext cx="88900" cy="215900"/>
          </a:xfrm>
          <a:custGeom>
            <a:avLst/>
            <a:gdLst/>
            <a:ahLst/>
            <a:cxnLst/>
            <a:rect l="l" t="t" r="r" b="b"/>
            <a:pathLst>
              <a:path w="88900" h="215900">
                <a:moveTo>
                  <a:pt x="38353" y="78397"/>
                </a:moveTo>
                <a:lnTo>
                  <a:pt x="23825" y="78397"/>
                </a:lnTo>
                <a:lnTo>
                  <a:pt x="23825" y="215684"/>
                </a:lnTo>
                <a:lnTo>
                  <a:pt x="38353" y="215684"/>
                </a:lnTo>
                <a:lnTo>
                  <a:pt x="38353" y="78397"/>
                </a:lnTo>
                <a:close/>
              </a:path>
              <a:path w="88900" h="215900">
                <a:moveTo>
                  <a:pt x="72351" y="66205"/>
                </a:moveTo>
                <a:lnTo>
                  <a:pt x="0" y="66205"/>
                </a:lnTo>
                <a:lnTo>
                  <a:pt x="0" y="78397"/>
                </a:lnTo>
                <a:lnTo>
                  <a:pt x="72351" y="78397"/>
                </a:lnTo>
                <a:lnTo>
                  <a:pt x="72351" y="66205"/>
                </a:lnTo>
                <a:close/>
              </a:path>
              <a:path w="88900" h="215900">
                <a:moveTo>
                  <a:pt x="74383" y="0"/>
                </a:moveTo>
                <a:lnTo>
                  <a:pt x="67690" y="0"/>
                </a:lnTo>
                <a:lnTo>
                  <a:pt x="48460" y="3431"/>
                </a:lnTo>
                <a:lnTo>
                  <a:pt x="34756" y="13496"/>
                </a:lnTo>
                <a:lnTo>
                  <a:pt x="26553" y="29853"/>
                </a:lnTo>
                <a:lnTo>
                  <a:pt x="23825" y="52158"/>
                </a:lnTo>
                <a:lnTo>
                  <a:pt x="23825" y="66205"/>
                </a:lnTo>
                <a:lnTo>
                  <a:pt x="38353" y="66205"/>
                </a:lnTo>
                <a:lnTo>
                  <a:pt x="38465" y="52158"/>
                </a:lnTo>
                <a:lnTo>
                  <a:pt x="39973" y="35419"/>
                </a:lnTo>
                <a:lnTo>
                  <a:pt x="45215" y="22653"/>
                </a:lnTo>
                <a:lnTo>
                  <a:pt x="54652" y="15036"/>
                </a:lnTo>
                <a:lnTo>
                  <a:pt x="68859" y="12509"/>
                </a:lnTo>
                <a:lnTo>
                  <a:pt x="87714" y="12509"/>
                </a:lnTo>
                <a:lnTo>
                  <a:pt x="88620" y="3048"/>
                </a:lnTo>
                <a:lnTo>
                  <a:pt x="81064" y="914"/>
                </a:lnTo>
                <a:lnTo>
                  <a:pt x="74383" y="0"/>
                </a:lnTo>
                <a:close/>
              </a:path>
              <a:path w="88900" h="215900">
                <a:moveTo>
                  <a:pt x="87714" y="12509"/>
                </a:moveTo>
                <a:lnTo>
                  <a:pt x="75247" y="12509"/>
                </a:lnTo>
                <a:lnTo>
                  <a:pt x="83096" y="13728"/>
                </a:lnTo>
                <a:lnTo>
                  <a:pt x="87452" y="15252"/>
                </a:lnTo>
                <a:lnTo>
                  <a:pt x="87714" y="12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909772" y="437575"/>
            <a:ext cx="116205" cy="155575"/>
          </a:xfrm>
          <a:custGeom>
            <a:avLst/>
            <a:gdLst/>
            <a:ahLst/>
            <a:cxnLst/>
            <a:rect l="l" t="t" r="r" b="b"/>
            <a:pathLst>
              <a:path w="116205" h="155575">
                <a:moveTo>
                  <a:pt x="57823" y="0"/>
                </a:moveTo>
                <a:lnTo>
                  <a:pt x="31996" y="5924"/>
                </a:lnTo>
                <a:lnTo>
                  <a:pt x="13985" y="22229"/>
                </a:lnTo>
                <a:lnTo>
                  <a:pt x="3437" y="46714"/>
                </a:lnTo>
                <a:lnTo>
                  <a:pt x="0" y="77177"/>
                </a:lnTo>
                <a:lnTo>
                  <a:pt x="3886" y="110924"/>
                </a:lnTo>
                <a:lnTo>
                  <a:pt x="15181" y="135489"/>
                </a:lnTo>
                <a:lnTo>
                  <a:pt x="33341" y="150501"/>
                </a:lnTo>
                <a:lnTo>
                  <a:pt x="57823" y="155587"/>
                </a:lnTo>
                <a:lnTo>
                  <a:pt x="82024" y="150415"/>
                </a:lnTo>
                <a:lnTo>
                  <a:pt x="89821" y="143992"/>
                </a:lnTo>
                <a:lnTo>
                  <a:pt x="57823" y="143992"/>
                </a:lnTo>
                <a:lnTo>
                  <a:pt x="37039" y="138873"/>
                </a:lnTo>
                <a:lnTo>
                  <a:pt x="23609" y="124772"/>
                </a:lnTo>
                <a:lnTo>
                  <a:pt x="16389" y="103578"/>
                </a:lnTo>
                <a:lnTo>
                  <a:pt x="14236" y="77177"/>
                </a:lnTo>
                <a:lnTo>
                  <a:pt x="16675" y="50460"/>
                </a:lnTo>
                <a:lnTo>
                  <a:pt x="24371" y="29746"/>
                </a:lnTo>
                <a:lnTo>
                  <a:pt x="37896" y="16352"/>
                </a:lnTo>
                <a:lnTo>
                  <a:pt x="57823" y="11595"/>
                </a:lnTo>
                <a:lnTo>
                  <a:pt x="89474" y="11595"/>
                </a:lnTo>
                <a:lnTo>
                  <a:pt x="82881" y="5797"/>
                </a:lnTo>
                <a:lnTo>
                  <a:pt x="57823" y="0"/>
                </a:lnTo>
                <a:close/>
              </a:path>
              <a:path w="116205" h="155575">
                <a:moveTo>
                  <a:pt x="89474" y="11595"/>
                </a:moveTo>
                <a:lnTo>
                  <a:pt x="57823" y="11595"/>
                </a:lnTo>
                <a:lnTo>
                  <a:pt x="77546" y="16180"/>
                </a:lnTo>
                <a:lnTo>
                  <a:pt x="91195" y="29289"/>
                </a:lnTo>
                <a:lnTo>
                  <a:pt x="99124" y="49946"/>
                </a:lnTo>
                <a:lnTo>
                  <a:pt x="101688" y="77177"/>
                </a:lnTo>
                <a:lnTo>
                  <a:pt x="99328" y="105378"/>
                </a:lnTo>
                <a:lnTo>
                  <a:pt x="91738" y="126372"/>
                </a:lnTo>
                <a:lnTo>
                  <a:pt x="78157" y="139473"/>
                </a:lnTo>
                <a:lnTo>
                  <a:pt x="57823" y="143992"/>
                </a:lnTo>
                <a:lnTo>
                  <a:pt x="89821" y="143992"/>
                </a:lnTo>
                <a:lnTo>
                  <a:pt x="100422" y="135261"/>
                </a:lnTo>
                <a:lnTo>
                  <a:pt x="112119" y="110667"/>
                </a:lnTo>
                <a:lnTo>
                  <a:pt x="116217" y="77177"/>
                </a:lnTo>
                <a:lnTo>
                  <a:pt x="112404" y="46334"/>
                </a:lnTo>
                <a:lnTo>
                  <a:pt x="101184" y="21891"/>
                </a:lnTo>
                <a:lnTo>
                  <a:pt x="89474" y="11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052710" y="438494"/>
            <a:ext cx="69850" cy="151765"/>
          </a:xfrm>
          <a:custGeom>
            <a:avLst/>
            <a:gdLst/>
            <a:ahLst/>
            <a:cxnLst/>
            <a:rect l="l" t="t" r="r" b="b"/>
            <a:pathLst>
              <a:path w="69850" h="151765">
                <a:moveTo>
                  <a:pt x="9296" y="2133"/>
                </a:moveTo>
                <a:lnTo>
                  <a:pt x="0" y="2133"/>
                </a:lnTo>
                <a:lnTo>
                  <a:pt x="0" y="151625"/>
                </a:lnTo>
                <a:lnTo>
                  <a:pt x="14236" y="151625"/>
                </a:lnTo>
                <a:lnTo>
                  <a:pt x="14236" y="32029"/>
                </a:lnTo>
                <a:lnTo>
                  <a:pt x="21040" y="25164"/>
                </a:lnTo>
                <a:lnTo>
                  <a:pt x="27292" y="20434"/>
                </a:lnTo>
                <a:lnTo>
                  <a:pt x="13081" y="20434"/>
                </a:lnTo>
                <a:lnTo>
                  <a:pt x="9296" y="2133"/>
                </a:lnTo>
                <a:close/>
              </a:path>
              <a:path w="69850" h="151765">
                <a:moveTo>
                  <a:pt x="62750" y="0"/>
                </a:moveTo>
                <a:lnTo>
                  <a:pt x="50838" y="0"/>
                </a:lnTo>
                <a:lnTo>
                  <a:pt x="38116" y="2078"/>
                </a:lnTo>
                <a:lnTo>
                  <a:pt x="27492" y="7245"/>
                </a:lnTo>
                <a:lnTo>
                  <a:pt x="19101" y="13898"/>
                </a:lnTo>
                <a:lnTo>
                  <a:pt x="13081" y="20434"/>
                </a:lnTo>
                <a:lnTo>
                  <a:pt x="27292" y="20434"/>
                </a:lnTo>
                <a:lnTo>
                  <a:pt x="29203" y="18988"/>
                </a:lnTo>
                <a:lnTo>
                  <a:pt x="38671" y="14528"/>
                </a:lnTo>
                <a:lnTo>
                  <a:pt x="49390" y="12814"/>
                </a:lnTo>
                <a:lnTo>
                  <a:pt x="68355" y="12814"/>
                </a:lnTo>
                <a:lnTo>
                  <a:pt x="69723" y="2743"/>
                </a:lnTo>
                <a:lnTo>
                  <a:pt x="62750" y="0"/>
                </a:lnTo>
                <a:close/>
              </a:path>
              <a:path w="69850" h="151765">
                <a:moveTo>
                  <a:pt x="68355" y="12814"/>
                </a:moveTo>
                <a:lnTo>
                  <a:pt x="57810" y="12814"/>
                </a:lnTo>
                <a:lnTo>
                  <a:pt x="64503" y="14033"/>
                </a:lnTo>
                <a:lnTo>
                  <a:pt x="67983" y="15557"/>
                </a:lnTo>
                <a:lnTo>
                  <a:pt x="68355" y="128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141031" y="437573"/>
            <a:ext cx="191770" cy="153035"/>
          </a:xfrm>
          <a:custGeom>
            <a:avLst/>
            <a:gdLst/>
            <a:ahLst/>
            <a:cxnLst/>
            <a:rect l="l" t="t" r="r" b="b"/>
            <a:pathLst>
              <a:path w="191769" h="153034">
                <a:moveTo>
                  <a:pt x="9296" y="3060"/>
                </a:moveTo>
                <a:lnTo>
                  <a:pt x="0" y="3060"/>
                </a:lnTo>
                <a:lnTo>
                  <a:pt x="0" y="152539"/>
                </a:lnTo>
                <a:lnTo>
                  <a:pt x="14236" y="152539"/>
                </a:lnTo>
                <a:lnTo>
                  <a:pt x="14236" y="32956"/>
                </a:lnTo>
                <a:lnTo>
                  <a:pt x="21957" y="25465"/>
                </a:lnTo>
                <a:lnTo>
                  <a:pt x="27468" y="21361"/>
                </a:lnTo>
                <a:lnTo>
                  <a:pt x="13068" y="21361"/>
                </a:lnTo>
                <a:lnTo>
                  <a:pt x="9296" y="3060"/>
                </a:lnTo>
                <a:close/>
              </a:path>
              <a:path w="191769" h="153034">
                <a:moveTo>
                  <a:pt x="89318" y="12204"/>
                </a:moveTo>
                <a:lnTo>
                  <a:pt x="53454" y="12204"/>
                </a:lnTo>
                <a:lnTo>
                  <a:pt x="70466" y="15461"/>
                </a:lnTo>
                <a:lnTo>
                  <a:pt x="81270" y="24984"/>
                </a:lnTo>
                <a:lnTo>
                  <a:pt x="86954" y="40397"/>
                </a:lnTo>
                <a:lnTo>
                  <a:pt x="88607" y="61328"/>
                </a:lnTo>
                <a:lnTo>
                  <a:pt x="88607" y="152539"/>
                </a:lnTo>
                <a:lnTo>
                  <a:pt x="103136" y="152539"/>
                </a:lnTo>
                <a:lnTo>
                  <a:pt x="103136" y="47904"/>
                </a:lnTo>
                <a:lnTo>
                  <a:pt x="102260" y="39966"/>
                </a:lnTo>
                <a:lnTo>
                  <a:pt x="100520" y="32956"/>
                </a:lnTo>
                <a:lnTo>
                  <a:pt x="108478" y="25208"/>
                </a:lnTo>
                <a:lnTo>
                  <a:pt x="110451" y="23799"/>
                </a:lnTo>
                <a:lnTo>
                  <a:pt x="97320" y="23799"/>
                </a:lnTo>
                <a:lnTo>
                  <a:pt x="90883" y="13517"/>
                </a:lnTo>
                <a:lnTo>
                  <a:pt x="89318" y="12204"/>
                </a:lnTo>
                <a:close/>
              </a:path>
              <a:path w="191769" h="153034">
                <a:moveTo>
                  <a:pt x="175810" y="12204"/>
                </a:moveTo>
                <a:lnTo>
                  <a:pt x="139153" y="12204"/>
                </a:lnTo>
                <a:lnTo>
                  <a:pt x="156625" y="15418"/>
                </a:lnTo>
                <a:lnTo>
                  <a:pt x="168428" y="24869"/>
                </a:lnTo>
                <a:lnTo>
                  <a:pt x="175110" y="40268"/>
                </a:lnTo>
                <a:lnTo>
                  <a:pt x="177215" y="61328"/>
                </a:lnTo>
                <a:lnTo>
                  <a:pt x="177215" y="152539"/>
                </a:lnTo>
                <a:lnTo>
                  <a:pt x="191744" y="152539"/>
                </a:lnTo>
                <a:lnTo>
                  <a:pt x="191744" y="57048"/>
                </a:lnTo>
                <a:lnTo>
                  <a:pt x="188520" y="32307"/>
                </a:lnTo>
                <a:lnTo>
                  <a:pt x="179031" y="14455"/>
                </a:lnTo>
                <a:lnTo>
                  <a:pt x="175810" y="12204"/>
                </a:lnTo>
                <a:close/>
              </a:path>
              <a:path w="191769" h="153034">
                <a:moveTo>
                  <a:pt x="142354" y="0"/>
                </a:moveTo>
                <a:lnTo>
                  <a:pt x="127514" y="2475"/>
                </a:lnTo>
                <a:lnTo>
                  <a:pt x="114936" y="8585"/>
                </a:lnTo>
                <a:lnTo>
                  <a:pt x="104808" y="16352"/>
                </a:lnTo>
                <a:lnTo>
                  <a:pt x="97320" y="23799"/>
                </a:lnTo>
                <a:lnTo>
                  <a:pt x="110451" y="23799"/>
                </a:lnTo>
                <a:lnTo>
                  <a:pt x="117770" y="18575"/>
                </a:lnTo>
                <a:lnTo>
                  <a:pt x="128095" y="13945"/>
                </a:lnTo>
                <a:lnTo>
                  <a:pt x="139153" y="12204"/>
                </a:lnTo>
                <a:lnTo>
                  <a:pt x="175810" y="12204"/>
                </a:lnTo>
                <a:lnTo>
                  <a:pt x="163551" y="3638"/>
                </a:lnTo>
                <a:lnTo>
                  <a:pt x="142354" y="0"/>
                </a:lnTo>
                <a:close/>
              </a:path>
              <a:path w="191769" h="153034">
                <a:moveTo>
                  <a:pt x="56654" y="0"/>
                </a:moveTo>
                <a:lnTo>
                  <a:pt x="42000" y="2178"/>
                </a:lnTo>
                <a:lnTo>
                  <a:pt x="29851" y="7589"/>
                </a:lnTo>
                <a:lnTo>
                  <a:pt x="20207" y="14546"/>
                </a:lnTo>
                <a:lnTo>
                  <a:pt x="13068" y="21361"/>
                </a:lnTo>
                <a:lnTo>
                  <a:pt x="27468" y="21361"/>
                </a:lnTo>
                <a:lnTo>
                  <a:pt x="30902" y="18803"/>
                </a:lnTo>
                <a:lnTo>
                  <a:pt x="41318" y="14030"/>
                </a:lnTo>
                <a:lnTo>
                  <a:pt x="53454" y="12204"/>
                </a:lnTo>
                <a:lnTo>
                  <a:pt x="89318" y="12204"/>
                </a:lnTo>
                <a:lnTo>
                  <a:pt x="81997" y="6065"/>
                </a:lnTo>
                <a:lnTo>
                  <a:pt x="70606" y="1530"/>
                </a:lnTo>
                <a:lnTo>
                  <a:pt x="566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354273" y="437573"/>
            <a:ext cx="102870" cy="155575"/>
          </a:xfrm>
          <a:custGeom>
            <a:avLst/>
            <a:gdLst/>
            <a:ahLst/>
            <a:cxnLst/>
            <a:rect l="l" t="t" r="r" b="b"/>
            <a:pathLst>
              <a:path w="102869" h="155575">
                <a:moveTo>
                  <a:pt x="89371" y="12204"/>
                </a:moveTo>
                <a:lnTo>
                  <a:pt x="53746" y="12204"/>
                </a:lnTo>
                <a:lnTo>
                  <a:pt x="69698" y="14716"/>
                </a:lnTo>
                <a:lnTo>
                  <a:pt x="80721" y="22463"/>
                </a:lnTo>
                <a:lnTo>
                  <a:pt x="87114" y="35757"/>
                </a:lnTo>
                <a:lnTo>
                  <a:pt x="89179" y="54914"/>
                </a:lnTo>
                <a:lnTo>
                  <a:pt x="89179" y="68948"/>
                </a:lnTo>
                <a:lnTo>
                  <a:pt x="48806" y="68948"/>
                </a:lnTo>
                <a:lnTo>
                  <a:pt x="27940" y="71960"/>
                </a:lnTo>
                <a:lnTo>
                  <a:pt x="12634" y="80464"/>
                </a:lnTo>
                <a:lnTo>
                  <a:pt x="3212" y="93658"/>
                </a:lnTo>
                <a:lnTo>
                  <a:pt x="0" y="110743"/>
                </a:lnTo>
                <a:lnTo>
                  <a:pt x="2909" y="127791"/>
                </a:lnTo>
                <a:lnTo>
                  <a:pt x="11509" y="142090"/>
                </a:lnTo>
                <a:lnTo>
                  <a:pt x="25610" y="151927"/>
                </a:lnTo>
                <a:lnTo>
                  <a:pt x="45021" y="155587"/>
                </a:lnTo>
                <a:lnTo>
                  <a:pt x="59252" y="153594"/>
                </a:lnTo>
                <a:lnTo>
                  <a:pt x="71683" y="148342"/>
                </a:lnTo>
                <a:lnTo>
                  <a:pt x="77754" y="143992"/>
                </a:lnTo>
                <a:lnTo>
                  <a:pt x="47929" y="143992"/>
                </a:lnTo>
                <a:lnTo>
                  <a:pt x="32522" y="141490"/>
                </a:lnTo>
                <a:lnTo>
                  <a:pt x="21856" y="134497"/>
                </a:lnTo>
                <a:lnTo>
                  <a:pt x="15657" y="123788"/>
                </a:lnTo>
                <a:lnTo>
                  <a:pt x="13652" y="110134"/>
                </a:lnTo>
                <a:lnTo>
                  <a:pt x="15454" y="98433"/>
                </a:lnTo>
                <a:lnTo>
                  <a:pt x="21531" y="89047"/>
                </a:lnTo>
                <a:lnTo>
                  <a:pt x="32892" y="82807"/>
                </a:lnTo>
                <a:lnTo>
                  <a:pt x="50546" y="80543"/>
                </a:lnTo>
                <a:lnTo>
                  <a:pt x="102844" y="80543"/>
                </a:lnTo>
                <a:lnTo>
                  <a:pt x="102844" y="52171"/>
                </a:lnTo>
                <a:lnTo>
                  <a:pt x="99739" y="29350"/>
                </a:lnTo>
                <a:lnTo>
                  <a:pt x="90641" y="13046"/>
                </a:lnTo>
                <a:lnTo>
                  <a:pt x="89371" y="12204"/>
                </a:lnTo>
                <a:close/>
              </a:path>
              <a:path w="102869" h="155575">
                <a:moveTo>
                  <a:pt x="102844" y="132410"/>
                </a:moveTo>
                <a:lnTo>
                  <a:pt x="90068" y="132410"/>
                </a:lnTo>
                <a:lnTo>
                  <a:pt x="93256" y="152539"/>
                </a:lnTo>
                <a:lnTo>
                  <a:pt x="102844" y="152539"/>
                </a:lnTo>
                <a:lnTo>
                  <a:pt x="102844" y="132410"/>
                </a:lnTo>
                <a:close/>
              </a:path>
              <a:path w="102869" h="155575">
                <a:moveTo>
                  <a:pt x="102844" y="80543"/>
                </a:moveTo>
                <a:lnTo>
                  <a:pt x="89179" y="80543"/>
                </a:lnTo>
                <a:lnTo>
                  <a:pt x="89179" y="121119"/>
                </a:lnTo>
                <a:lnTo>
                  <a:pt x="81146" y="129842"/>
                </a:lnTo>
                <a:lnTo>
                  <a:pt x="71283" y="137133"/>
                </a:lnTo>
                <a:lnTo>
                  <a:pt x="60056" y="142135"/>
                </a:lnTo>
                <a:lnTo>
                  <a:pt x="47929" y="143992"/>
                </a:lnTo>
                <a:lnTo>
                  <a:pt x="77754" y="143992"/>
                </a:lnTo>
                <a:lnTo>
                  <a:pt x="82045" y="140918"/>
                </a:lnTo>
                <a:lnTo>
                  <a:pt x="90068" y="132410"/>
                </a:lnTo>
                <a:lnTo>
                  <a:pt x="102844" y="132410"/>
                </a:lnTo>
                <a:lnTo>
                  <a:pt x="102844" y="80543"/>
                </a:lnTo>
                <a:close/>
              </a:path>
              <a:path w="102869" h="155575">
                <a:moveTo>
                  <a:pt x="55778" y="0"/>
                </a:moveTo>
                <a:lnTo>
                  <a:pt x="39230" y="1073"/>
                </a:lnTo>
                <a:lnTo>
                  <a:pt x="25598" y="3778"/>
                </a:lnTo>
                <a:lnTo>
                  <a:pt x="14635" y="7340"/>
                </a:lnTo>
                <a:lnTo>
                  <a:pt x="6096" y="10985"/>
                </a:lnTo>
                <a:lnTo>
                  <a:pt x="10160" y="22275"/>
                </a:lnTo>
                <a:lnTo>
                  <a:pt x="18400" y="18773"/>
                </a:lnTo>
                <a:lnTo>
                  <a:pt x="28576" y="15525"/>
                </a:lnTo>
                <a:lnTo>
                  <a:pt x="40440" y="13135"/>
                </a:lnTo>
                <a:lnTo>
                  <a:pt x="53746" y="12204"/>
                </a:lnTo>
                <a:lnTo>
                  <a:pt x="89371" y="12204"/>
                </a:lnTo>
                <a:lnTo>
                  <a:pt x="75878" y="3261"/>
                </a:lnTo>
                <a:lnTo>
                  <a:pt x="557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522788" y="384195"/>
            <a:ext cx="120650" cy="206375"/>
          </a:xfrm>
          <a:custGeom>
            <a:avLst/>
            <a:gdLst/>
            <a:ahLst/>
            <a:cxnLst/>
            <a:rect l="l" t="t" r="r" b="b"/>
            <a:pathLst>
              <a:path w="120650" h="206375">
                <a:moveTo>
                  <a:pt x="120573" y="0"/>
                </a:moveTo>
                <a:lnTo>
                  <a:pt x="0" y="0"/>
                </a:lnTo>
                <a:lnTo>
                  <a:pt x="0" y="205917"/>
                </a:lnTo>
                <a:lnTo>
                  <a:pt x="120573" y="205917"/>
                </a:lnTo>
                <a:lnTo>
                  <a:pt x="120573" y="172669"/>
                </a:lnTo>
                <a:lnTo>
                  <a:pt x="38061" y="172669"/>
                </a:lnTo>
                <a:lnTo>
                  <a:pt x="38061" y="119887"/>
                </a:lnTo>
                <a:lnTo>
                  <a:pt x="98196" y="119887"/>
                </a:lnTo>
                <a:lnTo>
                  <a:pt x="101104" y="84493"/>
                </a:lnTo>
                <a:lnTo>
                  <a:pt x="38061" y="84493"/>
                </a:lnTo>
                <a:lnTo>
                  <a:pt x="38061" y="33858"/>
                </a:lnTo>
                <a:lnTo>
                  <a:pt x="120573" y="33858"/>
                </a:lnTo>
                <a:lnTo>
                  <a:pt x="1205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654675" y="379618"/>
            <a:ext cx="131445" cy="213995"/>
          </a:xfrm>
          <a:custGeom>
            <a:avLst/>
            <a:gdLst/>
            <a:ahLst/>
            <a:cxnLst/>
            <a:rect l="l" t="t" r="r" b="b"/>
            <a:pathLst>
              <a:path w="131444" h="213995">
                <a:moveTo>
                  <a:pt x="61302" y="57962"/>
                </a:moveTo>
                <a:lnTo>
                  <a:pt x="37140" y="63168"/>
                </a:lnTo>
                <a:lnTo>
                  <a:pt x="17687" y="78325"/>
                </a:lnTo>
                <a:lnTo>
                  <a:pt x="4717" y="102748"/>
                </a:lnTo>
                <a:lnTo>
                  <a:pt x="0" y="135750"/>
                </a:lnTo>
                <a:lnTo>
                  <a:pt x="4544" y="170430"/>
                </a:lnTo>
                <a:lnTo>
                  <a:pt x="16959" y="194671"/>
                </a:lnTo>
                <a:lnTo>
                  <a:pt x="35420" y="208902"/>
                </a:lnTo>
                <a:lnTo>
                  <a:pt x="58102" y="213550"/>
                </a:lnTo>
                <a:lnTo>
                  <a:pt x="70914" y="211786"/>
                </a:lnTo>
                <a:lnTo>
                  <a:pt x="81680" y="207217"/>
                </a:lnTo>
                <a:lnTo>
                  <a:pt x="90102" y="200932"/>
                </a:lnTo>
                <a:lnTo>
                  <a:pt x="95884" y="194017"/>
                </a:lnTo>
                <a:lnTo>
                  <a:pt x="131025" y="194017"/>
                </a:lnTo>
                <a:lnTo>
                  <a:pt x="131025" y="184569"/>
                </a:lnTo>
                <a:lnTo>
                  <a:pt x="66827" y="184569"/>
                </a:lnTo>
                <a:lnTo>
                  <a:pt x="54730" y="181913"/>
                </a:lnTo>
                <a:lnTo>
                  <a:pt x="45686" y="173394"/>
                </a:lnTo>
                <a:lnTo>
                  <a:pt x="40022" y="158181"/>
                </a:lnTo>
                <a:lnTo>
                  <a:pt x="38061" y="135445"/>
                </a:lnTo>
                <a:lnTo>
                  <a:pt x="40113" y="113340"/>
                </a:lnTo>
                <a:lnTo>
                  <a:pt x="45977" y="98612"/>
                </a:lnTo>
                <a:lnTo>
                  <a:pt x="55217" y="90404"/>
                </a:lnTo>
                <a:lnTo>
                  <a:pt x="67398" y="87858"/>
                </a:lnTo>
                <a:lnTo>
                  <a:pt x="131025" y="87858"/>
                </a:lnTo>
                <a:lnTo>
                  <a:pt x="131025" y="72605"/>
                </a:lnTo>
                <a:lnTo>
                  <a:pt x="96748" y="72605"/>
                </a:lnTo>
                <a:lnTo>
                  <a:pt x="90065" y="66454"/>
                </a:lnTo>
                <a:lnTo>
                  <a:pt x="81859" y="61850"/>
                </a:lnTo>
                <a:lnTo>
                  <a:pt x="72236" y="58963"/>
                </a:lnTo>
                <a:lnTo>
                  <a:pt x="61302" y="57962"/>
                </a:lnTo>
                <a:close/>
              </a:path>
              <a:path w="131444" h="213995">
                <a:moveTo>
                  <a:pt x="131025" y="194017"/>
                </a:moveTo>
                <a:lnTo>
                  <a:pt x="95884" y="194017"/>
                </a:lnTo>
                <a:lnTo>
                  <a:pt x="100241" y="210489"/>
                </a:lnTo>
                <a:lnTo>
                  <a:pt x="131025" y="210489"/>
                </a:lnTo>
                <a:lnTo>
                  <a:pt x="131025" y="194017"/>
                </a:lnTo>
                <a:close/>
              </a:path>
              <a:path w="131444" h="213995">
                <a:moveTo>
                  <a:pt x="131025" y="87858"/>
                </a:moveTo>
                <a:lnTo>
                  <a:pt x="67398" y="87858"/>
                </a:lnTo>
                <a:lnTo>
                  <a:pt x="75284" y="88487"/>
                </a:lnTo>
                <a:lnTo>
                  <a:pt x="82294" y="90144"/>
                </a:lnTo>
                <a:lnTo>
                  <a:pt x="88321" y="92487"/>
                </a:lnTo>
                <a:lnTo>
                  <a:pt x="93256" y="95173"/>
                </a:lnTo>
                <a:lnTo>
                  <a:pt x="93256" y="171754"/>
                </a:lnTo>
                <a:lnTo>
                  <a:pt x="87410" y="177100"/>
                </a:lnTo>
                <a:lnTo>
                  <a:pt x="80913" y="181133"/>
                </a:lnTo>
                <a:lnTo>
                  <a:pt x="73980" y="183681"/>
                </a:lnTo>
                <a:lnTo>
                  <a:pt x="66827" y="184569"/>
                </a:lnTo>
                <a:lnTo>
                  <a:pt x="131025" y="184569"/>
                </a:lnTo>
                <a:lnTo>
                  <a:pt x="131025" y="87858"/>
                </a:lnTo>
                <a:close/>
              </a:path>
              <a:path w="131444" h="213995">
                <a:moveTo>
                  <a:pt x="131025" y="0"/>
                </a:moveTo>
                <a:lnTo>
                  <a:pt x="93256" y="0"/>
                </a:lnTo>
                <a:lnTo>
                  <a:pt x="93256" y="45148"/>
                </a:lnTo>
                <a:lnTo>
                  <a:pt x="131025" y="72605"/>
                </a:lnTo>
                <a:lnTo>
                  <a:pt x="1310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809247" y="440634"/>
            <a:ext cx="127000" cy="153035"/>
          </a:xfrm>
          <a:custGeom>
            <a:avLst/>
            <a:gdLst/>
            <a:ahLst/>
            <a:cxnLst/>
            <a:rect l="l" t="t" r="r" b="b"/>
            <a:pathLst>
              <a:path w="127000" h="153034">
                <a:moveTo>
                  <a:pt x="37757" y="0"/>
                </a:moveTo>
                <a:lnTo>
                  <a:pt x="0" y="0"/>
                </a:lnTo>
                <a:lnTo>
                  <a:pt x="34" y="90906"/>
                </a:lnTo>
                <a:lnTo>
                  <a:pt x="3093" y="117652"/>
                </a:lnTo>
                <a:lnTo>
                  <a:pt x="12558" y="137009"/>
                </a:lnTo>
                <a:lnTo>
                  <a:pt x="28669" y="148642"/>
                </a:lnTo>
                <a:lnTo>
                  <a:pt x="51701" y="152526"/>
                </a:lnTo>
                <a:lnTo>
                  <a:pt x="67271" y="150477"/>
                </a:lnTo>
                <a:lnTo>
                  <a:pt x="79922" y="145281"/>
                </a:lnTo>
                <a:lnTo>
                  <a:pt x="89576" y="138371"/>
                </a:lnTo>
                <a:lnTo>
                  <a:pt x="96151" y="131178"/>
                </a:lnTo>
                <a:lnTo>
                  <a:pt x="126949" y="131178"/>
                </a:lnTo>
                <a:lnTo>
                  <a:pt x="126949" y="122021"/>
                </a:lnTo>
                <a:lnTo>
                  <a:pt x="62750" y="122021"/>
                </a:lnTo>
                <a:lnTo>
                  <a:pt x="51612" y="120376"/>
                </a:lnTo>
                <a:lnTo>
                  <a:pt x="43824" y="115041"/>
                </a:lnTo>
                <a:lnTo>
                  <a:pt x="39251" y="105417"/>
                </a:lnTo>
                <a:lnTo>
                  <a:pt x="37757" y="90906"/>
                </a:lnTo>
                <a:lnTo>
                  <a:pt x="37757" y="0"/>
                </a:lnTo>
                <a:close/>
              </a:path>
              <a:path w="127000" h="153034">
                <a:moveTo>
                  <a:pt x="126949" y="131178"/>
                </a:moveTo>
                <a:lnTo>
                  <a:pt x="96151" y="131178"/>
                </a:lnTo>
                <a:lnTo>
                  <a:pt x="101968" y="149478"/>
                </a:lnTo>
                <a:lnTo>
                  <a:pt x="126949" y="149478"/>
                </a:lnTo>
                <a:lnTo>
                  <a:pt x="126949" y="131178"/>
                </a:lnTo>
                <a:close/>
              </a:path>
              <a:path w="127000" h="153034">
                <a:moveTo>
                  <a:pt x="126949" y="0"/>
                </a:moveTo>
                <a:lnTo>
                  <a:pt x="88303" y="0"/>
                </a:lnTo>
                <a:lnTo>
                  <a:pt x="88303" y="113169"/>
                </a:lnTo>
                <a:lnTo>
                  <a:pt x="82880" y="116615"/>
                </a:lnTo>
                <a:lnTo>
                  <a:pt x="76722" y="119429"/>
                </a:lnTo>
                <a:lnTo>
                  <a:pt x="69966" y="121326"/>
                </a:lnTo>
                <a:lnTo>
                  <a:pt x="62750" y="122021"/>
                </a:lnTo>
                <a:lnTo>
                  <a:pt x="126949" y="122021"/>
                </a:lnTo>
                <a:lnTo>
                  <a:pt x="1269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955658" y="437578"/>
            <a:ext cx="116839" cy="155575"/>
          </a:xfrm>
          <a:custGeom>
            <a:avLst/>
            <a:gdLst/>
            <a:ahLst/>
            <a:cxnLst/>
            <a:rect l="l" t="t" r="r" b="b"/>
            <a:pathLst>
              <a:path w="116840" h="155575">
                <a:moveTo>
                  <a:pt x="67690" y="0"/>
                </a:moveTo>
                <a:lnTo>
                  <a:pt x="39342" y="5290"/>
                </a:lnTo>
                <a:lnTo>
                  <a:pt x="18048" y="20591"/>
                </a:lnTo>
                <a:lnTo>
                  <a:pt x="4652" y="45043"/>
                </a:lnTo>
                <a:lnTo>
                  <a:pt x="0" y="77787"/>
                </a:lnTo>
                <a:lnTo>
                  <a:pt x="4657" y="112082"/>
                </a:lnTo>
                <a:lnTo>
                  <a:pt x="18084" y="136366"/>
                </a:lnTo>
                <a:lnTo>
                  <a:pt x="39465" y="150810"/>
                </a:lnTo>
                <a:lnTo>
                  <a:pt x="67983" y="155587"/>
                </a:lnTo>
                <a:lnTo>
                  <a:pt x="83535" y="154180"/>
                </a:lnTo>
                <a:lnTo>
                  <a:pt x="97396" y="150742"/>
                </a:lnTo>
                <a:lnTo>
                  <a:pt x="108752" y="146447"/>
                </a:lnTo>
                <a:lnTo>
                  <a:pt x="116789" y="142468"/>
                </a:lnTo>
                <a:lnTo>
                  <a:pt x="112591" y="125387"/>
                </a:lnTo>
                <a:lnTo>
                  <a:pt x="71183" y="125387"/>
                </a:lnTo>
                <a:lnTo>
                  <a:pt x="57391" y="122712"/>
                </a:lnTo>
                <a:lnTo>
                  <a:pt x="47169" y="114288"/>
                </a:lnTo>
                <a:lnTo>
                  <a:pt x="40817" y="99514"/>
                </a:lnTo>
                <a:lnTo>
                  <a:pt x="38633" y="77787"/>
                </a:lnTo>
                <a:lnTo>
                  <a:pt x="40894" y="56196"/>
                </a:lnTo>
                <a:lnTo>
                  <a:pt x="47351" y="41411"/>
                </a:lnTo>
                <a:lnTo>
                  <a:pt x="57514" y="32917"/>
                </a:lnTo>
                <a:lnTo>
                  <a:pt x="70891" y="30200"/>
                </a:lnTo>
                <a:lnTo>
                  <a:pt x="109956" y="30200"/>
                </a:lnTo>
                <a:lnTo>
                  <a:pt x="116497" y="12204"/>
                </a:lnTo>
                <a:lnTo>
                  <a:pt x="105767" y="6820"/>
                </a:lnTo>
                <a:lnTo>
                  <a:pt x="94056" y="3011"/>
                </a:lnTo>
                <a:lnTo>
                  <a:pt x="81364" y="747"/>
                </a:lnTo>
                <a:lnTo>
                  <a:pt x="67690" y="0"/>
                </a:lnTo>
                <a:close/>
              </a:path>
              <a:path w="116840" h="155575">
                <a:moveTo>
                  <a:pt x="109816" y="114096"/>
                </a:moveTo>
                <a:lnTo>
                  <a:pt x="101940" y="118175"/>
                </a:lnTo>
                <a:lnTo>
                  <a:pt x="92567" y="121799"/>
                </a:lnTo>
                <a:lnTo>
                  <a:pt x="82159" y="124394"/>
                </a:lnTo>
                <a:lnTo>
                  <a:pt x="71183" y="125387"/>
                </a:lnTo>
                <a:lnTo>
                  <a:pt x="112591" y="125387"/>
                </a:lnTo>
                <a:lnTo>
                  <a:pt x="109816" y="114096"/>
                </a:lnTo>
                <a:close/>
              </a:path>
              <a:path w="116840" h="155575">
                <a:moveTo>
                  <a:pt x="109956" y="30200"/>
                </a:moveTo>
                <a:lnTo>
                  <a:pt x="70891" y="30200"/>
                </a:lnTo>
                <a:lnTo>
                  <a:pt x="80311" y="30729"/>
                </a:lnTo>
                <a:lnTo>
                  <a:pt x="89627" y="32373"/>
                </a:lnTo>
                <a:lnTo>
                  <a:pt x="98509" y="35220"/>
                </a:lnTo>
                <a:lnTo>
                  <a:pt x="106629" y="39357"/>
                </a:lnTo>
                <a:lnTo>
                  <a:pt x="109956" y="30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080869" y="437573"/>
            <a:ext cx="120650" cy="155575"/>
          </a:xfrm>
          <a:custGeom>
            <a:avLst/>
            <a:gdLst/>
            <a:ahLst/>
            <a:cxnLst/>
            <a:rect l="l" t="t" r="r" b="b"/>
            <a:pathLst>
              <a:path w="120650" h="155575">
                <a:moveTo>
                  <a:pt x="115737" y="30505"/>
                </a:moveTo>
                <a:lnTo>
                  <a:pt x="58686" y="30505"/>
                </a:lnTo>
                <a:lnTo>
                  <a:pt x="68721" y="31760"/>
                </a:lnTo>
                <a:lnTo>
                  <a:pt x="76631" y="35961"/>
                </a:lnTo>
                <a:lnTo>
                  <a:pt x="81818" y="43765"/>
                </a:lnTo>
                <a:lnTo>
                  <a:pt x="83680" y="55829"/>
                </a:lnTo>
                <a:lnTo>
                  <a:pt x="83680" y="63461"/>
                </a:lnTo>
                <a:lnTo>
                  <a:pt x="53746" y="63461"/>
                </a:lnTo>
                <a:lnTo>
                  <a:pt x="30887" y="66469"/>
                </a:lnTo>
                <a:lnTo>
                  <a:pt x="14019" y="75168"/>
                </a:lnTo>
                <a:lnTo>
                  <a:pt x="3577" y="89072"/>
                </a:lnTo>
                <a:lnTo>
                  <a:pt x="0" y="107695"/>
                </a:lnTo>
                <a:lnTo>
                  <a:pt x="3441" y="127277"/>
                </a:lnTo>
                <a:lnTo>
                  <a:pt x="13147" y="142395"/>
                </a:lnTo>
                <a:lnTo>
                  <a:pt x="28192" y="152137"/>
                </a:lnTo>
                <a:lnTo>
                  <a:pt x="47650" y="155587"/>
                </a:lnTo>
                <a:lnTo>
                  <a:pt x="61574" y="153804"/>
                </a:lnTo>
                <a:lnTo>
                  <a:pt x="73212" y="149104"/>
                </a:lnTo>
                <a:lnTo>
                  <a:pt x="82454" y="142461"/>
                </a:lnTo>
                <a:lnTo>
                  <a:pt x="89192" y="134848"/>
                </a:lnTo>
                <a:lnTo>
                  <a:pt x="120281" y="134848"/>
                </a:lnTo>
                <a:lnTo>
                  <a:pt x="120281" y="128435"/>
                </a:lnTo>
                <a:lnTo>
                  <a:pt x="58407" y="128435"/>
                </a:lnTo>
                <a:lnTo>
                  <a:pt x="49079" y="126934"/>
                </a:lnTo>
                <a:lnTo>
                  <a:pt x="42452" y="122604"/>
                </a:lnTo>
                <a:lnTo>
                  <a:pt x="38497" y="115699"/>
                </a:lnTo>
                <a:lnTo>
                  <a:pt x="37185" y="106476"/>
                </a:lnTo>
                <a:lnTo>
                  <a:pt x="38565" y="98709"/>
                </a:lnTo>
                <a:lnTo>
                  <a:pt x="42779" y="92629"/>
                </a:lnTo>
                <a:lnTo>
                  <a:pt x="49937" y="88665"/>
                </a:lnTo>
                <a:lnTo>
                  <a:pt x="60147" y="87248"/>
                </a:lnTo>
                <a:lnTo>
                  <a:pt x="120281" y="87248"/>
                </a:lnTo>
                <a:lnTo>
                  <a:pt x="120281" y="57657"/>
                </a:lnTo>
                <a:lnTo>
                  <a:pt x="116926" y="32564"/>
                </a:lnTo>
                <a:lnTo>
                  <a:pt x="115737" y="30505"/>
                </a:lnTo>
                <a:close/>
              </a:path>
              <a:path w="120650" h="155575">
                <a:moveTo>
                  <a:pt x="120281" y="134848"/>
                </a:moveTo>
                <a:lnTo>
                  <a:pt x="89192" y="134848"/>
                </a:lnTo>
                <a:lnTo>
                  <a:pt x="94424" y="152539"/>
                </a:lnTo>
                <a:lnTo>
                  <a:pt x="120281" y="152539"/>
                </a:lnTo>
                <a:lnTo>
                  <a:pt x="120281" y="134848"/>
                </a:lnTo>
                <a:close/>
              </a:path>
              <a:path w="120650" h="155575">
                <a:moveTo>
                  <a:pt x="120281" y="87248"/>
                </a:moveTo>
                <a:lnTo>
                  <a:pt x="83680" y="87248"/>
                </a:lnTo>
                <a:lnTo>
                  <a:pt x="83680" y="118376"/>
                </a:lnTo>
                <a:lnTo>
                  <a:pt x="78050" y="122391"/>
                </a:lnTo>
                <a:lnTo>
                  <a:pt x="71801" y="125577"/>
                </a:lnTo>
                <a:lnTo>
                  <a:pt x="65172" y="127677"/>
                </a:lnTo>
                <a:lnTo>
                  <a:pt x="58407" y="128435"/>
                </a:lnTo>
                <a:lnTo>
                  <a:pt x="120281" y="128435"/>
                </a:lnTo>
                <a:lnTo>
                  <a:pt x="120281" y="87248"/>
                </a:lnTo>
                <a:close/>
              </a:path>
              <a:path w="120650" h="155575">
                <a:moveTo>
                  <a:pt x="62471" y="0"/>
                </a:moveTo>
                <a:lnTo>
                  <a:pt x="46270" y="1006"/>
                </a:lnTo>
                <a:lnTo>
                  <a:pt x="31378" y="3702"/>
                </a:lnTo>
                <a:lnTo>
                  <a:pt x="18015" y="7597"/>
                </a:lnTo>
                <a:lnTo>
                  <a:pt x="6400" y="12204"/>
                </a:lnTo>
                <a:lnTo>
                  <a:pt x="15989" y="40576"/>
                </a:lnTo>
                <a:lnTo>
                  <a:pt x="25187" y="36688"/>
                </a:lnTo>
                <a:lnTo>
                  <a:pt x="35371" y="33483"/>
                </a:lnTo>
                <a:lnTo>
                  <a:pt x="46537" y="31307"/>
                </a:lnTo>
                <a:lnTo>
                  <a:pt x="58686" y="30505"/>
                </a:lnTo>
                <a:lnTo>
                  <a:pt x="115737" y="30505"/>
                </a:lnTo>
                <a:lnTo>
                  <a:pt x="106516" y="14531"/>
                </a:lnTo>
                <a:lnTo>
                  <a:pt x="88536" y="3647"/>
                </a:lnTo>
                <a:lnTo>
                  <a:pt x="624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220316" y="437578"/>
            <a:ext cx="116839" cy="155575"/>
          </a:xfrm>
          <a:custGeom>
            <a:avLst/>
            <a:gdLst/>
            <a:ahLst/>
            <a:cxnLst/>
            <a:rect l="l" t="t" r="r" b="b"/>
            <a:pathLst>
              <a:path w="116840" h="155575">
                <a:moveTo>
                  <a:pt x="67690" y="0"/>
                </a:moveTo>
                <a:lnTo>
                  <a:pt x="39342" y="5290"/>
                </a:lnTo>
                <a:lnTo>
                  <a:pt x="18048" y="20591"/>
                </a:lnTo>
                <a:lnTo>
                  <a:pt x="4652" y="45043"/>
                </a:lnTo>
                <a:lnTo>
                  <a:pt x="0" y="77787"/>
                </a:lnTo>
                <a:lnTo>
                  <a:pt x="4657" y="112082"/>
                </a:lnTo>
                <a:lnTo>
                  <a:pt x="18084" y="136366"/>
                </a:lnTo>
                <a:lnTo>
                  <a:pt x="39465" y="150810"/>
                </a:lnTo>
                <a:lnTo>
                  <a:pt x="67983" y="155587"/>
                </a:lnTo>
                <a:lnTo>
                  <a:pt x="83535" y="154180"/>
                </a:lnTo>
                <a:lnTo>
                  <a:pt x="97396" y="150742"/>
                </a:lnTo>
                <a:lnTo>
                  <a:pt x="108752" y="146447"/>
                </a:lnTo>
                <a:lnTo>
                  <a:pt x="116789" y="142468"/>
                </a:lnTo>
                <a:lnTo>
                  <a:pt x="112591" y="125387"/>
                </a:lnTo>
                <a:lnTo>
                  <a:pt x="71183" y="125387"/>
                </a:lnTo>
                <a:lnTo>
                  <a:pt x="57391" y="122712"/>
                </a:lnTo>
                <a:lnTo>
                  <a:pt x="47169" y="114288"/>
                </a:lnTo>
                <a:lnTo>
                  <a:pt x="40817" y="99514"/>
                </a:lnTo>
                <a:lnTo>
                  <a:pt x="38633" y="77787"/>
                </a:lnTo>
                <a:lnTo>
                  <a:pt x="40894" y="56196"/>
                </a:lnTo>
                <a:lnTo>
                  <a:pt x="47351" y="41411"/>
                </a:lnTo>
                <a:lnTo>
                  <a:pt x="57514" y="32917"/>
                </a:lnTo>
                <a:lnTo>
                  <a:pt x="70891" y="30200"/>
                </a:lnTo>
                <a:lnTo>
                  <a:pt x="109956" y="30200"/>
                </a:lnTo>
                <a:lnTo>
                  <a:pt x="116497" y="12204"/>
                </a:lnTo>
                <a:lnTo>
                  <a:pt x="105767" y="6820"/>
                </a:lnTo>
                <a:lnTo>
                  <a:pt x="94056" y="3011"/>
                </a:lnTo>
                <a:lnTo>
                  <a:pt x="81364" y="747"/>
                </a:lnTo>
                <a:lnTo>
                  <a:pt x="67690" y="0"/>
                </a:lnTo>
                <a:close/>
              </a:path>
              <a:path w="116840" h="155575">
                <a:moveTo>
                  <a:pt x="109816" y="114096"/>
                </a:moveTo>
                <a:lnTo>
                  <a:pt x="101940" y="118175"/>
                </a:lnTo>
                <a:lnTo>
                  <a:pt x="92567" y="121799"/>
                </a:lnTo>
                <a:lnTo>
                  <a:pt x="82159" y="124394"/>
                </a:lnTo>
                <a:lnTo>
                  <a:pt x="71183" y="125387"/>
                </a:lnTo>
                <a:lnTo>
                  <a:pt x="112591" y="125387"/>
                </a:lnTo>
                <a:lnTo>
                  <a:pt x="109816" y="114096"/>
                </a:lnTo>
                <a:close/>
              </a:path>
              <a:path w="116840" h="155575">
                <a:moveTo>
                  <a:pt x="109956" y="30200"/>
                </a:moveTo>
                <a:lnTo>
                  <a:pt x="70891" y="30200"/>
                </a:lnTo>
                <a:lnTo>
                  <a:pt x="80311" y="30729"/>
                </a:lnTo>
                <a:lnTo>
                  <a:pt x="89627" y="32373"/>
                </a:lnTo>
                <a:lnTo>
                  <a:pt x="98509" y="35220"/>
                </a:lnTo>
                <a:lnTo>
                  <a:pt x="106629" y="39357"/>
                </a:lnTo>
                <a:lnTo>
                  <a:pt x="109956" y="30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348727" y="379610"/>
            <a:ext cx="54610" cy="210820"/>
          </a:xfrm>
          <a:custGeom>
            <a:avLst/>
            <a:gdLst/>
            <a:ahLst/>
            <a:cxnLst/>
            <a:rect l="l" t="t" r="r" b="b"/>
            <a:pathLst>
              <a:path w="54609" h="210820">
                <a:moveTo>
                  <a:pt x="54330" y="61023"/>
                </a:moveTo>
                <a:lnTo>
                  <a:pt x="0" y="61023"/>
                </a:lnTo>
                <a:lnTo>
                  <a:pt x="0" y="86029"/>
                </a:lnTo>
                <a:lnTo>
                  <a:pt x="16560" y="89687"/>
                </a:lnTo>
                <a:lnTo>
                  <a:pt x="16560" y="210502"/>
                </a:lnTo>
                <a:lnTo>
                  <a:pt x="54330" y="210502"/>
                </a:lnTo>
                <a:lnTo>
                  <a:pt x="54330" y="61023"/>
                </a:lnTo>
                <a:close/>
              </a:path>
              <a:path w="54609" h="210820">
                <a:moveTo>
                  <a:pt x="53746" y="0"/>
                </a:moveTo>
                <a:lnTo>
                  <a:pt x="15392" y="0"/>
                </a:lnTo>
                <a:lnTo>
                  <a:pt x="15392" y="36309"/>
                </a:lnTo>
                <a:lnTo>
                  <a:pt x="53746" y="36309"/>
                </a:lnTo>
                <a:lnTo>
                  <a:pt x="537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422511" y="437582"/>
            <a:ext cx="133985" cy="155575"/>
          </a:xfrm>
          <a:custGeom>
            <a:avLst/>
            <a:gdLst/>
            <a:ahLst/>
            <a:cxnLst/>
            <a:rect l="l" t="t" r="r" b="b"/>
            <a:pathLst>
              <a:path w="133984" h="155575">
                <a:moveTo>
                  <a:pt x="66814" y="0"/>
                </a:moveTo>
                <a:lnTo>
                  <a:pt x="37992" y="5929"/>
                </a:lnTo>
                <a:lnTo>
                  <a:pt x="17067" y="22267"/>
                </a:lnTo>
                <a:lnTo>
                  <a:pt x="4312" y="46843"/>
                </a:lnTo>
                <a:lnTo>
                  <a:pt x="0" y="77482"/>
                </a:lnTo>
                <a:lnTo>
                  <a:pt x="4435" y="111308"/>
                </a:lnTo>
                <a:lnTo>
                  <a:pt x="17395" y="135750"/>
                </a:lnTo>
                <a:lnTo>
                  <a:pt x="38361" y="150581"/>
                </a:lnTo>
                <a:lnTo>
                  <a:pt x="66814" y="155575"/>
                </a:lnTo>
                <a:lnTo>
                  <a:pt x="95151" y="150538"/>
                </a:lnTo>
                <a:lnTo>
                  <a:pt x="116135" y="135635"/>
                </a:lnTo>
                <a:lnTo>
                  <a:pt x="121115" y="126288"/>
                </a:lnTo>
                <a:lnTo>
                  <a:pt x="66814" y="126288"/>
                </a:lnTo>
                <a:lnTo>
                  <a:pt x="54658" y="123554"/>
                </a:lnTo>
                <a:lnTo>
                  <a:pt x="46043" y="114930"/>
                </a:lnTo>
                <a:lnTo>
                  <a:pt x="40915" y="99783"/>
                </a:lnTo>
                <a:lnTo>
                  <a:pt x="39217" y="77482"/>
                </a:lnTo>
                <a:lnTo>
                  <a:pt x="41038" y="54848"/>
                </a:lnTo>
                <a:lnTo>
                  <a:pt x="46372" y="39849"/>
                </a:lnTo>
                <a:lnTo>
                  <a:pt x="55028" y="31541"/>
                </a:lnTo>
                <a:lnTo>
                  <a:pt x="66814" y="28981"/>
                </a:lnTo>
                <a:lnTo>
                  <a:pt x="119876" y="28981"/>
                </a:lnTo>
                <a:lnTo>
                  <a:pt x="116354" y="22267"/>
                </a:lnTo>
                <a:lnTo>
                  <a:pt x="95398" y="5929"/>
                </a:lnTo>
                <a:lnTo>
                  <a:pt x="66814" y="0"/>
                </a:lnTo>
                <a:close/>
              </a:path>
              <a:path w="133984" h="155575">
                <a:moveTo>
                  <a:pt x="119876" y="28981"/>
                </a:moveTo>
                <a:lnTo>
                  <a:pt x="66814" y="28981"/>
                </a:lnTo>
                <a:lnTo>
                  <a:pt x="78653" y="31496"/>
                </a:lnTo>
                <a:lnTo>
                  <a:pt x="87414" y="39730"/>
                </a:lnTo>
                <a:lnTo>
                  <a:pt x="92850" y="54714"/>
                </a:lnTo>
                <a:lnTo>
                  <a:pt x="94716" y="77482"/>
                </a:lnTo>
                <a:lnTo>
                  <a:pt x="92971" y="100169"/>
                </a:lnTo>
                <a:lnTo>
                  <a:pt x="87737" y="115273"/>
                </a:lnTo>
                <a:lnTo>
                  <a:pt x="79018" y="123683"/>
                </a:lnTo>
                <a:lnTo>
                  <a:pt x="66814" y="126288"/>
                </a:lnTo>
                <a:lnTo>
                  <a:pt x="121115" y="126288"/>
                </a:lnTo>
                <a:lnTo>
                  <a:pt x="129165" y="111180"/>
                </a:lnTo>
                <a:lnTo>
                  <a:pt x="133642" y="77482"/>
                </a:lnTo>
                <a:lnTo>
                  <a:pt x="129247" y="46843"/>
                </a:lnTo>
                <a:lnTo>
                  <a:pt x="119876" y="28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574750" y="437573"/>
            <a:ext cx="127635" cy="153035"/>
          </a:xfrm>
          <a:custGeom>
            <a:avLst/>
            <a:gdLst/>
            <a:ahLst/>
            <a:cxnLst/>
            <a:rect l="l" t="t" r="r" b="b"/>
            <a:pathLst>
              <a:path w="127634" h="153034">
                <a:moveTo>
                  <a:pt x="26149" y="3060"/>
                </a:moveTo>
                <a:lnTo>
                  <a:pt x="0" y="3060"/>
                </a:lnTo>
                <a:lnTo>
                  <a:pt x="0" y="152539"/>
                </a:lnTo>
                <a:lnTo>
                  <a:pt x="38049" y="152539"/>
                </a:lnTo>
                <a:lnTo>
                  <a:pt x="38049" y="39662"/>
                </a:lnTo>
                <a:lnTo>
                  <a:pt x="43388" y="36302"/>
                </a:lnTo>
                <a:lnTo>
                  <a:pt x="49349" y="33369"/>
                </a:lnTo>
                <a:lnTo>
                  <a:pt x="55905" y="31293"/>
                </a:lnTo>
                <a:lnTo>
                  <a:pt x="63030" y="30505"/>
                </a:lnTo>
                <a:lnTo>
                  <a:pt x="122470" y="30505"/>
                </a:lnTo>
                <a:lnTo>
                  <a:pt x="117625" y="20142"/>
                </a:lnTo>
                <a:lnTo>
                  <a:pt x="31953" y="20142"/>
                </a:lnTo>
                <a:lnTo>
                  <a:pt x="26149" y="3060"/>
                </a:lnTo>
                <a:close/>
              </a:path>
              <a:path w="127634" h="153034">
                <a:moveTo>
                  <a:pt x="122470" y="30505"/>
                </a:moveTo>
                <a:lnTo>
                  <a:pt x="63030" y="30505"/>
                </a:lnTo>
                <a:lnTo>
                  <a:pt x="74382" y="32527"/>
                </a:lnTo>
                <a:lnTo>
                  <a:pt x="82357" y="38668"/>
                </a:lnTo>
                <a:lnTo>
                  <a:pt x="87063" y="49043"/>
                </a:lnTo>
                <a:lnTo>
                  <a:pt x="88607" y="63766"/>
                </a:lnTo>
                <a:lnTo>
                  <a:pt x="88607" y="152539"/>
                </a:lnTo>
                <a:lnTo>
                  <a:pt x="127241" y="152539"/>
                </a:lnTo>
                <a:lnTo>
                  <a:pt x="127241" y="60096"/>
                </a:lnTo>
                <a:lnTo>
                  <a:pt x="124455" y="34750"/>
                </a:lnTo>
                <a:lnTo>
                  <a:pt x="122470" y="30505"/>
                </a:lnTo>
                <a:close/>
              </a:path>
              <a:path w="127634" h="153034">
                <a:moveTo>
                  <a:pt x="76987" y="0"/>
                </a:moveTo>
                <a:lnTo>
                  <a:pt x="62148" y="1730"/>
                </a:lnTo>
                <a:lnTo>
                  <a:pt x="49569" y="6294"/>
                </a:lnTo>
                <a:lnTo>
                  <a:pt x="39441" y="12746"/>
                </a:lnTo>
                <a:lnTo>
                  <a:pt x="31953" y="20142"/>
                </a:lnTo>
                <a:lnTo>
                  <a:pt x="117625" y="20142"/>
                </a:lnTo>
                <a:lnTo>
                  <a:pt x="115625" y="15865"/>
                </a:lnTo>
                <a:lnTo>
                  <a:pt x="100039" y="4071"/>
                </a:lnTo>
                <a:lnTo>
                  <a:pt x="76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717678" y="437573"/>
            <a:ext cx="120650" cy="155575"/>
          </a:xfrm>
          <a:custGeom>
            <a:avLst/>
            <a:gdLst/>
            <a:ahLst/>
            <a:cxnLst/>
            <a:rect l="l" t="t" r="r" b="b"/>
            <a:pathLst>
              <a:path w="120650" h="155575">
                <a:moveTo>
                  <a:pt x="115737" y="30505"/>
                </a:moveTo>
                <a:lnTo>
                  <a:pt x="58686" y="30505"/>
                </a:lnTo>
                <a:lnTo>
                  <a:pt x="68721" y="31760"/>
                </a:lnTo>
                <a:lnTo>
                  <a:pt x="76631" y="35961"/>
                </a:lnTo>
                <a:lnTo>
                  <a:pt x="81818" y="43765"/>
                </a:lnTo>
                <a:lnTo>
                  <a:pt x="83680" y="55829"/>
                </a:lnTo>
                <a:lnTo>
                  <a:pt x="83680" y="63461"/>
                </a:lnTo>
                <a:lnTo>
                  <a:pt x="53746" y="63461"/>
                </a:lnTo>
                <a:lnTo>
                  <a:pt x="30887" y="66469"/>
                </a:lnTo>
                <a:lnTo>
                  <a:pt x="14019" y="75168"/>
                </a:lnTo>
                <a:lnTo>
                  <a:pt x="3577" y="89072"/>
                </a:lnTo>
                <a:lnTo>
                  <a:pt x="0" y="107695"/>
                </a:lnTo>
                <a:lnTo>
                  <a:pt x="3441" y="127277"/>
                </a:lnTo>
                <a:lnTo>
                  <a:pt x="13147" y="142395"/>
                </a:lnTo>
                <a:lnTo>
                  <a:pt x="28192" y="152137"/>
                </a:lnTo>
                <a:lnTo>
                  <a:pt x="47650" y="155587"/>
                </a:lnTo>
                <a:lnTo>
                  <a:pt x="61574" y="153804"/>
                </a:lnTo>
                <a:lnTo>
                  <a:pt x="73212" y="149104"/>
                </a:lnTo>
                <a:lnTo>
                  <a:pt x="82454" y="142461"/>
                </a:lnTo>
                <a:lnTo>
                  <a:pt x="89192" y="134848"/>
                </a:lnTo>
                <a:lnTo>
                  <a:pt x="120281" y="134848"/>
                </a:lnTo>
                <a:lnTo>
                  <a:pt x="120281" y="128435"/>
                </a:lnTo>
                <a:lnTo>
                  <a:pt x="58407" y="128435"/>
                </a:lnTo>
                <a:lnTo>
                  <a:pt x="49079" y="126934"/>
                </a:lnTo>
                <a:lnTo>
                  <a:pt x="42452" y="122604"/>
                </a:lnTo>
                <a:lnTo>
                  <a:pt x="38497" y="115699"/>
                </a:lnTo>
                <a:lnTo>
                  <a:pt x="37185" y="106476"/>
                </a:lnTo>
                <a:lnTo>
                  <a:pt x="38565" y="98709"/>
                </a:lnTo>
                <a:lnTo>
                  <a:pt x="42779" y="92629"/>
                </a:lnTo>
                <a:lnTo>
                  <a:pt x="49937" y="88665"/>
                </a:lnTo>
                <a:lnTo>
                  <a:pt x="60147" y="87248"/>
                </a:lnTo>
                <a:lnTo>
                  <a:pt x="120281" y="87248"/>
                </a:lnTo>
                <a:lnTo>
                  <a:pt x="120281" y="57657"/>
                </a:lnTo>
                <a:lnTo>
                  <a:pt x="116926" y="32564"/>
                </a:lnTo>
                <a:lnTo>
                  <a:pt x="115737" y="30505"/>
                </a:lnTo>
                <a:close/>
              </a:path>
              <a:path w="120650" h="155575">
                <a:moveTo>
                  <a:pt x="120281" y="134848"/>
                </a:moveTo>
                <a:lnTo>
                  <a:pt x="89192" y="134848"/>
                </a:lnTo>
                <a:lnTo>
                  <a:pt x="94424" y="152539"/>
                </a:lnTo>
                <a:lnTo>
                  <a:pt x="120281" y="152539"/>
                </a:lnTo>
                <a:lnTo>
                  <a:pt x="120281" y="134848"/>
                </a:lnTo>
                <a:close/>
              </a:path>
              <a:path w="120650" h="155575">
                <a:moveTo>
                  <a:pt x="120281" y="87248"/>
                </a:moveTo>
                <a:lnTo>
                  <a:pt x="83680" y="87248"/>
                </a:lnTo>
                <a:lnTo>
                  <a:pt x="83680" y="118376"/>
                </a:lnTo>
                <a:lnTo>
                  <a:pt x="78050" y="122391"/>
                </a:lnTo>
                <a:lnTo>
                  <a:pt x="71801" y="125577"/>
                </a:lnTo>
                <a:lnTo>
                  <a:pt x="65172" y="127677"/>
                </a:lnTo>
                <a:lnTo>
                  <a:pt x="58407" y="128435"/>
                </a:lnTo>
                <a:lnTo>
                  <a:pt x="120281" y="128435"/>
                </a:lnTo>
                <a:lnTo>
                  <a:pt x="120281" y="87248"/>
                </a:lnTo>
                <a:close/>
              </a:path>
              <a:path w="120650" h="155575">
                <a:moveTo>
                  <a:pt x="62471" y="0"/>
                </a:moveTo>
                <a:lnTo>
                  <a:pt x="46271" y="1006"/>
                </a:lnTo>
                <a:lnTo>
                  <a:pt x="31383" y="3702"/>
                </a:lnTo>
                <a:lnTo>
                  <a:pt x="18021" y="7597"/>
                </a:lnTo>
                <a:lnTo>
                  <a:pt x="6400" y="12204"/>
                </a:lnTo>
                <a:lnTo>
                  <a:pt x="15989" y="40576"/>
                </a:lnTo>
                <a:lnTo>
                  <a:pt x="25187" y="36688"/>
                </a:lnTo>
                <a:lnTo>
                  <a:pt x="35371" y="33483"/>
                </a:lnTo>
                <a:lnTo>
                  <a:pt x="46537" y="31307"/>
                </a:lnTo>
                <a:lnTo>
                  <a:pt x="58686" y="30505"/>
                </a:lnTo>
                <a:lnTo>
                  <a:pt x="115737" y="30505"/>
                </a:lnTo>
                <a:lnTo>
                  <a:pt x="106516" y="14531"/>
                </a:lnTo>
                <a:lnTo>
                  <a:pt x="88536" y="3647"/>
                </a:lnTo>
                <a:lnTo>
                  <a:pt x="624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862064" y="379614"/>
            <a:ext cx="60960" cy="213995"/>
          </a:xfrm>
          <a:custGeom>
            <a:avLst/>
            <a:gdLst/>
            <a:ahLst/>
            <a:cxnLst/>
            <a:rect l="l" t="t" r="r" b="b"/>
            <a:pathLst>
              <a:path w="60959" h="213995">
                <a:moveTo>
                  <a:pt x="37477" y="0"/>
                </a:moveTo>
                <a:lnTo>
                  <a:pt x="0" y="0"/>
                </a:lnTo>
                <a:lnTo>
                  <a:pt x="0" y="170840"/>
                </a:lnTo>
                <a:lnTo>
                  <a:pt x="2087" y="188711"/>
                </a:lnTo>
                <a:lnTo>
                  <a:pt x="8859" y="202149"/>
                </a:lnTo>
                <a:lnTo>
                  <a:pt x="21082" y="210609"/>
                </a:lnTo>
                <a:lnTo>
                  <a:pt x="39522" y="213550"/>
                </a:lnTo>
                <a:lnTo>
                  <a:pt x="49390" y="213550"/>
                </a:lnTo>
                <a:lnTo>
                  <a:pt x="60439" y="211112"/>
                </a:lnTo>
                <a:lnTo>
                  <a:pt x="60439" y="183045"/>
                </a:lnTo>
                <a:lnTo>
                  <a:pt x="50229" y="182563"/>
                </a:lnTo>
                <a:lnTo>
                  <a:pt x="43072" y="180567"/>
                </a:lnTo>
                <a:lnTo>
                  <a:pt x="38858" y="176224"/>
                </a:lnTo>
                <a:lnTo>
                  <a:pt x="37477" y="168706"/>
                </a:lnTo>
                <a:lnTo>
                  <a:pt x="374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572566" y="691149"/>
            <a:ext cx="88265" cy="103505"/>
          </a:xfrm>
          <a:custGeom>
            <a:avLst/>
            <a:gdLst/>
            <a:ahLst/>
            <a:cxnLst/>
            <a:rect l="l" t="t" r="r" b="b"/>
            <a:pathLst>
              <a:path w="88265" h="103504">
                <a:moveTo>
                  <a:pt x="46520" y="0"/>
                </a:moveTo>
                <a:lnTo>
                  <a:pt x="25856" y="3731"/>
                </a:lnTo>
                <a:lnTo>
                  <a:pt x="11352" y="14235"/>
                </a:lnTo>
                <a:lnTo>
                  <a:pt x="2803" y="30459"/>
                </a:lnTo>
                <a:lnTo>
                  <a:pt x="0" y="51371"/>
                </a:lnTo>
                <a:lnTo>
                  <a:pt x="3320" y="73282"/>
                </a:lnTo>
                <a:lnTo>
                  <a:pt x="12917" y="89541"/>
                </a:lnTo>
                <a:lnTo>
                  <a:pt x="28241" y="99656"/>
                </a:lnTo>
                <a:lnTo>
                  <a:pt x="48742" y="103136"/>
                </a:lnTo>
                <a:lnTo>
                  <a:pt x="59991" y="102247"/>
                </a:lnTo>
                <a:lnTo>
                  <a:pt x="70178" y="99956"/>
                </a:lnTo>
                <a:lnTo>
                  <a:pt x="79001" y="96830"/>
                </a:lnTo>
                <a:lnTo>
                  <a:pt x="86156" y="93433"/>
                </a:lnTo>
                <a:lnTo>
                  <a:pt x="83348" y="83121"/>
                </a:lnTo>
                <a:lnTo>
                  <a:pt x="51981" y="83121"/>
                </a:lnTo>
                <a:lnTo>
                  <a:pt x="41001" y="81515"/>
                </a:lnTo>
                <a:lnTo>
                  <a:pt x="33016" y="76800"/>
                </a:lnTo>
                <a:lnTo>
                  <a:pt x="28142" y="69126"/>
                </a:lnTo>
                <a:lnTo>
                  <a:pt x="26492" y="58648"/>
                </a:lnTo>
                <a:lnTo>
                  <a:pt x="88176" y="58648"/>
                </a:lnTo>
                <a:lnTo>
                  <a:pt x="88176" y="47129"/>
                </a:lnTo>
                <a:lnTo>
                  <a:pt x="87654" y="43078"/>
                </a:lnTo>
                <a:lnTo>
                  <a:pt x="26492" y="43078"/>
                </a:lnTo>
                <a:lnTo>
                  <a:pt x="27550" y="34436"/>
                </a:lnTo>
                <a:lnTo>
                  <a:pt x="30865" y="26852"/>
                </a:lnTo>
                <a:lnTo>
                  <a:pt x="36645" y="21466"/>
                </a:lnTo>
                <a:lnTo>
                  <a:pt x="45097" y="19418"/>
                </a:lnTo>
                <a:lnTo>
                  <a:pt x="81087" y="19418"/>
                </a:lnTo>
                <a:lnTo>
                  <a:pt x="78564" y="14231"/>
                </a:lnTo>
                <a:lnTo>
                  <a:pt x="65651" y="3865"/>
                </a:lnTo>
                <a:lnTo>
                  <a:pt x="46520" y="0"/>
                </a:lnTo>
                <a:close/>
              </a:path>
              <a:path w="88265" h="103504">
                <a:moveTo>
                  <a:pt x="81089" y="74828"/>
                </a:moveTo>
                <a:lnTo>
                  <a:pt x="74298" y="77999"/>
                </a:lnTo>
                <a:lnTo>
                  <a:pt x="67068" y="80641"/>
                </a:lnTo>
                <a:lnTo>
                  <a:pt x="59572" y="82450"/>
                </a:lnTo>
                <a:lnTo>
                  <a:pt x="51981" y="83121"/>
                </a:lnTo>
                <a:lnTo>
                  <a:pt x="83348" y="83121"/>
                </a:lnTo>
                <a:lnTo>
                  <a:pt x="81089" y="74828"/>
                </a:lnTo>
                <a:close/>
              </a:path>
              <a:path w="88265" h="103504">
                <a:moveTo>
                  <a:pt x="81087" y="19418"/>
                </a:moveTo>
                <a:lnTo>
                  <a:pt x="45097" y="19418"/>
                </a:lnTo>
                <a:lnTo>
                  <a:pt x="53648" y="21323"/>
                </a:lnTo>
                <a:lnTo>
                  <a:pt x="59050" y="26471"/>
                </a:lnTo>
                <a:lnTo>
                  <a:pt x="61873" y="34007"/>
                </a:lnTo>
                <a:lnTo>
                  <a:pt x="62687" y="43078"/>
                </a:lnTo>
                <a:lnTo>
                  <a:pt x="87654" y="43078"/>
                </a:lnTo>
                <a:lnTo>
                  <a:pt x="85875" y="29269"/>
                </a:lnTo>
                <a:lnTo>
                  <a:pt x="81087" y="19418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680377" y="691151"/>
            <a:ext cx="88900" cy="101600"/>
          </a:xfrm>
          <a:custGeom>
            <a:avLst/>
            <a:gdLst/>
            <a:ahLst/>
            <a:cxnLst/>
            <a:rect l="l" t="t" r="r" b="b"/>
            <a:pathLst>
              <a:path w="88900" h="101600">
                <a:moveTo>
                  <a:pt x="18199" y="2019"/>
                </a:moveTo>
                <a:lnTo>
                  <a:pt x="0" y="2019"/>
                </a:lnTo>
                <a:lnTo>
                  <a:pt x="0" y="101117"/>
                </a:lnTo>
                <a:lnTo>
                  <a:pt x="26479" y="101117"/>
                </a:lnTo>
                <a:lnTo>
                  <a:pt x="26479" y="26288"/>
                </a:lnTo>
                <a:lnTo>
                  <a:pt x="31140" y="23266"/>
                </a:lnTo>
                <a:lnTo>
                  <a:pt x="36995" y="20231"/>
                </a:lnTo>
                <a:lnTo>
                  <a:pt x="85253" y="20231"/>
                </a:lnTo>
                <a:lnTo>
                  <a:pt x="81873" y="13347"/>
                </a:lnTo>
                <a:lnTo>
                  <a:pt x="22237" y="13347"/>
                </a:lnTo>
                <a:lnTo>
                  <a:pt x="18199" y="2019"/>
                </a:lnTo>
                <a:close/>
              </a:path>
              <a:path w="88900" h="101600">
                <a:moveTo>
                  <a:pt x="85253" y="20231"/>
                </a:moveTo>
                <a:lnTo>
                  <a:pt x="43878" y="20231"/>
                </a:lnTo>
                <a:lnTo>
                  <a:pt x="51775" y="21570"/>
                </a:lnTo>
                <a:lnTo>
                  <a:pt x="57323" y="25638"/>
                </a:lnTo>
                <a:lnTo>
                  <a:pt x="60596" y="32511"/>
                </a:lnTo>
                <a:lnTo>
                  <a:pt x="61671" y="42265"/>
                </a:lnTo>
                <a:lnTo>
                  <a:pt x="61671" y="101117"/>
                </a:lnTo>
                <a:lnTo>
                  <a:pt x="88569" y="101117"/>
                </a:lnTo>
                <a:lnTo>
                  <a:pt x="88569" y="39839"/>
                </a:lnTo>
                <a:lnTo>
                  <a:pt x="86630" y="23033"/>
                </a:lnTo>
                <a:lnTo>
                  <a:pt x="85253" y="20231"/>
                </a:lnTo>
                <a:close/>
              </a:path>
              <a:path w="88900" h="101600">
                <a:moveTo>
                  <a:pt x="53581" y="0"/>
                </a:moveTo>
                <a:lnTo>
                  <a:pt x="43254" y="1147"/>
                </a:lnTo>
                <a:lnTo>
                  <a:pt x="34499" y="4173"/>
                </a:lnTo>
                <a:lnTo>
                  <a:pt x="27449" y="8449"/>
                </a:lnTo>
                <a:lnTo>
                  <a:pt x="22237" y="13347"/>
                </a:lnTo>
                <a:lnTo>
                  <a:pt x="81873" y="13347"/>
                </a:lnTo>
                <a:lnTo>
                  <a:pt x="80481" y="10514"/>
                </a:lnTo>
                <a:lnTo>
                  <a:pt x="69629" y="2697"/>
                </a:lnTo>
                <a:lnTo>
                  <a:pt x="53581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834890" y="691150"/>
            <a:ext cx="149225" cy="101600"/>
          </a:xfrm>
          <a:custGeom>
            <a:avLst/>
            <a:gdLst/>
            <a:ahLst/>
            <a:cxnLst/>
            <a:rect l="l" t="t" r="r" b="b"/>
            <a:pathLst>
              <a:path w="149225" h="101600">
                <a:moveTo>
                  <a:pt x="17792" y="2019"/>
                </a:moveTo>
                <a:lnTo>
                  <a:pt x="0" y="2019"/>
                </a:lnTo>
                <a:lnTo>
                  <a:pt x="0" y="101117"/>
                </a:lnTo>
                <a:lnTo>
                  <a:pt x="26492" y="101117"/>
                </a:lnTo>
                <a:lnTo>
                  <a:pt x="26492" y="26288"/>
                </a:lnTo>
                <a:lnTo>
                  <a:pt x="31140" y="23266"/>
                </a:lnTo>
                <a:lnTo>
                  <a:pt x="36398" y="20231"/>
                </a:lnTo>
                <a:lnTo>
                  <a:pt x="145975" y="20231"/>
                </a:lnTo>
                <a:lnTo>
                  <a:pt x="142995" y="13957"/>
                </a:lnTo>
                <a:lnTo>
                  <a:pt x="82511" y="13957"/>
                </a:lnTo>
                <a:lnTo>
                  <a:pt x="82195" y="13550"/>
                </a:lnTo>
                <a:lnTo>
                  <a:pt x="22250" y="13550"/>
                </a:lnTo>
                <a:lnTo>
                  <a:pt x="17792" y="2019"/>
                </a:lnTo>
                <a:close/>
              </a:path>
              <a:path w="149225" h="101600">
                <a:moveTo>
                  <a:pt x="97078" y="20231"/>
                </a:moveTo>
                <a:lnTo>
                  <a:pt x="43281" y="20231"/>
                </a:lnTo>
                <a:lnTo>
                  <a:pt x="51264" y="21570"/>
                </a:lnTo>
                <a:lnTo>
                  <a:pt x="56802" y="25638"/>
                </a:lnTo>
                <a:lnTo>
                  <a:pt x="60028" y="32511"/>
                </a:lnTo>
                <a:lnTo>
                  <a:pt x="61074" y="42265"/>
                </a:lnTo>
                <a:lnTo>
                  <a:pt x="61074" y="101117"/>
                </a:lnTo>
                <a:lnTo>
                  <a:pt x="87769" y="101117"/>
                </a:lnTo>
                <a:lnTo>
                  <a:pt x="87661" y="32511"/>
                </a:lnTo>
                <a:lnTo>
                  <a:pt x="87566" y="30340"/>
                </a:lnTo>
                <a:lnTo>
                  <a:pt x="86753" y="26288"/>
                </a:lnTo>
                <a:lnTo>
                  <a:pt x="91211" y="23266"/>
                </a:lnTo>
                <a:lnTo>
                  <a:pt x="97078" y="20231"/>
                </a:lnTo>
                <a:close/>
              </a:path>
              <a:path w="149225" h="101600">
                <a:moveTo>
                  <a:pt x="145975" y="20231"/>
                </a:moveTo>
                <a:lnTo>
                  <a:pt x="103543" y="20231"/>
                </a:lnTo>
                <a:lnTo>
                  <a:pt x="111652" y="21570"/>
                </a:lnTo>
                <a:lnTo>
                  <a:pt x="117470" y="25638"/>
                </a:lnTo>
                <a:lnTo>
                  <a:pt x="120975" y="32511"/>
                </a:lnTo>
                <a:lnTo>
                  <a:pt x="122148" y="42265"/>
                </a:lnTo>
                <a:lnTo>
                  <a:pt x="122148" y="101117"/>
                </a:lnTo>
                <a:lnTo>
                  <a:pt x="149047" y="101117"/>
                </a:lnTo>
                <a:lnTo>
                  <a:pt x="149047" y="39839"/>
                </a:lnTo>
                <a:lnTo>
                  <a:pt x="147309" y="23038"/>
                </a:lnTo>
                <a:lnTo>
                  <a:pt x="145975" y="20231"/>
                </a:lnTo>
                <a:close/>
              </a:path>
              <a:path w="149225" h="101600">
                <a:moveTo>
                  <a:pt x="112445" y="0"/>
                </a:moveTo>
                <a:lnTo>
                  <a:pt x="102791" y="1184"/>
                </a:lnTo>
                <a:lnTo>
                  <a:pt x="94521" y="4321"/>
                </a:lnTo>
                <a:lnTo>
                  <a:pt x="87730" y="8786"/>
                </a:lnTo>
                <a:lnTo>
                  <a:pt x="82511" y="13957"/>
                </a:lnTo>
                <a:lnTo>
                  <a:pt x="142995" y="13957"/>
                </a:lnTo>
                <a:lnTo>
                  <a:pt x="141362" y="10518"/>
                </a:lnTo>
                <a:lnTo>
                  <a:pt x="130107" y="2699"/>
                </a:lnTo>
                <a:lnTo>
                  <a:pt x="112445" y="0"/>
                </a:lnTo>
                <a:close/>
              </a:path>
              <a:path w="149225" h="101600">
                <a:moveTo>
                  <a:pt x="51574" y="0"/>
                </a:moveTo>
                <a:lnTo>
                  <a:pt x="41901" y="1151"/>
                </a:lnTo>
                <a:lnTo>
                  <a:pt x="33802" y="4198"/>
                </a:lnTo>
                <a:lnTo>
                  <a:pt x="27259" y="8534"/>
                </a:lnTo>
                <a:lnTo>
                  <a:pt x="22250" y="13550"/>
                </a:lnTo>
                <a:lnTo>
                  <a:pt x="82195" y="13550"/>
                </a:lnTo>
                <a:lnTo>
                  <a:pt x="77820" y="7934"/>
                </a:lnTo>
                <a:lnTo>
                  <a:pt x="71215" y="3563"/>
                </a:lnTo>
                <a:lnTo>
                  <a:pt x="62523" y="900"/>
                </a:lnTo>
                <a:lnTo>
                  <a:pt x="51574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000743" y="691151"/>
            <a:ext cx="83820" cy="103505"/>
          </a:xfrm>
          <a:custGeom>
            <a:avLst/>
            <a:gdLst/>
            <a:ahLst/>
            <a:cxnLst/>
            <a:rect l="l" t="t" r="r" b="b"/>
            <a:pathLst>
              <a:path w="83819" h="103504">
                <a:moveTo>
                  <a:pt x="80562" y="20231"/>
                </a:moveTo>
                <a:lnTo>
                  <a:pt x="50965" y="20231"/>
                </a:lnTo>
                <a:lnTo>
                  <a:pt x="58242" y="24269"/>
                </a:lnTo>
                <a:lnTo>
                  <a:pt x="58242" y="42062"/>
                </a:lnTo>
                <a:lnTo>
                  <a:pt x="37414" y="42062"/>
                </a:lnTo>
                <a:lnTo>
                  <a:pt x="21500" y="44056"/>
                </a:lnTo>
                <a:lnTo>
                  <a:pt x="9758" y="49823"/>
                </a:lnTo>
                <a:lnTo>
                  <a:pt x="2490" y="59041"/>
                </a:lnTo>
                <a:lnTo>
                  <a:pt x="0" y="71386"/>
                </a:lnTo>
                <a:lnTo>
                  <a:pt x="2395" y="84368"/>
                </a:lnTo>
                <a:lnTo>
                  <a:pt x="9150" y="94391"/>
                </a:lnTo>
                <a:lnTo>
                  <a:pt x="19620" y="100849"/>
                </a:lnTo>
                <a:lnTo>
                  <a:pt x="33159" y="103136"/>
                </a:lnTo>
                <a:lnTo>
                  <a:pt x="42855" y="101955"/>
                </a:lnTo>
                <a:lnTo>
                  <a:pt x="50957" y="98840"/>
                </a:lnTo>
                <a:lnTo>
                  <a:pt x="57389" y="94435"/>
                </a:lnTo>
                <a:lnTo>
                  <a:pt x="62077" y="89382"/>
                </a:lnTo>
                <a:lnTo>
                  <a:pt x="83718" y="89382"/>
                </a:lnTo>
                <a:lnTo>
                  <a:pt x="83718" y="85140"/>
                </a:lnTo>
                <a:lnTo>
                  <a:pt x="30733" y="85140"/>
                </a:lnTo>
                <a:lnTo>
                  <a:pt x="25882" y="79679"/>
                </a:lnTo>
                <a:lnTo>
                  <a:pt x="25882" y="63093"/>
                </a:lnTo>
                <a:lnTo>
                  <a:pt x="30937" y="57848"/>
                </a:lnTo>
                <a:lnTo>
                  <a:pt x="83718" y="57848"/>
                </a:lnTo>
                <a:lnTo>
                  <a:pt x="83718" y="38226"/>
                </a:lnTo>
                <a:lnTo>
                  <a:pt x="81383" y="21586"/>
                </a:lnTo>
                <a:lnTo>
                  <a:pt x="80562" y="20231"/>
                </a:lnTo>
                <a:close/>
              </a:path>
              <a:path w="83819" h="103504">
                <a:moveTo>
                  <a:pt x="83718" y="89382"/>
                </a:moveTo>
                <a:lnTo>
                  <a:pt x="62077" y="89382"/>
                </a:lnTo>
                <a:lnTo>
                  <a:pt x="65722" y="101117"/>
                </a:lnTo>
                <a:lnTo>
                  <a:pt x="83718" y="101117"/>
                </a:lnTo>
                <a:lnTo>
                  <a:pt x="83718" y="89382"/>
                </a:lnTo>
                <a:close/>
              </a:path>
              <a:path w="83819" h="103504">
                <a:moveTo>
                  <a:pt x="83718" y="57848"/>
                </a:moveTo>
                <a:lnTo>
                  <a:pt x="58242" y="57848"/>
                </a:lnTo>
                <a:lnTo>
                  <a:pt x="58242" y="78460"/>
                </a:lnTo>
                <a:lnTo>
                  <a:pt x="53390" y="82308"/>
                </a:lnTo>
                <a:lnTo>
                  <a:pt x="46913" y="85140"/>
                </a:lnTo>
                <a:lnTo>
                  <a:pt x="83718" y="85140"/>
                </a:lnTo>
                <a:lnTo>
                  <a:pt x="83718" y="57848"/>
                </a:lnTo>
                <a:close/>
              </a:path>
              <a:path w="83819" h="103504">
                <a:moveTo>
                  <a:pt x="43472" y="0"/>
                </a:moveTo>
                <a:lnTo>
                  <a:pt x="32198" y="667"/>
                </a:lnTo>
                <a:lnTo>
                  <a:pt x="21834" y="2454"/>
                </a:lnTo>
                <a:lnTo>
                  <a:pt x="12532" y="5036"/>
                </a:lnTo>
                <a:lnTo>
                  <a:pt x="4444" y="8089"/>
                </a:lnTo>
                <a:lnTo>
                  <a:pt x="11125" y="26898"/>
                </a:lnTo>
                <a:lnTo>
                  <a:pt x="17527" y="24324"/>
                </a:lnTo>
                <a:lnTo>
                  <a:pt x="24617" y="22202"/>
                </a:lnTo>
                <a:lnTo>
                  <a:pt x="32390" y="20762"/>
                </a:lnTo>
                <a:lnTo>
                  <a:pt x="40843" y="20231"/>
                </a:lnTo>
                <a:lnTo>
                  <a:pt x="80562" y="20231"/>
                </a:lnTo>
                <a:lnTo>
                  <a:pt x="74139" y="9631"/>
                </a:lnTo>
                <a:lnTo>
                  <a:pt x="61622" y="2417"/>
                </a:lnTo>
                <a:lnTo>
                  <a:pt x="43472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107123" y="691358"/>
            <a:ext cx="57150" cy="100965"/>
          </a:xfrm>
          <a:custGeom>
            <a:avLst/>
            <a:gdLst/>
            <a:ahLst/>
            <a:cxnLst/>
            <a:rect l="l" t="t" r="r" b="b"/>
            <a:pathLst>
              <a:path w="57150" h="100965">
                <a:moveTo>
                  <a:pt x="18402" y="1816"/>
                </a:moveTo>
                <a:lnTo>
                  <a:pt x="0" y="1816"/>
                </a:lnTo>
                <a:lnTo>
                  <a:pt x="0" y="100914"/>
                </a:lnTo>
                <a:lnTo>
                  <a:pt x="26288" y="100914"/>
                </a:lnTo>
                <a:lnTo>
                  <a:pt x="26288" y="28917"/>
                </a:lnTo>
                <a:lnTo>
                  <a:pt x="30746" y="25273"/>
                </a:lnTo>
                <a:lnTo>
                  <a:pt x="37007" y="22237"/>
                </a:lnTo>
                <a:lnTo>
                  <a:pt x="56470" y="22237"/>
                </a:lnTo>
                <a:lnTo>
                  <a:pt x="56662" y="15163"/>
                </a:lnTo>
                <a:lnTo>
                  <a:pt x="21234" y="15163"/>
                </a:lnTo>
                <a:lnTo>
                  <a:pt x="18402" y="1816"/>
                </a:lnTo>
                <a:close/>
              </a:path>
              <a:path w="57150" h="100965">
                <a:moveTo>
                  <a:pt x="56470" y="22237"/>
                </a:moveTo>
                <a:lnTo>
                  <a:pt x="48539" y="22237"/>
                </a:lnTo>
                <a:lnTo>
                  <a:pt x="53187" y="22847"/>
                </a:lnTo>
                <a:lnTo>
                  <a:pt x="56426" y="23863"/>
                </a:lnTo>
                <a:lnTo>
                  <a:pt x="56470" y="22237"/>
                </a:lnTo>
                <a:close/>
              </a:path>
              <a:path w="57150" h="100965">
                <a:moveTo>
                  <a:pt x="50761" y="0"/>
                </a:moveTo>
                <a:lnTo>
                  <a:pt x="45504" y="0"/>
                </a:lnTo>
                <a:lnTo>
                  <a:pt x="37283" y="1374"/>
                </a:lnTo>
                <a:lnTo>
                  <a:pt x="30411" y="4929"/>
                </a:lnTo>
                <a:lnTo>
                  <a:pt x="25171" y="9810"/>
                </a:lnTo>
                <a:lnTo>
                  <a:pt x="21843" y="15163"/>
                </a:lnTo>
                <a:lnTo>
                  <a:pt x="56662" y="15163"/>
                </a:lnTo>
                <a:lnTo>
                  <a:pt x="57035" y="1409"/>
                </a:lnTo>
                <a:lnTo>
                  <a:pt x="54813" y="800"/>
                </a:lnTo>
                <a:lnTo>
                  <a:pt x="50761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174884" y="691155"/>
            <a:ext cx="81915" cy="103505"/>
          </a:xfrm>
          <a:custGeom>
            <a:avLst/>
            <a:gdLst/>
            <a:ahLst/>
            <a:cxnLst/>
            <a:rect l="l" t="t" r="r" b="b"/>
            <a:pathLst>
              <a:path w="81915" h="103504">
                <a:moveTo>
                  <a:pt x="47117" y="0"/>
                </a:moveTo>
                <a:lnTo>
                  <a:pt x="27383" y="3507"/>
                </a:lnTo>
                <a:lnTo>
                  <a:pt x="12561" y="13650"/>
                </a:lnTo>
                <a:lnTo>
                  <a:pt x="3238" y="29859"/>
                </a:lnTo>
                <a:lnTo>
                  <a:pt x="0" y="51562"/>
                </a:lnTo>
                <a:lnTo>
                  <a:pt x="3241" y="74295"/>
                </a:lnTo>
                <a:lnTo>
                  <a:pt x="12587" y="90393"/>
                </a:lnTo>
                <a:lnTo>
                  <a:pt x="27469" y="99969"/>
                </a:lnTo>
                <a:lnTo>
                  <a:pt x="47320" y="103136"/>
                </a:lnTo>
                <a:lnTo>
                  <a:pt x="58143" y="102204"/>
                </a:lnTo>
                <a:lnTo>
                  <a:pt x="67792" y="99925"/>
                </a:lnTo>
                <a:lnTo>
                  <a:pt x="75698" y="97077"/>
                </a:lnTo>
                <a:lnTo>
                  <a:pt x="81292" y="94437"/>
                </a:lnTo>
                <a:lnTo>
                  <a:pt x="78373" y="83121"/>
                </a:lnTo>
                <a:lnTo>
                  <a:pt x="49542" y="83121"/>
                </a:lnTo>
                <a:lnTo>
                  <a:pt x="39950" y="81347"/>
                </a:lnTo>
                <a:lnTo>
                  <a:pt x="32839" y="75761"/>
                </a:lnTo>
                <a:lnTo>
                  <a:pt x="28418" y="65965"/>
                </a:lnTo>
                <a:lnTo>
                  <a:pt x="26898" y="51562"/>
                </a:lnTo>
                <a:lnTo>
                  <a:pt x="28470" y="37253"/>
                </a:lnTo>
                <a:lnTo>
                  <a:pt x="32961" y="27455"/>
                </a:lnTo>
                <a:lnTo>
                  <a:pt x="40030" y="21827"/>
                </a:lnTo>
                <a:lnTo>
                  <a:pt x="49339" y="20027"/>
                </a:lnTo>
                <a:lnTo>
                  <a:pt x="76531" y="20027"/>
                </a:lnTo>
                <a:lnTo>
                  <a:pt x="81089" y="8089"/>
                </a:lnTo>
                <a:lnTo>
                  <a:pt x="73622" y="4521"/>
                </a:lnTo>
                <a:lnTo>
                  <a:pt x="65470" y="1997"/>
                </a:lnTo>
                <a:lnTo>
                  <a:pt x="56634" y="496"/>
                </a:lnTo>
                <a:lnTo>
                  <a:pt x="47117" y="0"/>
                </a:lnTo>
                <a:close/>
              </a:path>
              <a:path w="81915" h="103504">
                <a:moveTo>
                  <a:pt x="76441" y="75628"/>
                </a:moveTo>
                <a:lnTo>
                  <a:pt x="70961" y="78336"/>
                </a:lnTo>
                <a:lnTo>
                  <a:pt x="64435" y="80741"/>
                </a:lnTo>
                <a:lnTo>
                  <a:pt x="57187" y="82463"/>
                </a:lnTo>
                <a:lnTo>
                  <a:pt x="49542" y="83121"/>
                </a:lnTo>
                <a:lnTo>
                  <a:pt x="78373" y="83121"/>
                </a:lnTo>
                <a:lnTo>
                  <a:pt x="76441" y="75628"/>
                </a:lnTo>
                <a:close/>
              </a:path>
              <a:path w="81915" h="103504">
                <a:moveTo>
                  <a:pt x="76531" y="20027"/>
                </a:moveTo>
                <a:lnTo>
                  <a:pt x="49339" y="20027"/>
                </a:lnTo>
                <a:lnTo>
                  <a:pt x="55900" y="20376"/>
                </a:lnTo>
                <a:lnTo>
                  <a:pt x="62383" y="21461"/>
                </a:lnTo>
                <a:lnTo>
                  <a:pt x="68565" y="23344"/>
                </a:lnTo>
                <a:lnTo>
                  <a:pt x="74218" y="26085"/>
                </a:lnTo>
                <a:lnTo>
                  <a:pt x="76531" y="20027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272571" y="652734"/>
            <a:ext cx="88900" cy="139700"/>
          </a:xfrm>
          <a:custGeom>
            <a:avLst/>
            <a:gdLst/>
            <a:ahLst/>
            <a:cxnLst/>
            <a:rect l="l" t="t" r="r" b="b"/>
            <a:pathLst>
              <a:path w="88900" h="139700">
                <a:moveTo>
                  <a:pt x="26492" y="0"/>
                </a:moveTo>
                <a:lnTo>
                  <a:pt x="0" y="0"/>
                </a:lnTo>
                <a:lnTo>
                  <a:pt x="0" y="139534"/>
                </a:lnTo>
                <a:lnTo>
                  <a:pt x="26492" y="139534"/>
                </a:lnTo>
                <a:lnTo>
                  <a:pt x="26492" y="64706"/>
                </a:lnTo>
                <a:lnTo>
                  <a:pt x="30937" y="61480"/>
                </a:lnTo>
                <a:lnTo>
                  <a:pt x="37211" y="58648"/>
                </a:lnTo>
                <a:lnTo>
                  <a:pt x="85607" y="58648"/>
                </a:lnTo>
                <a:lnTo>
                  <a:pt x="82508" y="51968"/>
                </a:lnTo>
                <a:lnTo>
                  <a:pt x="23863" y="51968"/>
                </a:lnTo>
                <a:lnTo>
                  <a:pt x="25070" y="48931"/>
                </a:lnTo>
                <a:lnTo>
                  <a:pt x="26492" y="43472"/>
                </a:lnTo>
                <a:lnTo>
                  <a:pt x="26492" y="0"/>
                </a:lnTo>
                <a:close/>
              </a:path>
              <a:path w="88900" h="139700">
                <a:moveTo>
                  <a:pt x="85607" y="58648"/>
                </a:moveTo>
                <a:lnTo>
                  <a:pt x="44081" y="58648"/>
                </a:lnTo>
                <a:lnTo>
                  <a:pt x="51866" y="60068"/>
                </a:lnTo>
                <a:lnTo>
                  <a:pt x="57353" y="64254"/>
                </a:lnTo>
                <a:lnTo>
                  <a:pt x="60601" y="71094"/>
                </a:lnTo>
                <a:lnTo>
                  <a:pt x="61671" y="80479"/>
                </a:lnTo>
                <a:lnTo>
                  <a:pt x="61671" y="139534"/>
                </a:lnTo>
                <a:lnTo>
                  <a:pt x="88582" y="139534"/>
                </a:lnTo>
                <a:lnTo>
                  <a:pt x="88582" y="78257"/>
                </a:lnTo>
                <a:lnTo>
                  <a:pt x="86907" y="61450"/>
                </a:lnTo>
                <a:lnTo>
                  <a:pt x="85607" y="58648"/>
                </a:lnTo>
                <a:close/>
              </a:path>
              <a:path w="88900" h="139700">
                <a:moveTo>
                  <a:pt x="52374" y="38417"/>
                </a:moveTo>
                <a:lnTo>
                  <a:pt x="42804" y="39568"/>
                </a:lnTo>
                <a:lnTo>
                  <a:pt x="34937" y="42616"/>
                </a:lnTo>
                <a:lnTo>
                  <a:pt x="28661" y="46952"/>
                </a:lnTo>
                <a:lnTo>
                  <a:pt x="23863" y="51968"/>
                </a:lnTo>
                <a:lnTo>
                  <a:pt x="82508" y="51968"/>
                </a:lnTo>
                <a:lnTo>
                  <a:pt x="81099" y="48931"/>
                </a:lnTo>
                <a:lnTo>
                  <a:pt x="69980" y="41115"/>
                </a:lnTo>
                <a:lnTo>
                  <a:pt x="52374" y="38417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377747" y="691151"/>
            <a:ext cx="83820" cy="103505"/>
          </a:xfrm>
          <a:custGeom>
            <a:avLst/>
            <a:gdLst/>
            <a:ahLst/>
            <a:cxnLst/>
            <a:rect l="l" t="t" r="r" b="b"/>
            <a:pathLst>
              <a:path w="83819" h="103504">
                <a:moveTo>
                  <a:pt x="80562" y="20231"/>
                </a:moveTo>
                <a:lnTo>
                  <a:pt x="50965" y="20231"/>
                </a:lnTo>
                <a:lnTo>
                  <a:pt x="58242" y="24269"/>
                </a:lnTo>
                <a:lnTo>
                  <a:pt x="58242" y="42062"/>
                </a:lnTo>
                <a:lnTo>
                  <a:pt x="37414" y="42062"/>
                </a:lnTo>
                <a:lnTo>
                  <a:pt x="21500" y="44056"/>
                </a:lnTo>
                <a:lnTo>
                  <a:pt x="9758" y="49823"/>
                </a:lnTo>
                <a:lnTo>
                  <a:pt x="2490" y="59041"/>
                </a:lnTo>
                <a:lnTo>
                  <a:pt x="0" y="71386"/>
                </a:lnTo>
                <a:lnTo>
                  <a:pt x="2395" y="84368"/>
                </a:lnTo>
                <a:lnTo>
                  <a:pt x="9150" y="94391"/>
                </a:lnTo>
                <a:lnTo>
                  <a:pt x="19620" y="100849"/>
                </a:lnTo>
                <a:lnTo>
                  <a:pt x="33159" y="103136"/>
                </a:lnTo>
                <a:lnTo>
                  <a:pt x="42855" y="101955"/>
                </a:lnTo>
                <a:lnTo>
                  <a:pt x="50957" y="98840"/>
                </a:lnTo>
                <a:lnTo>
                  <a:pt x="57389" y="94435"/>
                </a:lnTo>
                <a:lnTo>
                  <a:pt x="62077" y="89382"/>
                </a:lnTo>
                <a:lnTo>
                  <a:pt x="83718" y="89382"/>
                </a:lnTo>
                <a:lnTo>
                  <a:pt x="83718" y="85140"/>
                </a:lnTo>
                <a:lnTo>
                  <a:pt x="30733" y="85140"/>
                </a:lnTo>
                <a:lnTo>
                  <a:pt x="25882" y="79679"/>
                </a:lnTo>
                <a:lnTo>
                  <a:pt x="25882" y="63093"/>
                </a:lnTo>
                <a:lnTo>
                  <a:pt x="30937" y="57848"/>
                </a:lnTo>
                <a:lnTo>
                  <a:pt x="83718" y="57848"/>
                </a:lnTo>
                <a:lnTo>
                  <a:pt x="83718" y="38226"/>
                </a:lnTo>
                <a:lnTo>
                  <a:pt x="81383" y="21586"/>
                </a:lnTo>
                <a:lnTo>
                  <a:pt x="80562" y="20231"/>
                </a:lnTo>
                <a:close/>
              </a:path>
              <a:path w="83819" h="103504">
                <a:moveTo>
                  <a:pt x="83718" y="89382"/>
                </a:moveTo>
                <a:lnTo>
                  <a:pt x="62077" y="89382"/>
                </a:lnTo>
                <a:lnTo>
                  <a:pt x="65722" y="101117"/>
                </a:lnTo>
                <a:lnTo>
                  <a:pt x="83718" y="101117"/>
                </a:lnTo>
                <a:lnTo>
                  <a:pt x="83718" y="89382"/>
                </a:lnTo>
                <a:close/>
              </a:path>
              <a:path w="83819" h="103504">
                <a:moveTo>
                  <a:pt x="83718" y="57848"/>
                </a:moveTo>
                <a:lnTo>
                  <a:pt x="58242" y="57848"/>
                </a:lnTo>
                <a:lnTo>
                  <a:pt x="58242" y="78460"/>
                </a:lnTo>
                <a:lnTo>
                  <a:pt x="53390" y="82308"/>
                </a:lnTo>
                <a:lnTo>
                  <a:pt x="46913" y="85140"/>
                </a:lnTo>
                <a:lnTo>
                  <a:pt x="83718" y="85140"/>
                </a:lnTo>
                <a:lnTo>
                  <a:pt x="83718" y="57848"/>
                </a:lnTo>
                <a:close/>
              </a:path>
              <a:path w="83819" h="103504">
                <a:moveTo>
                  <a:pt x="43472" y="0"/>
                </a:moveTo>
                <a:lnTo>
                  <a:pt x="32198" y="667"/>
                </a:lnTo>
                <a:lnTo>
                  <a:pt x="21834" y="2454"/>
                </a:lnTo>
                <a:lnTo>
                  <a:pt x="12532" y="5036"/>
                </a:lnTo>
                <a:lnTo>
                  <a:pt x="4444" y="8089"/>
                </a:lnTo>
                <a:lnTo>
                  <a:pt x="11125" y="26898"/>
                </a:lnTo>
                <a:lnTo>
                  <a:pt x="17527" y="24324"/>
                </a:lnTo>
                <a:lnTo>
                  <a:pt x="24618" y="22202"/>
                </a:lnTo>
                <a:lnTo>
                  <a:pt x="32395" y="20762"/>
                </a:lnTo>
                <a:lnTo>
                  <a:pt x="40855" y="20231"/>
                </a:lnTo>
                <a:lnTo>
                  <a:pt x="80562" y="20231"/>
                </a:lnTo>
                <a:lnTo>
                  <a:pt x="74139" y="9631"/>
                </a:lnTo>
                <a:lnTo>
                  <a:pt x="61622" y="2417"/>
                </a:lnTo>
                <a:lnTo>
                  <a:pt x="43472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CuadroTexto 57"/>
          <p:cNvSpPr txBox="1"/>
          <p:nvPr/>
        </p:nvSpPr>
        <p:spPr>
          <a:xfrm>
            <a:off x="1866899" y="9267387"/>
            <a:ext cx="10087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gobCL-Light" panose="02000603050000020004" pitchFamily="50" charset="0"/>
              </a:rPr>
              <a:t>Valentina Quiroga Canahuate, Subsecretaria de Educación</a:t>
            </a:r>
            <a:endParaRPr lang="es-CL" sz="3200" dirty="0">
              <a:latin typeface="gobCL-Light" panose="02000603050000020004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1508" y="5969466"/>
            <a:ext cx="2282190" cy="502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spc="5" dirty="0">
                <a:solidFill>
                  <a:srgbClr val="999999"/>
                </a:solidFill>
                <a:latin typeface="gobCL-Light"/>
                <a:cs typeface="gobCL-Light"/>
                <a:hlinkClick r:id="rId2"/>
              </a:rPr>
              <a:t>www.mineduc.cl</a:t>
            </a:r>
            <a:endParaRPr sz="2750">
              <a:latin typeface="gobCL-Light"/>
              <a:cs typeface="gobCL-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51367" y="9467030"/>
            <a:ext cx="854710" cy="853440"/>
          </a:xfrm>
          <a:custGeom>
            <a:avLst/>
            <a:gdLst/>
            <a:ahLst/>
            <a:cxnLst/>
            <a:rect l="l" t="t" r="r" b="b"/>
            <a:pathLst>
              <a:path w="854709" h="853440">
                <a:moveTo>
                  <a:pt x="427329" y="0"/>
                </a:moveTo>
                <a:lnTo>
                  <a:pt x="380772" y="2507"/>
                </a:lnTo>
                <a:lnTo>
                  <a:pt x="335666" y="9855"/>
                </a:lnTo>
                <a:lnTo>
                  <a:pt x="292271" y="21784"/>
                </a:lnTo>
                <a:lnTo>
                  <a:pt x="250849" y="38033"/>
                </a:lnTo>
                <a:lnTo>
                  <a:pt x="211661" y="58340"/>
                </a:lnTo>
                <a:lnTo>
                  <a:pt x="174966" y="82447"/>
                </a:lnTo>
                <a:lnTo>
                  <a:pt x="141027" y="110091"/>
                </a:lnTo>
                <a:lnTo>
                  <a:pt x="110104" y="141012"/>
                </a:lnTo>
                <a:lnTo>
                  <a:pt x="82458" y="174950"/>
                </a:lnTo>
                <a:lnTo>
                  <a:pt x="58349" y="211644"/>
                </a:lnTo>
                <a:lnTo>
                  <a:pt x="38039" y="250833"/>
                </a:lnTo>
                <a:lnTo>
                  <a:pt x="21788" y="292256"/>
                </a:lnTo>
                <a:lnTo>
                  <a:pt x="9857" y="335654"/>
                </a:lnTo>
                <a:lnTo>
                  <a:pt x="2507" y="380765"/>
                </a:lnTo>
                <a:lnTo>
                  <a:pt x="0" y="427329"/>
                </a:lnTo>
                <a:lnTo>
                  <a:pt x="2580" y="474552"/>
                </a:lnTo>
                <a:lnTo>
                  <a:pt x="10140" y="520273"/>
                </a:lnTo>
                <a:lnTo>
                  <a:pt x="22408" y="564220"/>
                </a:lnTo>
                <a:lnTo>
                  <a:pt x="39110" y="606123"/>
                </a:lnTo>
                <a:lnTo>
                  <a:pt x="59974" y="645708"/>
                </a:lnTo>
                <a:lnTo>
                  <a:pt x="84729" y="682705"/>
                </a:lnTo>
                <a:lnTo>
                  <a:pt x="113101" y="716841"/>
                </a:lnTo>
                <a:lnTo>
                  <a:pt x="144818" y="747847"/>
                </a:lnTo>
                <a:lnTo>
                  <a:pt x="179608" y="775449"/>
                </a:lnTo>
                <a:lnTo>
                  <a:pt x="217199" y="799376"/>
                </a:lnTo>
                <a:lnTo>
                  <a:pt x="257318" y="819357"/>
                </a:lnTo>
                <a:lnTo>
                  <a:pt x="299692" y="835120"/>
                </a:lnTo>
                <a:lnTo>
                  <a:pt x="344050" y="846394"/>
                </a:lnTo>
                <a:lnTo>
                  <a:pt x="390118" y="852906"/>
                </a:lnTo>
                <a:lnTo>
                  <a:pt x="390169" y="852487"/>
                </a:lnTo>
                <a:lnTo>
                  <a:pt x="401967" y="679551"/>
                </a:lnTo>
                <a:lnTo>
                  <a:pt x="403339" y="558126"/>
                </a:lnTo>
                <a:lnTo>
                  <a:pt x="230517" y="522071"/>
                </a:lnTo>
                <a:lnTo>
                  <a:pt x="139534" y="371513"/>
                </a:lnTo>
                <a:lnTo>
                  <a:pt x="314913" y="371513"/>
                </a:lnTo>
                <a:lnTo>
                  <a:pt x="246291" y="303656"/>
                </a:lnTo>
                <a:lnTo>
                  <a:pt x="216039" y="151091"/>
                </a:lnTo>
                <a:lnTo>
                  <a:pt x="407903" y="151091"/>
                </a:lnTo>
                <a:lnTo>
                  <a:pt x="408724" y="77838"/>
                </a:lnTo>
                <a:lnTo>
                  <a:pt x="623109" y="77838"/>
                </a:lnTo>
                <a:lnTo>
                  <a:pt x="629272" y="73177"/>
                </a:lnTo>
                <a:lnTo>
                  <a:pt x="665598" y="73177"/>
                </a:lnTo>
                <a:lnTo>
                  <a:pt x="643015" y="58340"/>
                </a:lnTo>
                <a:lnTo>
                  <a:pt x="603826" y="38033"/>
                </a:lnTo>
                <a:lnTo>
                  <a:pt x="562402" y="21784"/>
                </a:lnTo>
                <a:lnTo>
                  <a:pt x="519004" y="9855"/>
                </a:lnTo>
                <a:lnTo>
                  <a:pt x="473893" y="2507"/>
                </a:lnTo>
                <a:lnTo>
                  <a:pt x="427329" y="0"/>
                </a:lnTo>
                <a:close/>
              </a:path>
              <a:path w="854709" h="853440">
                <a:moveTo>
                  <a:pt x="840783" y="321030"/>
                </a:moveTo>
                <a:lnTo>
                  <a:pt x="658139" y="321030"/>
                </a:lnTo>
                <a:lnTo>
                  <a:pt x="620407" y="426669"/>
                </a:lnTo>
                <a:lnTo>
                  <a:pt x="535901" y="489711"/>
                </a:lnTo>
                <a:lnTo>
                  <a:pt x="437045" y="521258"/>
                </a:lnTo>
                <a:lnTo>
                  <a:pt x="447700" y="687844"/>
                </a:lnTo>
                <a:lnTo>
                  <a:pt x="469188" y="852487"/>
                </a:lnTo>
                <a:lnTo>
                  <a:pt x="514806" y="845604"/>
                </a:lnTo>
                <a:lnTo>
                  <a:pt x="558685" y="834001"/>
                </a:lnTo>
                <a:lnTo>
                  <a:pt x="600585" y="817992"/>
                </a:lnTo>
                <a:lnTo>
                  <a:pt x="640240" y="797846"/>
                </a:lnTo>
                <a:lnTo>
                  <a:pt x="677382" y="773827"/>
                </a:lnTo>
                <a:lnTo>
                  <a:pt x="711746" y="746202"/>
                </a:lnTo>
                <a:lnTo>
                  <a:pt x="743065" y="715238"/>
                </a:lnTo>
                <a:lnTo>
                  <a:pt x="771073" y="681200"/>
                </a:lnTo>
                <a:lnTo>
                  <a:pt x="795503" y="644355"/>
                </a:lnTo>
                <a:lnTo>
                  <a:pt x="816088" y="604968"/>
                </a:lnTo>
                <a:lnTo>
                  <a:pt x="832563" y="563305"/>
                </a:lnTo>
                <a:lnTo>
                  <a:pt x="844661" y="519634"/>
                </a:lnTo>
                <a:lnTo>
                  <a:pt x="852115" y="474220"/>
                </a:lnTo>
                <a:lnTo>
                  <a:pt x="854659" y="427329"/>
                </a:lnTo>
                <a:lnTo>
                  <a:pt x="852151" y="380765"/>
                </a:lnTo>
                <a:lnTo>
                  <a:pt x="844803" y="335654"/>
                </a:lnTo>
                <a:lnTo>
                  <a:pt x="840783" y="321030"/>
                </a:lnTo>
                <a:close/>
              </a:path>
              <a:path w="854709" h="853440">
                <a:moveTo>
                  <a:pt x="314913" y="371513"/>
                </a:moveTo>
                <a:lnTo>
                  <a:pt x="139534" y="371513"/>
                </a:lnTo>
                <a:lnTo>
                  <a:pt x="295719" y="422262"/>
                </a:lnTo>
                <a:lnTo>
                  <a:pt x="403339" y="555790"/>
                </a:lnTo>
                <a:lnTo>
                  <a:pt x="404977" y="412534"/>
                </a:lnTo>
                <a:lnTo>
                  <a:pt x="327012" y="383476"/>
                </a:lnTo>
                <a:lnTo>
                  <a:pt x="314913" y="371513"/>
                </a:lnTo>
                <a:close/>
              </a:path>
              <a:path w="854709" h="853440">
                <a:moveTo>
                  <a:pt x="665598" y="73177"/>
                </a:moveTo>
                <a:lnTo>
                  <a:pt x="629272" y="73177"/>
                </a:lnTo>
                <a:lnTo>
                  <a:pt x="597801" y="235102"/>
                </a:lnTo>
                <a:lnTo>
                  <a:pt x="427558" y="372478"/>
                </a:lnTo>
                <a:lnTo>
                  <a:pt x="436753" y="516902"/>
                </a:lnTo>
                <a:lnTo>
                  <a:pt x="486105" y="390118"/>
                </a:lnTo>
                <a:lnTo>
                  <a:pt x="658139" y="321030"/>
                </a:lnTo>
                <a:lnTo>
                  <a:pt x="840783" y="321030"/>
                </a:lnTo>
                <a:lnTo>
                  <a:pt x="832874" y="292256"/>
                </a:lnTo>
                <a:lnTo>
                  <a:pt x="816625" y="250833"/>
                </a:lnTo>
                <a:lnTo>
                  <a:pt x="796318" y="211644"/>
                </a:lnTo>
                <a:lnTo>
                  <a:pt x="772212" y="174950"/>
                </a:lnTo>
                <a:lnTo>
                  <a:pt x="744567" y="141012"/>
                </a:lnTo>
                <a:lnTo>
                  <a:pt x="713646" y="110091"/>
                </a:lnTo>
                <a:lnTo>
                  <a:pt x="679708" y="82447"/>
                </a:lnTo>
                <a:lnTo>
                  <a:pt x="665598" y="73177"/>
                </a:lnTo>
                <a:close/>
              </a:path>
              <a:path w="854709" h="853440">
                <a:moveTo>
                  <a:pt x="407903" y="151091"/>
                </a:moveTo>
                <a:lnTo>
                  <a:pt x="216039" y="151091"/>
                </a:lnTo>
                <a:lnTo>
                  <a:pt x="326898" y="203111"/>
                </a:lnTo>
                <a:lnTo>
                  <a:pt x="388607" y="287705"/>
                </a:lnTo>
                <a:lnTo>
                  <a:pt x="394443" y="333590"/>
                </a:lnTo>
                <a:lnTo>
                  <a:pt x="398100" y="361267"/>
                </a:lnTo>
                <a:lnTo>
                  <a:pt x="401119" y="381881"/>
                </a:lnTo>
                <a:lnTo>
                  <a:pt x="405041" y="406577"/>
                </a:lnTo>
                <a:lnTo>
                  <a:pt x="407903" y="151091"/>
                </a:lnTo>
                <a:close/>
              </a:path>
              <a:path w="854709" h="853440">
                <a:moveTo>
                  <a:pt x="623109" y="77838"/>
                </a:moveTo>
                <a:lnTo>
                  <a:pt x="408724" y="77838"/>
                </a:lnTo>
                <a:lnTo>
                  <a:pt x="427215" y="367525"/>
                </a:lnTo>
                <a:lnTo>
                  <a:pt x="457276" y="203250"/>
                </a:lnTo>
                <a:lnTo>
                  <a:pt x="623109" y="778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86150" y="9911319"/>
            <a:ext cx="204470" cy="78105"/>
          </a:xfrm>
          <a:custGeom>
            <a:avLst/>
            <a:gdLst/>
            <a:ahLst/>
            <a:cxnLst/>
            <a:rect l="l" t="t" r="r" b="b"/>
            <a:pathLst>
              <a:path w="204470" h="78104">
                <a:moveTo>
                  <a:pt x="204431" y="0"/>
                </a:moveTo>
                <a:lnTo>
                  <a:pt x="68402" y="3365"/>
                </a:lnTo>
                <a:lnTo>
                  <a:pt x="0" y="77673"/>
                </a:lnTo>
                <a:lnTo>
                  <a:pt x="144805" y="76301"/>
                </a:lnTo>
                <a:lnTo>
                  <a:pt x="149211" y="70662"/>
                </a:lnTo>
                <a:lnTo>
                  <a:pt x="17741" y="70662"/>
                </a:lnTo>
                <a:lnTo>
                  <a:pt x="81838" y="16624"/>
                </a:lnTo>
                <a:lnTo>
                  <a:pt x="169925" y="13703"/>
                </a:lnTo>
                <a:lnTo>
                  <a:pt x="193723" y="13703"/>
                </a:lnTo>
                <a:lnTo>
                  <a:pt x="204431" y="0"/>
                </a:lnTo>
                <a:close/>
              </a:path>
              <a:path w="204470" h="78104">
                <a:moveTo>
                  <a:pt x="193723" y="13703"/>
                </a:moveTo>
                <a:lnTo>
                  <a:pt x="169925" y="13703"/>
                </a:lnTo>
                <a:lnTo>
                  <a:pt x="135496" y="56210"/>
                </a:lnTo>
                <a:lnTo>
                  <a:pt x="17741" y="70662"/>
                </a:lnTo>
                <a:lnTo>
                  <a:pt x="149211" y="70662"/>
                </a:lnTo>
                <a:lnTo>
                  <a:pt x="193723" y="13703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57779" y="9684670"/>
            <a:ext cx="99695" cy="195580"/>
          </a:xfrm>
          <a:custGeom>
            <a:avLst/>
            <a:gdLst/>
            <a:ahLst/>
            <a:cxnLst/>
            <a:rect l="l" t="t" r="r" b="b"/>
            <a:pathLst>
              <a:path w="99695" h="195579">
                <a:moveTo>
                  <a:pt x="0" y="0"/>
                </a:moveTo>
                <a:lnTo>
                  <a:pt x="18453" y="135293"/>
                </a:lnTo>
                <a:lnTo>
                  <a:pt x="99656" y="195300"/>
                </a:lnTo>
                <a:lnTo>
                  <a:pt x="97670" y="178422"/>
                </a:lnTo>
                <a:lnTo>
                  <a:pt x="90766" y="178422"/>
                </a:lnTo>
                <a:lnTo>
                  <a:pt x="28359" y="121373"/>
                </a:lnTo>
                <a:lnTo>
                  <a:pt x="17233" y="29197"/>
                </a:lnTo>
                <a:lnTo>
                  <a:pt x="46914" y="29197"/>
                </a:lnTo>
                <a:lnTo>
                  <a:pt x="0" y="0"/>
                </a:lnTo>
                <a:close/>
              </a:path>
              <a:path w="99695" h="195579">
                <a:moveTo>
                  <a:pt x="46914" y="29197"/>
                </a:moveTo>
                <a:lnTo>
                  <a:pt x="17233" y="29197"/>
                </a:lnTo>
                <a:lnTo>
                  <a:pt x="67538" y="68338"/>
                </a:lnTo>
                <a:lnTo>
                  <a:pt x="90766" y="178422"/>
                </a:lnTo>
                <a:lnTo>
                  <a:pt x="97670" y="178422"/>
                </a:lnTo>
                <a:lnTo>
                  <a:pt x="82727" y="51485"/>
                </a:lnTo>
                <a:lnTo>
                  <a:pt x="46914" y="29197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77461" y="9675798"/>
            <a:ext cx="161290" cy="165100"/>
          </a:xfrm>
          <a:custGeom>
            <a:avLst/>
            <a:gdLst/>
            <a:ahLst/>
            <a:cxnLst/>
            <a:rect l="l" t="t" r="r" b="b"/>
            <a:pathLst>
              <a:path w="161289" h="165100">
                <a:moveTo>
                  <a:pt x="161074" y="0"/>
                </a:moveTo>
                <a:lnTo>
                  <a:pt x="35394" y="64998"/>
                </a:lnTo>
                <a:lnTo>
                  <a:pt x="0" y="164871"/>
                </a:lnTo>
                <a:lnTo>
                  <a:pt x="26747" y="157327"/>
                </a:lnTo>
                <a:lnTo>
                  <a:pt x="8699" y="157327"/>
                </a:lnTo>
                <a:lnTo>
                  <a:pt x="49428" y="77698"/>
                </a:lnTo>
                <a:lnTo>
                  <a:pt x="139115" y="25526"/>
                </a:lnTo>
                <a:lnTo>
                  <a:pt x="154302" y="25526"/>
                </a:lnTo>
                <a:lnTo>
                  <a:pt x="161074" y="0"/>
                </a:lnTo>
                <a:close/>
              </a:path>
              <a:path w="161289" h="165100">
                <a:moveTo>
                  <a:pt x="154302" y="25526"/>
                </a:moveTo>
                <a:lnTo>
                  <a:pt x="139115" y="25526"/>
                </a:lnTo>
                <a:lnTo>
                  <a:pt x="115849" y="79705"/>
                </a:lnTo>
                <a:lnTo>
                  <a:pt x="71005" y="130784"/>
                </a:lnTo>
                <a:lnTo>
                  <a:pt x="8699" y="157327"/>
                </a:lnTo>
                <a:lnTo>
                  <a:pt x="26747" y="157327"/>
                </a:lnTo>
                <a:lnTo>
                  <a:pt x="77088" y="143128"/>
                </a:lnTo>
                <a:lnTo>
                  <a:pt x="138277" y="85940"/>
                </a:lnTo>
                <a:lnTo>
                  <a:pt x="154302" y="25526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09758" y="9833015"/>
            <a:ext cx="147320" cy="193040"/>
          </a:xfrm>
          <a:custGeom>
            <a:avLst/>
            <a:gdLst/>
            <a:ahLst/>
            <a:cxnLst/>
            <a:rect l="l" t="t" r="r" b="b"/>
            <a:pathLst>
              <a:path w="147320" h="193040">
                <a:moveTo>
                  <a:pt x="0" y="0"/>
                </a:moveTo>
                <a:lnTo>
                  <a:pt x="13284" y="107607"/>
                </a:lnTo>
                <a:lnTo>
                  <a:pt x="69024" y="163118"/>
                </a:lnTo>
                <a:lnTo>
                  <a:pt x="146837" y="192620"/>
                </a:lnTo>
                <a:lnTo>
                  <a:pt x="144355" y="181330"/>
                </a:lnTo>
                <a:lnTo>
                  <a:pt x="137668" y="181330"/>
                </a:lnTo>
                <a:lnTo>
                  <a:pt x="78625" y="151930"/>
                </a:lnTo>
                <a:lnTo>
                  <a:pt x="30848" y="97688"/>
                </a:lnTo>
                <a:lnTo>
                  <a:pt x="20637" y="32677"/>
                </a:lnTo>
                <a:lnTo>
                  <a:pt x="51578" y="32677"/>
                </a:lnTo>
                <a:lnTo>
                  <a:pt x="0" y="0"/>
                </a:lnTo>
                <a:close/>
              </a:path>
              <a:path w="147320" h="193040">
                <a:moveTo>
                  <a:pt x="51578" y="32677"/>
                </a:moveTo>
                <a:lnTo>
                  <a:pt x="20637" y="32677"/>
                </a:lnTo>
                <a:lnTo>
                  <a:pt x="108318" y="93903"/>
                </a:lnTo>
                <a:lnTo>
                  <a:pt x="137668" y="181330"/>
                </a:lnTo>
                <a:lnTo>
                  <a:pt x="144355" y="181330"/>
                </a:lnTo>
                <a:lnTo>
                  <a:pt x="121399" y="76911"/>
                </a:lnTo>
                <a:lnTo>
                  <a:pt x="51578" y="32677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21143" y="9571254"/>
            <a:ext cx="189230" cy="323850"/>
          </a:xfrm>
          <a:custGeom>
            <a:avLst/>
            <a:gdLst/>
            <a:ahLst/>
            <a:cxnLst/>
            <a:rect l="l" t="t" r="r" b="b"/>
            <a:pathLst>
              <a:path w="189229" h="323850">
                <a:moveTo>
                  <a:pt x="74345" y="0"/>
                </a:moveTo>
                <a:lnTo>
                  <a:pt x="0" y="0"/>
                </a:lnTo>
                <a:lnTo>
                  <a:pt x="0" y="323773"/>
                </a:lnTo>
                <a:lnTo>
                  <a:pt x="22351" y="323773"/>
                </a:lnTo>
                <a:lnTo>
                  <a:pt x="22351" y="187744"/>
                </a:lnTo>
                <a:lnTo>
                  <a:pt x="82105" y="187744"/>
                </a:lnTo>
                <a:lnTo>
                  <a:pt x="88493" y="187261"/>
                </a:lnTo>
                <a:lnTo>
                  <a:pt x="93967" y="186791"/>
                </a:lnTo>
                <a:lnTo>
                  <a:pt x="119680" y="186791"/>
                </a:lnTo>
                <a:lnTo>
                  <a:pt x="116776" y="181038"/>
                </a:lnTo>
                <a:lnTo>
                  <a:pt x="142403" y="167638"/>
                </a:lnTo>
                <a:lnTo>
                  <a:pt x="143431" y="166674"/>
                </a:lnTo>
                <a:lnTo>
                  <a:pt x="22351" y="166674"/>
                </a:lnTo>
                <a:lnTo>
                  <a:pt x="22351" y="20116"/>
                </a:lnTo>
                <a:lnTo>
                  <a:pt x="148791" y="20116"/>
                </a:lnTo>
                <a:lnTo>
                  <a:pt x="116038" y="4916"/>
                </a:lnTo>
                <a:lnTo>
                  <a:pt x="74345" y="0"/>
                </a:lnTo>
                <a:close/>
              </a:path>
              <a:path w="189229" h="323850">
                <a:moveTo>
                  <a:pt x="119680" y="186791"/>
                </a:moveTo>
                <a:lnTo>
                  <a:pt x="93967" y="186791"/>
                </a:lnTo>
                <a:lnTo>
                  <a:pt x="161924" y="323773"/>
                </a:lnTo>
                <a:lnTo>
                  <a:pt x="188836" y="323773"/>
                </a:lnTo>
                <a:lnTo>
                  <a:pt x="119680" y="186791"/>
                </a:lnTo>
                <a:close/>
              </a:path>
              <a:path w="189229" h="323850">
                <a:moveTo>
                  <a:pt x="148791" y="20116"/>
                </a:moveTo>
                <a:lnTo>
                  <a:pt x="71615" y="20116"/>
                </a:lnTo>
                <a:lnTo>
                  <a:pt x="107263" y="24000"/>
                </a:lnTo>
                <a:lnTo>
                  <a:pt x="134102" y="36460"/>
                </a:lnTo>
                <a:lnTo>
                  <a:pt x="151021" y="58709"/>
                </a:lnTo>
                <a:lnTo>
                  <a:pt x="156908" y="91960"/>
                </a:lnTo>
                <a:lnTo>
                  <a:pt x="150950" y="124648"/>
                </a:lnTo>
                <a:lnTo>
                  <a:pt x="133873" y="147996"/>
                </a:lnTo>
                <a:lnTo>
                  <a:pt x="106877" y="162005"/>
                </a:lnTo>
                <a:lnTo>
                  <a:pt x="71158" y="166674"/>
                </a:lnTo>
                <a:lnTo>
                  <a:pt x="143431" y="166674"/>
                </a:lnTo>
                <a:lnTo>
                  <a:pt x="162775" y="148534"/>
                </a:lnTo>
                <a:lnTo>
                  <a:pt x="176223" y="123050"/>
                </a:lnTo>
                <a:lnTo>
                  <a:pt x="181076" y="90512"/>
                </a:lnTo>
                <a:lnTo>
                  <a:pt x="172738" y="48691"/>
                </a:lnTo>
                <a:lnTo>
                  <a:pt x="149947" y="20653"/>
                </a:lnTo>
                <a:lnTo>
                  <a:pt x="148791" y="20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28211" y="9655556"/>
            <a:ext cx="178435" cy="244475"/>
          </a:xfrm>
          <a:custGeom>
            <a:avLst/>
            <a:gdLst/>
            <a:ahLst/>
            <a:cxnLst/>
            <a:rect l="l" t="t" r="r" b="b"/>
            <a:pathLst>
              <a:path w="178434" h="244475">
                <a:moveTo>
                  <a:pt x="92138" y="0"/>
                </a:moveTo>
                <a:lnTo>
                  <a:pt x="53304" y="8141"/>
                </a:lnTo>
                <a:lnTo>
                  <a:pt x="24347" y="31727"/>
                </a:lnTo>
                <a:lnTo>
                  <a:pt x="6250" y="69501"/>
                </a:lnTo>
                <a:lnTo>
                  <a:pt x="0" y="120205"/>
                </a:lnTo>
                <a:lnTo>
                  <a:pt x="7177" y="174345"/>
                </a:lnTo>
                <a:lnTo>
                  <a:pt x="27312" y="213126"/>
                </a:lnTo>
                <a:lnTo>
                  <a:pt x="58309" y="236461"/>
                </a:lnTo>
                <a:lnTo>
                  <a:pt x="98069" y="244259"/>
                </a:lnTo>
                <a:lnTo>
                  <a:pt x="121967" y="241669"/>
                </a:lnTo>
                <a:lnTo>
                  <a:pt x="143513" y="235037"/>
                </a:lnTo>
                <a:lnTo>
                  <a:pt x="162406" y="226069"/>
                </a:lnTo>
                <a:lnTo>
                  <a:pt x="163223" y="225577"/>
                </a:lnTo>
                <a:lnTo>
                  <a:pt x="99441" y="225577"/>
                </a:lnTo>
                <a:lnTo>
                  <a:pt x="68272" y="220024"/>
                </a:lnTo>
                <a:lnTo>
                  <a:pt x="43732" y="202706"/>
                </a:lnTo>
                <a:lnTo>
                  <a:pt x="27660" y="172636"/>
                </a:lnTo>
                <a:lnTo>
                  <a:pt x="21894" y="128828"/>
                </a:lnTo>
                <a:lnTo>
                  <a:pt x="178346" y="128828"/>
                </a:lnTo>
                <a:lnTo>
                  <a:pt x="178346" y="112064"/>
                </a:lnTo>
                <a:lnTo>
                  <a:pt x="178122" y="110147"/>
                </a:lnTo>
                <a:lnTo>
                  <a:pt x="21894" y="110147"/>
                </a:lnTo>
                <a:lnTo>
                  <a:pt x="25794" y="76382"/>
                </a:lnTo>
                <a:lnTo>
                  <a:pt x="38033" y="46926"/>
                </a:lnTo>
                <a:lnTo>
                  <a:pt x="59420" y="26090"/>
                </a:lnTo>
                <a:lnTo>
                  <a:pt x="90766" y="18186"/>
                </a:lnTo>
                <a:lnTo>
                  <a:pt x="140916" y="18186"/>
                </a:lnTo>
                <a:lnTo>
                  <a:pt x="131202" y="9225"/>
                </a:lnTo>
                <a:lnTo>
                  <a:pt x="92138" y="0"/>
                </a:lnTo>
                <a:close/>
              </a:path>
              <a:path w="178434" h="244475">
                <a:moveTo>
                  <a:pt x="171043" y="199237"/>
                </a:moveTo>
                <a:lnTo>
                  <a:pt x="158768" y="207392"/>
                </a:lnTo>
                <a:lnTo>
                  <a:pt x="142257" y="215998"/>
                </a:lnTo>
                <a:lnTo>
                  <a:pt x="122239" y="222808"/>
                </a:lnTo>
                <a:lnTo>
                  <a:pt x="99441" y="225577"/>
                </a:lnTo>
                <a:lnTo>
                  <a:pt x="163223" y="225577"/>
                </a:lnTo>
                <a:lnTo>
                  <a:pt x="178346" y="216471"/>
                </a:lnTo>
                <a:lnTo>
                  <a:pt x="171043" y="199237"/>
                </a:lnTo>
                <a:close/>
              </a:path>
              <a:path w="178434" h="244475">
                <a:moveTo>
                  <a:pt x="140916" y="18186"/>
                </a:moveTo>
                <a:lnTo>
                  <a:pt x="90766" y="18186"/>
                </a:lnTo>
                <a:lnTo>
                  <a:pt x="122198" y="26090"/>
                </a:lnTo>
                <a:lnTo>
                  <a:pt x="142425" y="46926"/>
                </a:lnTo>
                <a:lnTo>
                  <a:pt x="153244" y="76382"/>
                </a:lnTo>
                <a:lnTo>
                  <a:pt x="156451" y="110147"/>
                </a:lnTo>
                <a:lnTo>
                  <a:pt x="178122" y="110147"/>
                </a:lnTo>
                <a:lnTo>
                  <a:pt x="173407" y="69699"/>
                </a:lnTo>
                <a:lnTo>
                  <a:pt x="157992" y="33939"/>
                </a:lnTo>
                <a:lnTo>
                  <a:pt x="140916" y="181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23882" y="9556401"/>
            <a:ext cx="139700" cy="339090"/>
          </a:xfrm>
          <a:custGeom>
            <a:avLst/>
            <a:gdLst/>
            <a:ahLst/>
            <a:cxnLst/>
            <a:rect l="l" t="t" r="r" b="b"/>
            <a:pathLst>
              <a:path w="139700" h="339090">
                <a:moveTo>
                  <a:pt x="60197" y="123088"/>
                </a:moveTo>
                <a:lnTo>
                  <a:pt x="37401" y="123088"/>
                </a:lnTo>
                <a:lnTo>
                  <a:pt x="37401" y="338620"/>
                </a:lnTo>
                <a:lnTo>
                  <a:pt x="60197" y="338620"/>
                </a:lnTo>
                <a:lnTo>
                  <a:pt x="60197" y="123088"/>
                </a:lnTo>
                <a:close/>
              </a:path>
              <a:path w="139700" h="339090">
                <a:moveTo>
                  <a:pt x="113576" y="103936"/>
                </a:moveTo>
                <a:lnTo>
                  <a:pt x="0" y="103936"/>
                </a:lnTo>
                <a:lnTo>
                  <a:pt x="0" y="123088"/>
                </a:lnTo>
                <a:lnTo>
                  <a:pt x="113576" y="123088"/>
                </a:lnTo>
                <a:lnTo>
                  <a:pt x="113576" y="103936"/>
                </a:lnTo>
                <a:close/>
              </a:path>
              <a:path w="139700" h="339090">
                <a:moveTo>
                  <a:pt x="106273" y="0"/>
                </a:moveTo>
                <a:lnTo>
                  <a:pt x="76074" y="5389"/>
                </a:lnTo>
                <a:lnTo>
                  <a:pt x="54559" y="21196"/>
                </a:lnTo>
                <a:lnTo>
                  <a:pt x="41683" y="46880"/>
                </a:lnTo>
                <a:lnTo>
                  <a:pt x="37401" y="81902"/>
                </a:lnTo>
                <a:lnTo>
                  <a:pt x="37401" y="103936"/>
                </a:lnTo>
                <a:lnTo>
                  <a:pt x="60197" y="103936"/>
                </a:lnTo>
                <a:lnTo>
                  <a:pt x="60197" y="83819"/>
                </a:lnTo>
                <a:lnTo>
                  <a:pt x="62742" y="55608"/>
                </a:lnTo>
                <a:lnTo>
                  <a:pt x="70975" y="35569"/>
                </a:lnTo>
                <a:lnTo>
                  <a:pt x="85792" y="23612"/>
                </a:lnTo>
                <a:lnTo>
                  <a:pt x="108089" y="19646"/>
                </a:lnTo>
                <a:lnTo>
                  <a:pt x="137697" y="19646"/>
                </a:lnTo>
                <a:lnTo>
                  <a:pt x="139115" y="4787"/>
                </a:lnTo>
                <a:lnTo>
                  <a:pt x="130455" y="2625"/>
                </a:lnTo>
                <a:lnTo>
                  <a:pt x="122180" y="1136"/>
                </a:lnTo>
                <a:lnTo>
                  <a:pt x="114162" y="276"/>
                </a:lnTo>
                <a:lnTo>
                  <a:pt x="106273" y="0"/>
                </a:lnTo>
                <a:close/>
              </a:path>
              <a:path w="139700" h="339090">
                <a:moveTo>
                  <a:pt x="137697" y="19646"/>
                </a:moveTo>
                <a:lnTo>
                  <a:pt x="108089" y="19646"/>
                </a:lnTo>
                <a:lnTo>
                  <a:pt x="115928" y="19982"/>
                </a:lnTo>
                <a:lnTo>
                  <a:pt x="123893" y="20899"/>
                </a:lnTo>
                <a:lnTo>
                  <a:pt x="131255" y="22266"/>
                </a:lnTo>
                <a:lnTo>
                  <a:pt x="137286" y="23952"/>
                </a:lnTo>
                <a:lnTo>
                  <a:pt x="137697" y="196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51138" y="9655550"/>
            <a:ext cx="182880" cy="244475"/>
          </a:xfrm>
          <a:custGeom>
            <a:avLst/>
            <a:gdLst/>
            <a:ahLst/>
            <a:cxnLst/>
            <a:rect l="l" t="t" r="r" b="b"/>
            <a:pathLst>
              <a:path w="182879" h="244475">
                <a:moveTo>
                  <a:pt x="90766" y="0"/>
                </a:moveTo>
                <a:lnTo>
                  <a:pt x="50224" y="9301"/>
                </a:lnTo>
                <a:lnTo>
                  <a:pt x="21951" y="34901"/>
                </a:lnTo>
                <a:lnTo>
                  <a:pt x="5395" y="73343"/>
                </a:lnTo>
                <a:lnTo>
                  <a:pt x="0" y="121170"/>
                </a:lnTo>
                <a:lnTo>
                  <a:pt x="6099" y="174146"/>
                </a:lnTo>
                <a:lnTo>
                  <a:pt x="23828" y="212709"/>
                </a:lnTo>
                <a:lnTo>
                  <a:pt x="52335" y="236274"/>
                </a:lnTo>
                <a:lnTo>
                  <a:pt x="90766" y="244259"/>
                </a:lnTo>
                <a:lnTo>
                  <a:pt x="128757" y="236140"/>
                </a:lnTo>
                <a:lnTo>
                  <a:pt x="140998" y="226059"/>
                </a:lnTo>
                <a:lnTo>
                  <a:pt x="90766" y="226059"/>
                </a:lnTo>
                <a:lnTo>
                  <a:pt x="58140" y="218022"/>
                </a:lnTo>
                <a:lnTo>
                  <a:pt x="37055" y="195884"/>
                </a:lnTo>
                <a:lnTo>
                  <a:pt x="25719" y="162612"/>
                </a:lnTo>
                <a:lnTo>
                  <a:pt x="22339" y="121170"/>
                </a:lnTo>
                <a:lnTo>
                  <a:pt x="26167" y="79219"/>
                </a:lnTo>
                <a:lnTo>
                  <a:pt x="38250" y="46696"/>
                </a:lnTo>
                <a:lnTo>
                  <a:pt x="59485" y="25667"/>
                </a:lnTo>
                <a:lnTo>
                  <a:pt x="90766" y="18199"/>
                </a:lnTo>
                <a:lnTo>
                  <a:pt x="140458" y="18199"/>
                </a:lnTo>
                <a:lnTo>
                  <a:pt x="130107" y="9099"/>
                </a:lnTo>
                <a:lnTo>
                  <a:pt x="90766" y="0"/>
                </a:lnTo>
                <a:close/>
              </a:path>
              <a:path w="182879" h="244475">
                <a:moveTo>
                  <a:pt x="140458" y="18199"/>
                </a:moveTo>
                <a:lnTo>
                  <a:pt x="90766" y="18199"/>
                </a:lnTo>
                <a:lnTo>
                  <a:pt x="121732" y="25398"/>
                </a:lnTo>
                <a:lnTo>
                  <a:pt x="143162" y="45977"/>
                </a:lnTo>
                <a:lnTo>
                  <a:pt x="155612" y="78410"/>
                </a:lnTo>
                <a:lnTo>
                  <a:pt x="159639" y="121170"/>
                </a:lnTo>
                <a:lnTo>
                  <a:pt x="155933" y="165441"/>
                </a:lnTo>
                <a:lnTo>
                  <a:pt x="144019" y="198399"/>
                </a:lnTo>
                <a:lnTo>
                  <a:pt x="122696" y="218965"/>
                </a:lnTo>
                <a:lnTo>
                  <a:pt x="90766" y="226059"/>
                </a:lnTo>
                <a:lnTo>
                  <a:pt x="140998" y="226059"/>
                </a:lnTo>
                <a:lnTo>
                  <a:pt x="157643" y="212351"/>
                </a:lnTo>
                <a:lnTo>
                  <a:pt x="176011" y="173744"/>
                </a:lnTo>
                <a:lnTo>
                  <a:pt x="182448" y="121170"/>
                </a:lnTo>
                <a:lnTo>
                  <a:pt x="176461" y="72737"/>
                </a:lnTo>
                <a:lnTo>
                  <a:pt x="158843" y="34363"/>
                </a:lnTo>
                <a:lnTo>
                  <a:pt x="140458" y="18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75533" y="9656988"/>
            <a:ext cx="109855" cy="238125"/>
          </a:xfrm>
          <a:custGeom>
            <a:avLst/>
            <a:gdLst/>
            <a:ahLst/>
            <a:cxnLst/>
            <a:rect l="l" t="t" r="r" b="b"/>
            <a:pathLst>
              <a:path w="109854" h="238125">
                <a:moveTo>
                  <a:pt x="14604" y="3352"/>
                </a:moveTo>
                <a:lnTo>
                  <a:pt x="0" y="3352"/>
                </a:lnTo>
                <a:lnTo>
                  <a:pt x="0" y="238036"/>
                </a:lnTo>
                <a:lnTo>
                  <a:pt x="22351" y="238036"/>
                </a:lnTo>
                <a:lnTo>
                  <a:pt x="22351" y="50292"/>
                </a:lnTo>
                <a:lnTo>
                  <a:pt x="33029" y="39512"/>
                </a:lnTo>
                <a:lnTo>
                  <a:pt x="42847" y="32080"/>
                </a:lnTo>
                <a:lnTo>
                  <a:pt x="20523" y="32080"/>
                </a:lnTo>
                <a:lnTo>
                  <a:pt x="14604" y="3352"/>
                </a:lnTo>
                <a:close/>
              </a:path>
              <a:path w="109854" h="238125">
                <a:moveTo>
                  <a:pt x="79819" y="0"/>
                </a:moveTo>
                <a:lnTo>
                  <a:pt x="59847" y="3262"/>
                </a:lnTo>
                <a:lnTo>
                  <a:pt x="43165" y="11372"/>
                </a:lnTo>
                <a:lnTo>
                  <a:pt x="29986" y="21817"/>
                </a:lnTo>
                <a:lnTo>
                  <a:pt x="20523" y="32080"/>
                </a:lnTo>
                <a:lnTo>
                  <a:pt x="42847" y="32080"/>
                </a:lnTo>
                <a:lnTo>
                  <a:pt x="45842" y="29813"/>
                </a:lnTo>
                <a:lnTo>
                  <a:pt x="60705" y="22809"/>
                </a:lnTo>
                <a:lnTo>
                  <a:pt x="77533" y="20116"/>
                </a:lnTo>
                <a:lnTo>
                  <a:pt x="107317" y="20116"/>
                </a:lnTo>
                <a:lnTo>
                  <a:pt x="109473" y="4305"/>
                </a:lnTo>
                <a:lnTo>
                  <a:pt x="107471" y="3632"/>
                </a:lnTo>
                <a:lnTo>
                  <a:pt x="101661" y="2152"/>
                </a:lnTo>
                <a:lnTo>
                  <a:pt x="92345" y="672"/>
                </a:lnTo>
                <a:lnTo>
                  <a:pt x="79819" y="0"/>
                </a:lnTo>
                <a:close/>
              </a:path>
              <a:path w="109854" h="238125">
                <a:moveTo>
                  <a:pt x="107317" y="20116"/>
                </a:moveTo>
                <a:lnTo>
                  <a:pt x="77533" y="20116"/>
                </a:lnTo>
                <a:lnTo>
                  <a:pt x="86908" y="20453"/>
                </a:lnTo>
                <a:lnTo>
                  <a:pt x="95042" y="21374"/>
                </a:lnTo>
                <a:lnTo>
                  <a:pt x="101720" y="22742"/>
                </a:lnTo>
                <a:lnTo>
                  <a:pt x="106730" y="24422"/>
                </a:lnTo>
                <a:lnTo>
                  <a:pt x="107317" y="20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4187" y="9655550"/>
            <a:ext cx="301625" cy="240029"/>
          </a:xfrm>
          <a:custGeom>
            <a:avLst/>
            <a:gdLst/>
            <a:ahLst/>
            <a:cxnLst/>
            <a:rect l="l" t="t" r="r" b="b"/>
            <a:pathLst>
              <a:path w="301625" h="240029">
                <a:moveTo>
                  <a:pt x="14592" y="4787"/>
                </a:moveTo>
                <a:lnTo>
                  <a:pt x="0" y="4787"/>
                </a:lnTo>
                <a:lnTo>
                  <a:pt x="0" y="239471"/>
                </a:lnTo>
                <a:lnTo>
                  <a:pt x="22351" y="239471"/>
                </a:lnTo>
                <a:lnTo>
                  <a:pt x="22351" y="51727"/>
                </a:lnTo>
                <a:lnTo>
                  <a:pt x="34474" y="39966"/>
                </a:lnTo>
                <a:lnTo>
                  <a:pt x="43124" y="33528"/>
                </a:lnTo>
                <a:lnTo>
                  <a:pt x="20523" y="33528"/>
                </a:lnTo>
                <a:lnTo>
                  <a:pt x="14592" y="4787"/>
                </a:lnTo>
                <a:close/>
              </a:path>
              <a:path w="301625" h="240029">
                <a:moveTo>
                  <a:pt x="140237" y="19151"/>
                </a:moveTo>
                <a:lnTo>
                  <a:pt x="83921" y="19151"/>
                </a:lnTo>
                <a:lnTo>
                  <a:pt x="110633" y="24264"/>
                </a:lnTo>
                <a:lnTo>
                  <a:pt x="127596" y="39211"/>
                </a:lnTo>
                <a:lnTo>
                  <a:pt x="136521" y="63407"/>
                </a:lnTo>
                <a:lnTo>
                  <a:pt x="139115" y="96266"/>
                </a:lnTo>
                <a:lnTo>
                  <a:pt x="139115" y="239471"/>
                </a:lnTo>
                <a:lnTo>
                  <a:pt x="161924" y="239471"/>
                </a:lnTo>
                <a:lnTo>
                  <a:pt x="161924" y="89560"/>
                </a:lnTo>
                <a:lnTo>
                  <a:pt x="161667" y="79137"/>
                </a:lnTo>
                <a:lnTo>
                  <a:pt x="160896" y="69386"/>
                </a:lnTo>
                <a:lnTo>
                  <a:pt x="159610" y="60263"/>
                </a:lnTo>
                <a:lnTo>
                  <a:pt x="157810" y="51727"/>
                </a:lnTo>
                <a:lnTo>
                  <a:pt x="170307" y="39564"/>
                </a:lnTo>
                <a:lnTo>
                  <a:pt x="173410" y="37350"/>
                </a:lnTo>
                <a:lnTo>
                  <a:pt x="152793" y="37350"/>
                </a:lnTo>
                <a:lnTo>
                  <a:pt x="142694" y="21211"/>
                </a:lnTo>
                <a:lnTo>
                  <a:pt x="140237" y="19151"/>
                </a:lnTo>
                <a:close/>
              </a:path>
              <a:path w="301625" h="240029">
                <a:moveTo>
                  <a:pt x="276017" y="19151"/>
                </a:moveTo>
                <a:lnTo>
                  <a:pt x="218478" y="19151"/>
                </a:lnTo>
                <a:lnTo>
                  <a:pt x="245902" y="24196"/>
                </a:lnTo>
                <a:lnTo>
                  <a:pt x="264433" y="39030"/>
                </a:lnTo>
                <a:lnTo>
                  <a:pt x="274924" y="63203"/>
                </a:lnTo>
                <a:lnTo>
                  <a:pt x="278231" y="96266"/>
                </a:lnTo>
                <a:lnTo>
                  <a:pt x="278231" y="239471"/>
                </a:lnTo>
                <a:lnTo>
                  <a:pt x="301040" y="239471"/>
                </a:lnTo>
                <a:lnTo>
                  <a:pt x="301040" y="89560"/>
                </a:lnTo>
                <a:lnTo>
                  <a:pt x="295980" y="50717"/>
                </a:lnTo>
                <a:lnTo>
                  <a:pt x="281084" y="22691"/>
                </a:lnTo>
                <a:lnTo>
                  <a:pt x="276017" y="19151"/>
                </a:lnTo>
                <a:close/>
              </a:path>
              <a:path w="301625" h="240029">
                <a:moveTo>
                  <a:pt x="223494" y="0"/>
                </a:moveTo>
                <a:lnTo>
                  <a:pt x="200196" y="3884"/>
                </a:lnTo>
                <a:lnTo>
                  <a:pt x="180447" y="13469"/>
                </a:lnTo>
                <a:lnTo>
                  <a:pt x="164547" y="25658"/>
                </a:lnTo>
                <a:lnTo>
                  <a:pt x="152793" y="37350"/>
                </a:lnTo>
                <a:lnTo>
                  <a:pt x="173410" y="37350"/>
                </a:lnTo>
                <a:lnTo>
                  <a:pt x="184896" y="29152"/>
                </a:lnTo>
                <a:lnTo>
                  <a:pt x="201108" y="21884"/>
                </a:lnTo>
                <a:lnTo>
                  <a:pt x="218478" y="19151"/>
                </a:lnTo>
                <a:lnTo>
                  <a:pt x="276017" y="19151"/>
                </a:lnTo>
                <a:lnTo>
                  <a:pt x="256779" y="5710"/>
                </a:lnTo>
                <a:lnTo>
                  <a:pt x="223494" y="0"/>
                </a:lnTo>
                <a:close/>
              </a:path>
              <a:path w="301625" h="240029">
                <a:moveTo>
                  <a:pt x="88938" y="0"/>
                </a:moveTo>
                <a:lnTo>
                  <a:pt x="65937" y="3418"/>
                </a:lnTo>
                <a:lnTo>
                  <a:pt x="46867" y="11911"/>
                </a:lnTo>
                <a:lnTo>
                  <a:pt x="31729" y="22829"/>
                </a:lnTo>
                <a:lnTo>
                  <a:pt x="20523" y="33528"/>
                </a:lnTo>
                <a:lnTo>
                  <a:pt x="43124" y="33528"/>
                </a:lnTo>
                <a:lnTo>
                  <a:pt x="48521" y="29510"/>
                </a:lnTo>
                <a:lnTo>
                  <a:pt x="64876" y="22018"/>
                </a:lnTo>
                <a:lnTo>
                  <a:pt x="83921" y="19151"/>
                </a:lnTo>
                <a:lnTo>
                  <a:pt x="140237" y="19151"/>
                </a:lnTo>
                <a:lnTo>
                  <a:pt x="128743" y="9517"/>
                </a:lnTo>
                <a:lnTo>
                  <a:pt x="110852" y="2401"/>
                </a:lnTo>
                <a:lnTo>
                  <a:pt x="889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48963" y="9655550"/>
            <a:ext cx="161925" cy="244475"/>
          </a:xfrm>
          <a:custGeom>
            <a:avLst/>
            <a:gdLst/>
            <a:ahLst/>
            <a:cxnLst/>
            <a:rect l="l" t="t" r="r" b="b"/>
            <a:pathLst>
              <a:path w="161925" h="244475">
                <a:moveTo>
                  <a:pt x="140311" y="19151"/>
                </a:moveTo>
                <a:lnTo>
                  <a:pt x="84378" y="19151"/>
                </a:lnTo>
                <a:lnTo>
                  <a:pt x="109431" y="23096"/>
                </a:lnTo>
                <a:lnTo>
                  <a:pt x="126744" y="35258"/>
                </a:lnTo>
                <a:lnTo>
                  <a:pt x="136787" y="56131"/>
                </a:lnTo>
                <a:lnTo>
                  <a:pt x="140030" y="86207"/>
                </a:lnTo>
                <a:lnTo>
                  <a:pt x="140030" y="108242"/>
                </a:lnTo>
                <a:lnTo>
                  <a:pt x="76631" y="108242"/>
                </a:lnTo>
                <a:lnTo>
                  <a:pt x="43875" y="112971"/>
                </a:lnTo>
                <a:lnTo>
                  <a:pt x="19842" y="126320"/>
                </a:lnTo>
                <a:lnTo>
                  <a:pt x="5046" y="147032"/>
                </a:lnTo>
                <a:lnTo>
                  <a:pt x="0" y="173850"/>
                </a:lnTo>
                <a:lnTo>
                  <a:pt x="4569" y="200614"/>
                </a:lnTo>
                <a:lnTo>
                  <a:pt x="18076" y="223065"/>
                </a:lnTo>
                <a:lnTo>
                  <a:pt x="40221" y="238511"/>
                </a:lnTo>
                <a:lnTo>
                  <a:pt x="70700" y="244259"/>
                </a:lnTo>
                <a:lnTo>
                  <a:pt x="93036" y="241131"/>
                </a:lnTo>
                <a:lnTo>
                  <a:pt x="112552" y="232884"/>
                </a:lnTo>
                <a:lnTo>
                  <a:pt x="122073" y="226060"/>
                </a:lnTo>
                <a:lnTo>
                  <a:pt x="75260" y="226060"/>
                </a:lnTo>
                <a:lnTo>
                  <a:pt x="51071" y="222130"/>
                </a:lnTo>
                <a:lnTo>
                  <a:pt x="34323" y="211151"/>
                </a:lnTo>
                <a:lnTo>
                  <a:pt x="24587" y="194336"/>
                </a:lnTo>
                <a:lnTo>
                  <a:pt x="21437" y="172897"/>
                </a:lnTo>
                <a:lnTo>
                  <a:pt x="24267" y="154526"/>
                </a:lnTo>
                <a:lnTo>
                  <a:pt x="33812" y="139792"/>
                </a:lnTo>
                <a:lnTo>
                  <a:pt x="51650" y="129996"/>
                </a:lnTo>
                <a:lnTo>
                  <a:pt x="79362" y="126441"/>
                </a:lnTo>
                <a:lnTo>
                  <a:pt x="161467" y="126441"/>
                </a:lnTo>
                <a:lnTo>
                  <a:pt x="161467" y="81902"/>
                </a:lnTo>
                <a:lnTo>
                  <a:pt x="156593" y="46071"/>
                </a:lnTo>
                <a:lnTo>
                  <a:pt x="142311" y="20477"/>
                </a:lnTo>
                <a:lnTo>
                  <a:pt x="140311" y="19151"/>
                </a:lnTo>
                <a:close/>
              </a:path>
              <a:path w="161925" h="244475">
                <a:moveTo>
                  <a:pt x="161467" y="207860"/>
                </a:moveTo>
                <a:lnTo>
                  <a:pt x="141401" y="207860"/>
                </a:lnTo>
                <a:lnTo>
                  <a:pt x="146418" y="239471"/>
                </a:lnTo>
                <a:lnTo>
                  <a:pt x="161467" y="239471"/>
                </a:lnTo>
                <a:lnTo>
                  <a:pt x="161467" y="207860"/>
                </a:lnTo>
                <a:close/>
              </a:path>
              <a:path w="161925" h="244475">
                <a:moveTo>
                  <a:pt x="161467" y="126441"/>
                </a:moveTo>
                <a:lnTo>
                  <a:pt x="140030" y="126441"/>
                </a:lnTo>
                <a:lnTo>
                  <a:pt x="140030" y="190144"/>
                </a:lnTo>
                <a:lnTo>
                  <a:pt x="127409" y="203835"/>
                </a:lnTo>
                <a:lnTo>
                  <a:pt x="111921" y="215284"/>
                </a:lnTo>
                <a:lnTo>
                  <a:pt x="94295" y="223141"/>
                </a:lnTo>
                <a:lnTo>
                  <a:pt x="75260" y="226060"/>
                </a:lnTo>
                <a:lnTo>
                  <a:pt x="122073" y="226060"/>
                </a:lnTo>
                <a:lnTo>
                  <a:pt x="128817" y="221225"/>
                </a:lnTo>
                <a:lnTo>
                  <a:pt x="141401" y="207860"/>
                </a:lnTo>
                <a:lnTo>
                  <a:pt x="161467" y="207860"/>
                </a:lnTo>
                <a:lnTo>
                  <a:pt x="161467" y="126441"/>
                </a:lnTo>
                <a:close/>
              </a:path>
              <a:path w="161925" h="244475">
                <a:moveTo>
                  <a:pt x="87579" y="0"/>
                </a:moveTo>
                <a:lnTo>
                  <a:pt x="61601" y="1683"/>
                </a:lnTo>
                <a:lnTo>
                  <a:pt x="40200" y="5926"/>
                </a:lnTo>
                <a:lnTo>
                  <a:pt x="22987" y="11513"/>
                </a:lnTo>
                <a:lnTo>
                  <a:pt x="9575" y="17233"/>
                </a:lnTo>
                <a:lnTo>
                  <a:pt x="15963" y="34963"/>
                </a:lnTo>
                <a:lnTo>
                  <a:pt x="28898" y="29460"/>
                </a:lnTo>
                <a:lnTo>
                  <a:pt x="44870" y="24361"/>
                </a:lnTo>
                <a:lnTo>
                  <a:pt x="63493" y="20611"/>
                </a:lnTo>
                <a:lnTo>
                  <a:pt x="84378" y="19151"/>
                </a:lnTo>
                <a:lnTo>
                  <a:pt x="140311" y="19151"/>
                </a:lnTo>
                <a:lnTo>
                  <a:pt x="119135" y="5119"/>
                </a:lnTo>
                <a:lnTo>
                  <a:pt x="875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13534" y="9571731"/>
            <a:ext cx="189865" cy="323850"/>
          </a:xfrm>
          <a:custGeom>
            <a:avLst/>
            <a:gdLst/>
            <a:ahLst/>
            <a:cxnLst/>
            <a:rect l="l" t="t" r="r" b="b"/>
            <a:pathLst>
              <a:path w="189865" h="323850">
                <a:moveTo>
                  <a:pt x="189280" y="0"/>
                </a:moveTo>
                <a:lnTo>
                  <a:pt x="0" y="0"/>
                </a:lnTo>
                <a:lnTo>
                  <a:pt x="0" y="323291"/>
                </a:lnTo>
                <a:lnTo>
                  <a:pt x="189280" y="323291"/>
                </a:lnTo>
                <a:lnTo>
                  <a:pt x="189280" y="271081"/>
                </a:lnTo>
                <a:lnTo>
                  <a:pt x="59753" y="271081"/>
                </a:lnTo>
                <a:lnTo>
                  <a:pt x="59753" y="188226"/>
                </a:lnTo>
                <a:lnTo>
                  <a:pt x="154165" y="188226"/>
                </a:lnTo>
                <a:lnTo>
                  <a:pt x="158724" y="132664"/>
                </a:lnTo>
                <a:lnTo>
                  <a:pt x="59753" y="132664"/>
                </a:lnTo>
                <a:lnTo>
                  <a:pt x="59753" y="53162"/>
                </a:lnTo>
                <a:lnTo>
                  <a:pt x="189280" y="53162"/>
                </a:lnTo>
                <a:lnTo>
                  <a:pt x="1892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20602" y="9564546"/>
            <a:ext cx="205740" cy="335280"/>
          </a:xfrm>
          <a:custGeom>
            <a:avLst/>
            <a:gdLst/>
            <a:ahLst/>
            <a:cxnLst/>
            <a:rect l="l" t="t" r="r" b="b"/>
            <a:pathLst>
              <a:path w="205740" h="335279">
                <a:moveTo>
                  <a:pt x="96227" y="91008"/>
                </a:moveTo>
                <a:lnTo>
                  <a:pt x="58298" y="99179"/>
                </a:lnTo>
                <a:lnTo>
                  <a:pt x="27763" y="122975"/>
                </a:lnTo>
                <a:lnTo>
                  <a:pt x="7404" y="161318"/>
                </a:lnTo>
                <a:lnTo>
                  <a:pt x="0" y="213131"/>
                </a:lnTo>
                <a:lnTo>
                  <a:pt x="7133" y="267576"/>
                </a:lnTo>
                <a:lnTo>
                  <a:pt x="26622" y="305631"/>
                </a:lnTo>
                <a:lnTo>
                  <a:pt x="55603" y="327970"/>
                </a:lnTo>
                <a:lnTo>
                  <a:pt x="91211" y="335267"/>
                </a:lnTo>
                <a:lnTo>
                  <a:pt x="111318" y="332498"/>
                </a:lnTo>
                <a:lnTo>
                  <a:pt x="128217" y="325329"/>
                </a:lnTo>
                <a:lnTo>
                  <a:pt x="141437" y="315464"/>
                </a:lnTo>
                <a:lnTo>
                  <a:pt x="150507" y="304609"/>
                </a:lnTo>
                <a:lnTo>
                  <a:pt x="205701" y="304609"/>
                </a:lnTo>
                <a:lnTo>
                  <a:pt x="205701" y="289763"/>
                </a:lnTo>
                <a:lnTo>
                  <a:pt x="104901" y="289763"/>
                </a:lnTo>
                <a:lnTo>
                  <a:pt x="85913" y="285595"/>
                </a:lnTo>
                <a:lnTo>
                  <a:pt x="71715" y="272222"/>
                </a:lnTo>
                <a:lnTo>
                  <a:pt x="62819" y="248341"/>
                </a:lnTo>
                <a:lnTo>
                  <a:pt x="59740" y="212648"/>
                </a:lnTo>
                <a:lnTo>
                  <a:pt x="62962" y="177941"/>
                </a:lnTo>
                <a:lnTo>
                  <a:pt x="72170" y="154817"/>
                </a:lnTo>
                <a:lnTo>
                  <a:pt x="86679" y="141931"/>
                </a:lnTo>
                <a:lnTo>
                  <a:pt x="105803" y="137934"/>
                </a:lnTo>
                <a:lnTo>
                  <a:pt x="205701" y="137934"/>
                </a:lnTo>
                <a:lnTo>
                  <a:pt x="205701" y="113995"/>
                </a:lnTo>
                <a:lnTo>
                  <a:pt x="151879" y="113995"/>
                </a:lnTo>
                <a:lnTo>
                  <a:pt x="141387" y="104338"/>
                </a:lnTo>
                <a:lnTo>
                  <a:pt x="128501" y="97110"/>
                </a:lnTo>
                <a:lnTo>
                  <a:pt x="113392" y="92578"/>
                </a:lnTo>
                <a:lnTo>
                  <a:pt x="96227" y="91008"/>
                </a:lnTo>
                <a:close/>
              </a:path>
              <a:path w="205740" h="335279">
                <a:moveTo>
                  <a:pt x="205701" y="304609"/>
                </a:moveTo>
                <a:lnTo>
                  <a:pt x="150507" y="304609"/>
                </a:lnTo>
                <a:lnTo>
                  <a:pt x="157352" y="330479"/>
                </a:lnTo>
                <a:lnTo>
                  <a:pt x="205701" y="330479"/>
                </a:lnTo>
                <a:lnTo>
                  <a:pt x="205701" y="304609"/>
                </a:lnTo>
                <a:close/>
              </a:path>
              <a:path w="205740" h="335279">
                <a:moveTo>
                  <a:pt x="205701" y="137934"/>
                </a:moveTo>
                <a:lnTo>
                  <a:pt x="105803" y="137934"/>
                </a:lnTo>
                <a:lnTo>
                  <a:pt x="118177" y="138923"/>
                </a:lnTo>
                <a:lnTo>
                  <a:pt x="129181" y="141530"/>
                </a:lnTo>
                <a:lnTo>
                  <a:pt x="138647" y="145215"/>
                </a:lnTo>
                <a:lnTo>
                  <a:pt x="146405" y="149440"/>
                </a:lnTo>
                <a:lnTo>
                  <a:pt x="146405" y="269646"/>
                </a:lnTo>
                <a:lnTo>
                  <a:pt x="137225" y="278045"/>
                </a:lnTo>
                <a:lnTo>
                  <a:pt x="127020" y="284376"/>
                </a:lnTo>
                <a:lnTo>
                  <a:pt x="116132" y="288371"/>
                </a:lnTo>
                <a:lnTo>
                  <a:pt x="104901" y="289763"/>
                </a:lnTo>
                <a:lnTo>
                  <a:pt x="205701" y="289763"/>
                </a:lnTo>
                <a:lnTo>
                  <a:pt x="205701" y="137934"/>
                </a:lnTo>
                <a:close/>
              </a:path>
              <a:path w="205740" h="335279">
                <a:moveTo>
                  <a:pt x="205701" y="0"/>
                </a:moveTo>
                <a:lnTo>
                  <a:pt x="146405" y="0"/>
                </a:lnTo>
                <a:lnTo>
                  <a:pt x="146405" y="70891"/>
                </a:lnTo>
                <a:lnTo>
                  <a:pt x="146748" y="83214"/>
                </a:lnTo>
                <a:lnTo>
                  <a:pt x="147775" y="94057"/>
                </a:lnTo>
                <a:lnTo>
                  <a:pt x="149486" y="104093"/>
                </a:lnTo>
                <a:lnTo>
                  <a:pt x="151879" y="113995"/>
                </a:lnTo>
                <a:lnTo>
                  <a:pt x="205701" y="113995"/>
                </a:lnTo>
                <a:lnTo>
                  <a:pt x="205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63253" y="9660339"/>
            <a:ext cx="199390" cy="240029"/>
          </a:xfrm>
          <a:custGeom>
            <a:avLst/>
            <a:gdLst/>
            <a:ahLst/>
            <a:cxnLst/>
            <a:rect l="l" t="t" r="r" b="b"/>
            <a:pathLst>
              <a:path w="199390" h="240029">
                <a:moveTo>
                  <a:pt x="59283" y="0"/>
                </a:moveTo>
                <a:lnTo>
                  <a:pt x="0" y="0"/>
                </a:lnTo>
                <a:lnTo>
                  <a:pt x="53" y="142722"/>
                </a:lnTo>
                <a:lnTo>
                  <a:pt x="4858" y="184719"/>
                </a:lnTo>
                <a:lnTo>
                  <a:pt x="19719" y="215107"/>
                </a:lnTo>
                <a:lnTo>
                  <a:pt x="45016" y="233373"/>
                </a:lnTo>
                <a:lnTo>
                  <a:pt x="81178" y="239471"/>
                </a:lnTo>
                <a:lnTo>
                  <a:pt x="105619" y="236252"/>
                </a:lnTo>
                <a:lnTo>
                  <a:pt x="125482" y="228093"/>
                </a:lnTo>
                <a:lnTo>
                  <a:pt x="140639" y="217241"/>
                </a:lnTo>
                <a:lnTo>
                  <a:pt x="150964" y="205943"/>
                </a:lnTo>
                <a:lnTo>
                  <a:pt x="199313" y="205943"/>
                </a:lnTo>
                <a:lnTo>
                  <a:pt x="199313" y="191579"/>
                </a:lnTo>
                <a:lnTo>
                  <a:pt x="98513" y="191579"/>
                </a:lnTo>
                <a:lnTo>
                  <a:pt x="81030" y="188996"/>
                </a:lnTo>
                <a:lnTo>
                  <a:pt x="68807" y="180619"/>
                </a:lnTo>
                <a:lnTo>
                  <a:pt x="61628" y="165508"/>
                </a:lnTo>
                <a:lnTo>
                  <a:pt x="59283" y="142722"/>
                </a:lnTo>
                <a:lnTo>
                  <a:pt x="59283" y="0"/>
                </a:lnTo>
                <a:close/>
              </a:path>
              <a:path w="199390" h="240029">
                <a:moveTo>
                  <a:pt x="199313" y="205943"/>
                </a:moveTo>
                <a:lnTo>
                  <a:pt x="150964" y="205943"/>
                </a:lnTo>
                <a:lnTo>
                  <a:pt x="160096" y="234683"/>
                </a:lnTo>
                <a:lnTo>
                  <a:pt x="199313" y="234683"/>
                </a:lnTo>
                <a:lnTo>
                  <a:pt x="199313" y="205943"/>
                </a:lnTo>
                <a:close/>
              </a:path>
              <a:path w="199390" h="240029">
                <a:moveTo>
                  <a:pt x="199313" y="0"/>
                </a:moveTo>
                <a:lnTo>
                  <a:pt x="138645" y="0"/>
                </a:lnTo>
                <a:lnTo>
                  <a:pt x="138645" y="177685"/>
                </a:lnTo>
                <a:lnTo>
                  <a:pt x="130130" y="183092"/>
                </a:lnTo>
                <a:lnTo>
                  <a:pt x="120461" y="187509"/>
                </a:lnTo>
                <a:lnTo>
                  <a:pt x="109851" y="190487"/>
                </a:lnTo>
                <a:lnTo>
                  <a:pt x="98513" y="191579"/>
                </a:lnTo>
                <a:lnTo>
                  <a:pt x="199313" y="191579"/>
                </a:lnTo>
                <a:lnTo>
                  <a:pt x="1993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93112" y="9655557"/>
            <a:ext cx="183515" cy="244475"/>
          </a:xfrm>
          <a:custGeom>
            <a:avLst/>
            <a:gdLst/>
            <a:ahLst/>
            <a:cxnLst/>
            <a:rect l="l" t="t" r="r" b="b"/>
            <a:pathLst>
              <a:path w="183515" h="244475">
                <a:moveTo>
                  <a:pt x="106273" y="0"/>
                </a:moveTo>
                <a:lnTo>
                  <a:pt x="61770" y="8305"/>
                </a:lnTo>
                <a:lnTo>
                  <a:pt x="28338" y="32324"/>
                </a:lnTo>
                <a:lnTo>
                  <a:pt x="7305" y="70712"/>
                </a:lnTo>
                <a:lnTo>
                  <a:pt x="0" y="122123"/>
                </a:lnTo>
                <a:lnTo>
                  <a:pt x="7313" y="175963"/>
                </a:lnTo>
                <a:lnTo>
                  <a:pt x="28397" y="214085"/>
                </a:lnTo>
                <a:lnTo>
                  <a:pt x="61968" y="236760"/>
                </a:lnTo>
                <a:lnTo>
                  <a:pt x="106743" y="244259"/>
                </a:lnTo>
                <a:lnTo>
                  <a:pt x="131159" y="242051"/>
                </a:lnTo>
                <a:lnTo>
                  <a:pt x="152920" y="236654"/>
                </a:lnTo>
                <a:lnTo>
                  <a:pt x="170747" y="229910"/>
                </a:lnTo>
                <a:lnTo>
                  <a:pt x="183362" y="223659"/>
                </a:lnTo>
                <a:lnTo>
                  <a:pt x="176769" y="196837"/>
                </a:lnTo>
                <a:lnTo>
                  <a:pt x="111759" y="196837"/>
                </a:lnTo>
                <a:lnTo>
                  <a:pt x="90114" y="192639"/>
                </a:lnTo>
                <a:lnTo>
                  <a:pt x="74069" y="179416"/>
                </a:lnTo>
                <a:lnTo>
                  <a:pt x="64096" y="156225"/>
                </a:lnTo>
                <a:lnTo>
                  <a:pt x="60667" y="122123"/>
                </a:lnTo>
                <a:lnTo>
                  <a:pt x="64218" y="88224"/>
                </a:lnTo>
                <a:lnTo>
                  <a:pt x="74355" y="65011"/>
                </a:lnTo>
                <a:lnTo>
                  <a:pt x="90307" y="51675"/>
                </a:lnTo>
                <a:lnTo>
                  <a:pt x="111302" y="47409"/>
                </a:lnTo>
                <a:lnTo>
                  <a:pt x="172633" y="47409"/>
                </a:lnTo>
                <a:lnTo>
                  <a:pt x="182905" y="19151"/>
                </a:lnTo>
                <a:lnTo>
                  <a:pt x="166063" y="10699"/>
                </a:lnTo>
                <a:lnTo>
                  <a:pt x="147675" y="4722"/>
                </a:lnTo>
                <a:lnTo>
                  <a:pt x="127744" y="1172"/>
                </a:lnTo>
                <a:lnTo>
                  <a:pt x="106273" y="0"/>
                </a:lnTo>
                <a:close/>
              </a:path>
              <a:path w="183515" h="244475">
                <a:moveTo>
                  <a:pt x="172415" y="179120"/>
                </a:moveTo>
                <a:lnTo>
                  <a:pt x="160057" y="185521"/>
                </a:lnTo>
                <a:lnTo>
                  <a:pt x="145340" y="191208"/>
                </a:lnTo>
                <a:lnTo>
                  <a:pt x="128997" y="195279"/>
                </a:lnTo>
                <a:lnTo>
                  <a:pt x="111759" y="196837"/>
                </a:lnTo>
                <a:lnTo>
                  <a:pt x="176769" y="196837"/>
                </a:lnTo>
                <a:lnTo>
                  <a:pt x="172415" y="179120"/>
                </a:lnTo>
                <a:close/>
              </a:path>
              <a:path w="183515" h="244475">
                <a:moveTo>
                  <a:pt x="172633" y="47409"/>
                </a:moveTo>
                <a:lnTo>
                  <a:pt x="111302" y="47409"/>
                </a:lnTo>
                <a:lnTo>
                  <a:pt x="126095" y="48238"/>
                </a:lnTo>
                <a:lnTo>
                  <a:pt x="140719" y="50819"/>
                </a:lnTo>
                <a:lnTo>
                  <a:pt x="154661" y="55285"/>
                </a:lnTo>
                <a:lnTo>
                  <a:pt x="167411" y="61772"/>
                </a:lnTo>
                <a:lnTo>
                  <a:pt x="172633" y="474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89702" y="9655550"/>
            <a:ext cx="189230" cy="244475"/>
          </a:xfrm>
          <a:custGeom>
            <a:avLst/>
            <a:gdLst/>
            <a:ahLst/>
            <a:cxnLst/>
            <a:rect l="l" t="t" r="r" b="b"/>
            <a:pathLst>
              <a:path w="189229" h="244475">
                <a:moveTo>
                  <a:pt x="181703" y="47891"/>
                </a:moveTo>
                <a:lnTo>
                  <a:pt x="92138" y="47891"/>
                </a:lnTo>
                <a:lnTo>
                  <a:pt x="107885" y="49859"/>
                </a:lnTo>
                <a:lnTo>
                  <a:pt x="120302" y="56451"/>
                </a:lnTo>
                <a:lnTo>
                  <a:pt x="128444" y="68701"/>
                </a:lnTo>
                <a:lnTo>
                  <a:pt x="131368" y="87642"/>
                </a:lnTo>
                <a:lnTo>
                  <a:pt x="131368" y="99618"/>
                </a:lnTo>
                <a:lnTo>
                  <a:pt x="84378" y="99618"/>
                </a:lnTo>
                <a:lnTo>
                  <a:pt x="48488" y="104340"/>
                </a:lnTo>
                <a:lnTo>
                  <a:pt x="22005" y="117995"/>
                </a:lnTo>
                <a:lnTo>
                  <a:pt x="5615" y="139823"/>
                </a:lnTo>
                <a:lnTo>
                  <a:pt x="0" y="169062"/>
                </a:lnTo>
                <a:lnTo>
                  <a:pt x="5401" y="199805"/>
                </a:lnTo>
                <a:lnTo>
                  <a:pt x="20637" y="223543"/>
                </a:lnTo>
                <a:lnTo>
                  <a:pt x="44255" y="238840"/>
                </a:lnTo>
                <a:lnTo>
                  <a:pt x="74803" y="244259"/>
                </a:lnTo>
                <a:lnTo>
                  <a:pt x="96667" y="241460"/>
                </a:lnTo>
                <a:lnTo>
                  <a:pt x="114941" y="234083"/>
                </a:lnTo>
                <a:lnTo>
                  <a:pt x="129452" y="223652"/>
                </a:lnTo>
                <a:lnTo>
                  <a:pt x="140030" y="211696"/>
                </a:lnTo>
                <a:lnTo>
                  <a:pt x="188836" y="211696"/>
                </a:lnTo>
                <a:lnTo>
                  <a:pt x="188836" y="201637"/>
                </a:lnTo>
                <a:lnTo>
                  <a:pt x="91681" y="201637"/>
                </a:lnTo>
                <a:lnTo>
                  <a:pt x="77043" y="199280"/>
                </a:lnTo>
                <a:lnTo>
                  <a:pt x="66644" y="192478"/>
                </a:lnTo>
                <a:lnTo>
                  <a:pt x="60439" y="181631"/>
                </a:lnTo>
                <a:lnTo>
                  <a:pt x="58381" y="167144"/>
                </a:lnTo>
                <a:lnTo>
                  <a:pt x="60548" y="154955"/>
                </a:lnTo>
                <a:lnTo>
                  <a:pt x="67162" y="145413"/>
                </a:lnTo>
                <a:lnTo>
                  <a:pt x="78393" y="139192"/>
                </a:lnTo>
                <a:lnTo>
                  <a:pt x="94411" y="136969"/>
                </a:lnTo>
                <a:lnTo>
                  <a:pt x="188836" y="136969"/>
                </a:lnTo>
                <a:lnTo>
                  <a:pt x="188836" y="90512"/>
                </a:lnTo>
                <a:lnTo>
                  <a:pt x="183567" y="51118"/>
                </a:lnTo>
                <a:lnTo>
                  <a:pt x="181703" y="47891"/>
                </a:lnTo>
                <a:close/>
              </a:path>
              <a:path w="189229" h="244475">
                <a:moveTo>
                  <a:pt x="188836" y="211696"/>
                </a:moveTo>
                <a:lnTo>
                  <a:pt x="140030" y="211696"/>
                </a:lnTo>
                <a:lnTo>
                  <a:pt x="148234" y="239471"/>
                </a:lnTo>
                <a:lnTo>
                  <a:pt x="188836" y="239471"/>
                </a:lnTo>
                <a:lnTo>
                  <a:pt x="188836" y="211696"/>
                </a:lnTo>
                <a:close/>
              </a:path>
              <a:path w="189229" h="244475">
                <a:moveTo>
                  <a:pt x="188836" y="136969"/>
                </a:moveTo>
                <a:lnTo>
                  <a:pt x="131368" y="136969"/>
                </a:lnTo>
                <a:lnTo>
                  <a:pt x="131368" y="185826"/>
                </a:lnTo>
                <a:lnTo>
                  <a:pt x="122531" y="192138"/>
                </a:lnTo>
                <a:lnTo>
                  <a:pt x="112715" y="197146"/>
                </a:lnTo>
                <a:lnTo>
                  <a:pt x="102304" y="200447"/>
                </a:lnTo>
                <a:lnTo>
                  <a:pt x="91681" y="201637"/>
                </a:lnTo>
                <a:lnTo>
                  <a:pt x="188836" y="201637"/>
                </a:lnTo>
                <a:lnTo>
                  <a:pt x="188836" y="136969"/>
                </a:lnTo>
                <a:close/>
              </a:path>
              <a:path w="189229" h="244475">
                <a:moveTo>
                  <a:pt x="98056" y="0"/>
                </a:moveTo>
                <a:lnTo>
                  <a:pt x="72631" y="1577"/>
                </a:lnTo>
                <a:lnTo>
                  <a:pt x="49258" y="5803"/>
                </a:lnTo>
                <a:lnTo>
                  <a:pt x="28278" y="11915"/>
                </a:lnTo>
                <a:lnTo>
                  <a:pt x="10033" y="19151"/>
                </a:lnTo>
                <a:lnTo>
                  <a:pt x="25082" y="63690"/>
                </a:lnTo>
                <a:lnTo>
                  <a:pt x="39537" y="57589"/>
                </a:lnTo>
                <a:lnTo>
                  <a:pt x="55529" y="52562"/>
                </a:lnTo>
                <a:lnTo>
                  <a:pt x="73061" y="49149"/>
                </a:lnTo>
                <a:lnTo>
                  <a:pt x="92138" y="47891"/>
                </a:lnTo>
                <a:lnTo>
                  <a:pt x="181703" y="47891"/>
                </a:lnTo>
                <a:lnTo>
                  <a:pt x="167220" y="22810"/>
                </a:lnTo>
                <a:lnTo>
                  <a:pt x="138987" y="5725"/>
                </a:lnTo>
                <a:lnTo>
                  <a:pt x="98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08616" y="9655557"/>
            <a:ext cx="183515" cy="244475"/>
          </a:xfrm>
          <a:custGeom>
            <a:avLst/>
            <a:gdLst/>
            <a:ahLst/>
            <a:cxnLst/>
            <a:rect l="l" t="t" r="r" b="b"/>
            <a:pathLst>
              <a:path w="183515" h="244475">
                <a:moveTo>
                  <a:pt x="106273" y="0"/>
                </a:moveTo>
                <a:lnTo>
                  <a:pt x="61770" y="8305"/>
                </a:lnTo>
                <a:lnTo>
                  <a:pt x="28338" y="32324"/>
                </a:lnTo>
                <a:lnTo>
                  <a:pt x="7305" y="70712"/>
                </a:lnTo>
                <a:lnTo>
                  <a:pt x="0" y="122123"/>
                </a:lnTo>
                <a:lnTo>
                  <a:pt x="7313" y="175963"/>
                </a:lnTo>
                <a:lnTo>
                  <a:pt x="28397" y="214085"/>
                </a:lnTo>
                <a:lnTo>
                  <a:pt x="61968" y="236760"/>
                </a:lnTo>
                <a:lnTo>
                  <a:pt x="106743" y="244259"/>
                </a:lnTo>
                <a:lnTo>
                  <a:pt x="131159" y="242051"/>
                </a:lnTo>
                <a:lnTo>
                  <a:pt x="152920" y="236654"/>
                </a:lnTo>
                <a:lnTo>
                  <a:pt x="170747" y="229910"/>
                </a:lnTo>
                <a:lnTo>
                  <a:pt x="183362" y="223659"/>
                </a:lnTo>
                <a:lnTo>
                  <a:pt x="176769" y="196837"/>
                </a:lnTo>
                <a:lnTo>
                  <a:pt x="111759" y="196837"/>
                </a:lnTo>
                <a:lnTo>
                  <a:pt x="90114" y="192639"/>
                </a:lnTo>
                <a:lnTo>
                  <a:pt x="74069" y="179416"/>
                </a:lnTo>
                <a:lnTo>
                  <a:pt x="64096" y="156225"/>
                </a:lnTo>
                <a:lnTo>
                  <a:pt x="60667" y="122123"/>
                </a:lnTo>
                <a:lnTo>
                  <a:pt x="64216" y="88224"/>
                </a:lnTo>
                <a:lnTo>
                  <a:pt x="74350" y="65011"/>
                </a:lnTo>
                <a:lnTo>
                  <a:pt x="90301" y="51675"/>
                </a:lnTo>
                <a:lnTo>
                  <a:pt x="111302" y="47409"/>
                </a:lnTo>
                <a:lnTo>
                  <a:pt x="172633" y="47409"/>
                </a:lnTo>
                <a:lnTo>
                  <a:pt x="182905" y="19151"/>
                </a:lnTo>
                <a:lnTo>
                  <a:pt x="166063" y="10699"/>
                </a:lnTo>
                <a:lnTo>
                  <a:pt x="147675" y="4722"/>
                </a:lnTo>
                <a:lnTo>
                  <a:pt x="127744" y="1172"/>
                </a:lnTo>
                <a:lnTo>
                  <a:pt x="106273" y="0"/>
                </a:lnTo>
                <a:close/>
              </a:path>
              <a:path w="183515" h="244475">
                <a:moveTo>
                  <a:pt x="172415" y="179120"/>
                </a:moveTo>
                <a:lnTo>
                  <a:pt x="160051" y="185521"/>
                </a:lnTo>
                <a:lnTo>
                  <a:pt x="145335" y="191208"/>
                </a:lnTo>
                <a:lnTo>
                  <a:pt x="128995" y="195279"/>
                </a:lnTo>
                <a:lnTo>
                  <a:pt x="111759" y="196837"/>
                </a:lnTo>
                <a:lnTo>
                  <a:pt x="176769" y="196837"/>
                </a:lnTo>
                <a:lnTo>
                  <a:pt x="172415" y="179120"/>
                </a:lnTo>
                <a:close/>
              </a:path>
              <a:path w="183515" h="244475">
                <a:moveTo>
                  <a:pt x="172633" y="47409"/>
                </a:moveTo>
                <a:lnTo>
                  <a:pt x="111302" y="47409"/>
                </a:lnTo>
                <a:lnTo>
                  <a:pt x="126095" y="48238"/>
                </a:lnTo>
                <a:lnTo>
                  <a:pt x="140719" y="50819"/>
                </a:lnTo>
                <a:lnTo>
                  <a:pt x="154661" y="55285"/>
                </a:lnTo>
                <a:lnTo>
                  <a:pt x="167411" y="61772"/>
                </a:lnTo>
                <a:lnTo>
                  <a:pt x="172633" y="474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10212" y="9564555"/>
            <a:ext cx="85725" cy="330835"/>
          </a:xfrm>
          <a:custGeom>
            <a:avLst/>
            <a:gdLst/>
            <a:ahLst/>
            <a:cxnLst/>
            <a:rect l="l" t="t" r="r" b="b"/>
            <a:pathLst>
              <a:path w="85725" h="330834">
                <a:moveTo>
                  <a:pt x="85293" y="95783"/>
                </a:moveTo>
                <a:lnTo>
                  <a:pt x="0" y="95783"/>
                </a:lnTo>
                <a:lnTo>
                  <a:pt x="0" y="135051"/>
                </a:lnTo>
                <a:lnTo>
                  <a:pt x="26009" y="140804"/>
                </a:lnTo>
                <a:lnTo>
                  <a:pt x="26009" y="330466"/>
                </a:lnTo>
                <a:lnTo>
                  <a:pt x="85293" y="330466"/>
                </a:lnTo>
                <a:lnTo>
                  <a:pt x="85293" y="95783"/>
                </a:lnTo>
                <a:close/>
              </a:path>
              <a:path w="85725" h="330834">
                <a:moveTo>
                  <a:pt x="84391" y="0"/>
                </a:moveTo>
                <a:lnTo>
                  <a:pt x="24180" y="0"/>
                </a:lnTo>
                <a:lnTo>
                  <a:pt x="24180" y="56997"/>
                </a:lnTo>
                <a:lnTo>
                  <a:pt x="84391" y="56997"/>
                </a:lnTo>
                <a:lnTo>
                  <a:pt x="843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26058" y="9655547"/>
            <a:ext cx="210185" cy="244475"/>
          </a:xfrm>
          <a:custGeom>
            <a:avLst/>
            <a:gdLst/>
            <a:ahLst/>
            <a:cxnLst/>
            <a:rect l="l" t="t" r="r" b="b"/>
            <a:pathLst>
              <a:path w="210184" h="244475">
                <a:moveTo>
                  <a:pt x="104901" y="0"/>
                </a:moveTo>
                <a:lnTo>
                  <a:pt x="59648" y="9308"/>
                </a:lnTo>
                <a:lnTo>
                  <a:pt x="26795" y="34961"/>
                </a:lnTo>
                <a:lnTo>
                  <a:pt x="6770" y="73546"/>
                </a:lnTo>
                <a:lnTo>
                  <a:pt x="0" y="121653"/>
                </a:lnTo>
                <a:lnTo>
                  <a:pt x="6962" y="174757"/>
                </a:lnTo>
                <a:lnTo>
                  <a:pt x="27309" y="213131"/>
                </a:lnTo>
                <a:lnTo>
                  <a:pt x="60227" y="236417"/>
                </a:lnTo>
                <a:lnTo>
                  <a:pt x="104901" y="244259"/>
                </a:lnTo>
                <a:lnTo>
                  <a:pt x="149391" y="236349"/>
                </a:lnTo>
                <a:lnTo>
                  <a:pt x="182333" y="212950"/>
                </a:lnTo>
                <a:lnTo>
                  <a:pt x="190146" y="198285"/>
                </a:lnTo>
                <a:lnTo>
                  <a:pt x="104901" y="198285"/>
                </a:lnTo>
                <a:lnTo>
                  <a:pt x="85821" y="193989"/>
                </a:lnTo>
                <a:lnTo>
                  <a:pt x="72297" y="180443"/>
                </a:lnTo>
                <a:lnTo>
                  <a:pt x="64246" y="156660"/>
                </a:lnTo>
                <a:lnTo>
                  <a:pt x="61582" y="121653"/>
                </a:lnTo>
                <a:lnTo>
                  <a:pt x="64439" y="86116"/>
                </a:lnTo>
                <a:lnTo>
                  <a:pt x="72812" y="62566"/>
                </a:lnTo>
                <a:lnTo>
                  <a:pt x="86399" y="49522"/>
                </a:lnTo>
                <a:lnTo>
                  <a:pt x="104901" y="45504"/>
                </a:lnTo>
                <a:lnTo>
                  <a:pt x="188207" y="45504"/>
                </a:lnTo>
                <a:lnTo>
                  <a:pt x="182676" y="34961"/>
                </a:lnTo>
                <a:lnTo>
                  <a:pt x="149777" y="9308"/>
                </a:lnTo>
                <a:lnTo>
                  <a:pt x="104901" y="0"/>
                </a:lnTo>
                <a:close/>
              </a:path>
              <a:path w="210184" h="244475">
                <a:moveTo>
                  <a:pt x="188207" y="45504"/>
                </a:moveTo>
                <a:lnTo>
                  <a:pt x="104901" y="45504"/>
                </a:lnTo>
                <a:lnTo>
                  <a:pt x="123485" y="49454"/>
                </a:lnTo>
                <a:lnTo>
                  <a:pt x="137237" y="62385"/>
                </a:lnTo>
                <a:lnTo>
                  <a:pt x="145773" y="85912"/>
                </a:lnTo>
                <a:lnTo>
                  <a:pt x="148704" y="121653"/>
                </a:lnTo>
                <a:lnTo>
                  <a:pt x="145966" y="157265"/>
                </a:lnTo>
                <a:lnTo>
                  <a:pt x="137752" y="180981"/>
                </a:lnTo>
                <a:lnTo>
                  <a:pt x="124063" y="194190"/>
                </a:lnTo>
                <a:lnTo>
                  <a:pt x="104901" y="198285"/>
                </a:lnTo>
                <a:lnTo>
                  <a:pt x="190146" y="198285"/>
                </a:lnTo>
                <a:lnTo>
                  <a:pt x="202789" y="174553"/>
                </a:lnTo>
                <a:lnTo>
                  <a:pt x="209816" y="121653"/>
                </a:lnTo>
                <a:lnTo>
                  <a:pt x="202917" y="73546"/>
                </a:lnTo>
                <a:lnTo>
                  <a:pt x="188207" y="45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65064" y="9655550"/>
            <a:ext cx="200025" cy="240029"/>
          </a:xfrm>
          <a:custGeom>
            <a:avLst/>
            <a:gdLst/>
            <a:ahLst/>
            <a:cxnLst/>
            <a:rect l="l" t="t" r="r" b="b"/>
            <a:pathLst>
              <a:path w="200025" h="240029">
                <a:moveTo>
                  <a:pt x="41046" y="4787"/>
                </a:moveTo>
                <a:lnTo>
                  <a:pt x="0" y="4787"/>
                </a:lnTo>
                <a:lnTo>
                  <a:pt x="0" y="239471"/>
                </a:lnTo>
                <a:lnTo>
                  <a:pt x="59753" y="239471"/>
                </a:lnTo>
                <a:lnTo>
                  <a:pt x="59753" y="62255"/>
                </a:lnTo>
                <a:lnTo>
                  <a:pt x="68126" y="56983"/>
                </a:lnTo>
                <a:lnTo>
                  <a:pt x="77481" y="52382"/>
                </a:lnTo>
                <a:lnTo>
                  <a:pt x="87776" y="49126"/>
                </a:lnTo>
                <a:lnTo>
                  <a:pt x="98971" y="47891"/>
                </a:lnTo>
                <a:lnTo>
                  <a:pt x="192290" y="47891"/>
                </a:lnTo>
                <a:lnTo>
                  <a:pt x="184674" y="31610"/>
                </a:lnTo>
                <a:lnTo>
                  <a:pt x="50177" y="31610"/>
                </a:lnTo>
                <a:lnTo>
                  <a:pt x="41046" y="4787"/>
                </a:lnTo>
                <a:close/>
              </a:path>
              <a:path w="200025" h="240029">
                <a:moveTo>
                  <a:pt x="192290" y="47891"/>
                </a:moveTo>
                <a:lnTo>
                  <a:pt x="98971" y="47891"/>
                </a:lnTo>
                <a:lnTo>
                  <a:pt x="116789" y="51064"/>
                </a:lnTo>
                <a:lnTo>
                  <a:pt x="129306" y="60704"/>
                </a:lnTo>
                <a:lnTo>
                  <a:pt x="136691" y="76989"/>
                </a:lnTo>
                <a:lnTo>
                  <a:pt x="139115" y="100101"/>
                </a:lnTo>
                <a:lnTo>
                  <a:pt x="139115" y="239471"/>
                </a:lnTo>
                <a:lnTo>
                  <a:pt x="199783" y="239471"/>
                </a:lnTo>
                <a:lnTo>
                  <a:pt x="199783" y="94348"/>
                </a:lnTo>
                <a:lnTo>
                  <a:pt x="195407" y="54553"/>
                </a:lnTo>
                <a:lnTo>
                  <a:pt x="192290" y="47891"/>
                </a:lnTo>
                <a:close/>
              </a:path>
              <a:path w="200025" h="240029">
                <a:moveTo>
                  <a:pt x="120865" y="0"/>
                </a:moveTo>
                <a:lnTo>
                  <a:pt x="97572" y="2715"/>
                </a:lnTo>
                <a:lnTo>
                  <a:pt x="77825" y="9875"/>
                </a:lnTo>
                <a:lnTo>
                  <a:pt x="61926" y="20000"/>
                </a:lnTo>
                <a:lnTo>
                  <a:pt x="50177" y="31610"/>
                </a:lnTo>
                <a:lnTo>
                  <a:pt x="184674" y="31610"/>
                </a:lnTo>
                <a:lnTo>
                  <a:pt x="181536" y="24904"/>
                </a:lnTo>
                <a:lnTo>
                  <a:pt x="157060" y="6390"/>
                </a:lnTo>
                <a:lnTo>
                  <a:pt x="1208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89465" y="9655550"/>
            <a:ext cx="189230" cy="244475"/>
          </a:xfrm>
          <a:custGeom>
            <a:avLst/>
            <a:gdLst/>
            <a:ahLst/>
            <a:cxnLst/>
            <a:rect l="l" t="t" r="r" b="b"/>
            <a:pathLst>
              <a:path w="189229" h="244475">
                <a:moveTo>
                  <a:pt x="181703" y="47891"/>
                </a:moveTo>
                <a:lnTo>
                  <a:pt x="92138" y="47891"/>
                </a:lnTo>
                <a:lnTo>
                  <a:pt x="107885" y="49859"/>
                </a:lnTo>
                <a:lnTo>
                  <a:pt x="120302" y="56451"/>
                </a:lnTo>
                <a:lnTo>
                  <a:pt x="128444" y="68701"/>
                </a:lnTo>
                <a:lnTo>
                  <a:pt x="131368" y="87642"/>
                </a:lnTo>
                <a:lnTo>
                  <a:pt x="131368" y="99618"/>
                </a:lnTo>
                <a:lnTo>
                  <a:pt x="84378" y="99618"/>
                </a:lnTo>
                <a:lnTo>
                  <a:pt x="48488" y="104340"/>
                </a:lnTo>
                <a:lnTo>
                  <a:pt x="22005" y="117995"/>
                </a:lnTo>
                <a:lnTo>
                  <a:pt x="5615" y="139823"/>
                </a:lnTo>
                <a:lnTo>
                  <a:pt x="0" y="169062"/>
                </a:lnTo>
                <a:lnTo>
                  <a:pt x="5401" y="199805"/>
                </a:lnTo>
                <a:lnTo>
                  <a:pt x="20637" y="223543"/>
                </a:lnTo>
                <a:lnTo>
                  <a:pt x="44255" y="238840"/>
                </a:lnTo>
                <a:lnTo>
                  <a:pt x="74803" y="244259"/>
                </a:lnTo>
                <a:lnTo>
                  <a:pt x="96667" y="241460"/>
                </a:lnTo>
                <a:lnTo>
                  <a:pt x="114941" y="234083"/>
                </a:lnTo>
                <a:lnTo>
                  <a:pt x="129452" y="223652"/>
                </a:lnTo>
                <a:lnTo>
                  <a:pt x="140030" y="211696"/>
                </a:lnTo>
                <a:lnTo>
                  <a:pt x="188836" y="211696"/>
                </a:lnTo>
                <a:lnTo>
                  <a:pt x="188836" y="201637"/>
                </a:lnTo>
                <a:lnTo>
                  <a:pt x="91681" y="201637"/>
                </a:lnTo>
                <a:lnTo>
                  <a:pt x="77043" y="199280"/>
                </a:lnTo>
                <a:lnTo>
                  <a:pt x="66644" y="192478"/>
                </a:lnTo>
                <a:lnTo>
                  <a:pt x="60439" y="181631"/>
                </a:lnTo>
                <a:lnTo>
                  <a:pt x="58381" y="167144"/>
                </a:lnTo>
                <a:lnTo>
                  <a:pt x="60548" y="154955"/>
                </a:lnTo>
                <a:lnTo>
                  <a:pt x="67162" y="145413"/>
                </a:lnTo>
                <a:lnTo>
                  <a:pt x="78393" y="139192"/>
                </a:lnTo>
                <a:lnTo>
                  <a:pt x="94411" y="136969"/>
                </a:lnTo>
                <a:lnTo>
                  <a:pt x="188836" y="136969"/>
                </a:lnTo>
                <a:lnTo>
                  <a:pt x="188836" y="90512"/>
                </a:lnTo>
                <a:lnTo>
                  <a:pt x="183567" y="51118"/>
                </a:lnTo>
                <a:lnTo>
                  <a:pt x="181703" y="47891"/>
                </a:lnTo>
                <a:close/>
              </a:path>
              <a:path w="189229" h="244475">
                <a:moveTo>
                  <a:pt x="188836" y="211696"/>
                </a:moveTo>
                <a:lnTo>
                  <a:pt x="140030" y="211696"/>
                </a:lnTo>
                <a:lnTo>
                  <a:pt x="148234" y="239471"/>
                </a:lnTo>
                <a:lnTo>
                  <a:pt x="188836" y="239471"/>
                </a:lnTo>
                <a:lnTo>
                  <a:pt x="188836" y="211696"/>
                </a:lnTo>
                <a:close/>
              </a:path>
              <a:path w="189229" h="244475">
                <a:moveTo>
                  <a:pt x="188836" y="136969"/>
                </a:moveTo>
                <a:lnTo>
                  <a:pt x="131368" y="136969"/>
                </a:lnTo>
                <a:lnTo>
                  <a:pt x="131368" y="185826"/>
                </a:lnTo>
                <a:lnTo>
                  <a:pt x="122531" y="192138"/>
                </a:lnTo>
                <a:lnTo>
                  <a:pt x="112715" y="197146"/>
                </a:lnTo>
                <a:lnTo>
                  <a:pt x="102304" y="200447"/>
                </a:lnTo>
                <a:lnTo>
                  <a:pt x="91681" y="201637"/>
                </a:lnTo>
                <a:lnTo>
                  <a:pt x="188836" y="201637"/>
                </a:lnTo>
                <a:lnTo>
                  <a:pt x="188836" y="136969"/>
                </a:lnTo>
                <a:close/>
              </a:path>
              <a:path w="189229" h="244475">
                <a:moveTo>
                  <a:pt x="98056" y="0"/>
                </a:moveTo>
                <a:lnTo>
                  <a:pt x="72631" y="1577"/>
                </a:lnTo>
                <a:lnTo>
                  <a:pt x="49258" y="5803"/>
                </a:lnTo>
                <a:lnTo>
                  <a:pt x="28278" y="11915"/>
                </a:lnTo>
                <a:lnTo>
                  <a:pt x="10033" y="19151"/>
                </a:lnTo>
                <a:lnTo>
                  <a:pt x="25082" y="63690"/>
                </a:lnTo>
                <a:lnTo>
                  <a:pt x="39537" y="57589"/>
                </a:lnTo>
                <a:lnTo>
                  <a:pt x="55529" y="52562"/>
                </a:lnTo>
                <a:lnTo>
                  <a:pt x="73061" y="49149"/>
                </a:lnTo>
                <a:lnTo>
                  <a:pt x="92138" y="47891"/>
                </a:lnTo>
                <a:lnTo>
                  <a:pt x="181703" y="47891"/>
                </a:lnTo>
                <a:lnTo>
                  <a:pt x="167220" y="22810"/>
                </a:lnTo>
                <a:lnTo>
                  <a:pt x="138987" y="5725"/>
                </a:lnTo>
                <a:lnTo>
                  <a:pt x="98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216139" y="9564548"/>
            <a:ext cx="95250" cy="335280"/>
          </a:xfrm>
          <a:custGeom>
            <a:avLst/>
            <a:gdLst/>
            <a:ahLst/>
            <a:cxnLst/>
            <a:rect l="l" t="t" r="r" b="b"/>
            <a:pathLst>
              <a:path w="95250" h="335279">
                <a:moveTo>
                  <a:pt x="58839" y="0"/>
                </a:moveTo>
                <a:lnTo>
                  <a:pt x="0" y="0"/>
                </a:lnTo>
                <a:lnTo>
                  <a:pt x="0" y="268211"/>
                </a:lnTo>
                <a:lnTo>
                  <a:pt x="3278" y="296267"/>
                </a:lnTo>
                <a:lnTo>
                  <a:pt x="13912" y="317365"/>
                </a:lnTo>
                <a:lnTo>
                  <a:pt x="33100" y="330649"/>
                </a:lnTo>
                <a:lnTo>
                  <a:pt x="62039" y="335267"/>
                </a:lnTo>
                <a:lnTo>
                  <a:pt x="71275" y="335207"/>
                </a:lnTo>
                <a:lnTo>
                  <a:pt x="77774" y="334787"/>
                </a:lnTo>
                <a:lnTo>
                  <a:pt x="84617" y="333649"/>
                </a:lnTo>
                <a:lnTo>
                  <a:pt x="94881" y="331431"/>
                </a:lnTo>
                <a:lnTo>
                  <a:pt x="94881" y="287362"/>
                </a:lnTo>
                <a:lnTo>
                  <a:pt x="78861" y="286607"/>
                </a:lnTo>
                <a:lnTo>
                  <a:pt x="67625" y="283473"/>
                </a:lnTo>
                <a:lnTo>
                  <a:pt x="61007" y="276657"/>
                </a:lnTo>
                <a:lnTo>
                  <a:pt x="58839" y="264858"/>
                </a:lnTo>
                <a:lnTo>
                  <a:pt x="588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21729" y="10053645"/>
            <a:ext cx="138430" cy="161925"/>
          </a:xfrm>
          <a:custGeom>
            <a:avLst/>
            <a:gdLst/>
            <a:ahLst/>
            <a:cxnLst/>
            <a:rect l="l" t="t" r="r" b="b"/>
            <a:pathLst>
              <a:path w="138429" h="161925">
                <a:moveTo>
                  <a:pt x="73024" y="0"/>
                </a:moveTo>
                <a:lnTo>
                  <a:pt x="40585" y="5858"/>
                </a:lnTo>
                <a:lnTo>
                  <a:pt x="17816" y="22350"/>
                </a:lnTo>
                <a:lnTo>
                  <a:pt x="4400" y="47818"/>
                </a:lnTo>
                <a:lnTo>
                  <a:pt x="0" y="80645"/>
                </a:lnTo>
                <a:lnTo>
                  <a:pt x="5213" y="115044"/>
                </a:lnTo>
                <a:lnTo>
                  <a:pt x="20280" y="140573"/>
                </a:lnTo>
                <a:lnTo>
                  <a:pt x="44335" y="156458"/>
                </a:lnTo>
                <a:lnTo>
                  <a:pt x="76517" y="161925"/>
                </a:lnTo>
                <a:lnTo>
                  <a:pt x="94178" y="160526"/>
                </a:lnTo>
                <a:lnTo>
                  <a:pt x="110172" y="156924"/>
                </a:lnTo>
                <a:lnTo>
                  <a:pt x="124023" y="152013"/>
                </a:lnTo>
                <a:lnTo>
                  <a:pt x="135254" y="146685"/>
                </a:lnTo>
                <a:lnTo>
                  <a:pt x="130852" y="130492"/>
                </a:lnTo>
                <a:lnTo>
                  <a:pt x="81597" y="130492"/>
                </a:lnTo>
                <a:lnTo>
                  <a:pt x="64363" y="127972"/>
                </a:lnTo>
                <a:lnTo>
                  <a:pt x="51831" y="120570"/>
                </a:lnTo>
                <a:lnTo>
                  <a:pt x="44182" y="108525"/>
                </a:lnTo>
                <a:lnTo>
                  <a:pt x="41592" y="92075"/>
                </a:lnTo>
                <a:lnTo>
                  <a:pt x="138429" y="92075"/>
                </a:lnTo>
                <a:lnTo>
                  <a:pt x="138429" y="73990"/>
                </a:lnTo>
                <a:lnTo>
                  <a:pt x="137612" y="67640"/>
                </a:lnTo>
                <a:lnTo>
                  <a:pt x="41592" y="67640"/>
                </a:lnTo>
                <a:lnTo>
                  <a:pt x="43254" y="54059"/>
                </a:lnTo>
                <a:lnTo>
                  <a:pt x="48458" y="42149"/>
                </a:lnTo>
                <a:lnTo>
                  <a:pt x="57531" y="33694"/>
                </a:lnTo>
                <a:lnTo>
                  <a:pt x="70802" y="30480"/>
                </a:lnTo>
                <a:lnTo>
                  <a:pt x="127299" y="30480"/>
                </a:lnTo>
                <a:lnTo>
                  <a:pt x="123340" y="22344"/>
                </a:lnTo>
                <a:lnTo>
                  <a:pt x="103068" y="6069"/>
                </a:lnTo>
                <a:lnTo>
                  <a:pt x="73024" y="0"/>
                </a:lnTo>
                <a:close/>
              </a:path>
              <a:path w="138429" h="161925">
                <a:moveTo>
                  <a:pt x="127317" y="117487"/>
                </a:moveTo>
                <a:lnTo>
                  <a:pt x="116646" y="122461"/>
                </a:lnTo>
                <a:lnTo>
                  <a:pt x="105290" y="126604"/>
                </a:lnTo>
                <a:lnTo>
                  <a:pt x="93518" y="129440"/>
                </a:lnTo>
                <a:lnTo>
                  <a:pt x="81597" y="130492"/>
                </a:lnTo>
                <a:lnTo>
                  <a:pt x="130852" y="130492"/>
                </a:lnTo>
                <a:lnTo>
                  <a:pt x="127317" y="117487"/>
                </a:lnTo>
                <a:close/>
              </a:path>
              <a:path w="138429" h="161925">
                <a:moveTo>
                  <a:pt x="127299" y="30480"/>
                </a:moveTo>
                <a:lnTo>
                  <a:pt x="70802" y="30480"/>
                </a:lnTo>
                <a:lnTo>
                  <a:pt x="84226" y="33471"/>
                </a:lnTo>
                <a:lnTo>
                  <a:pt x="92709" y="41554"/>
                </a:lnTo>
                <a:lnTo>
                  <a:pt x="97145" y="53390"/>
                </a:lnTo>
                <a:lnTo>
                  <a:pt x="98424" y="67640"/>
                </a:lnTo>
                <a:lnTo>
                  <a:pt x="137612" y="67640"/>
                </a:lnTo>
                <a:lnTo>
                  <a:pt x="134818" y="45953"/>
                </a:lnTo>
                <a:lnTo>
                  <a:pt x="127299" y="3048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90982" y="10053647"/>
            <a:ext cx="139065" cy="158750"/>
          </a:xfrm>
          <a:custGeom>
            <a:avLst/>
            <a:gdLst/>
            <a:ahLst/>
            <a:cxnLst/>
            <a:rect l="l" t="t" r="r" b="b"/>
            <a:pathLst>
              <a:path w="139065" h="158750">
                <a:moveTo>
                  <a:pt x="28562" y="3174"/>
                </a:moveTo>
                <a:lnTo>
                  <a:pt x="0" y="3174"/>
                </a:lnTo>
                <a:lnTo>
                  <a:pt x="0" y="158749"/>
                </a:lnTo>
                <a:lnTo>
                  <a:pt x="41579" y="158749"/>
                </a:lnTo>
                <a:lnTo>
                  <a:pt x="41579" y="41274"/>
                </a:lnTo>
                <a:lnTo>
                  <a:pt x="47408" y="37777"/>
                </a:lnTo>
                <a:lnTo>
                  <a:pt x="53922" y="34726"/>
                </a:lnTo>
                <a:lnTo>
                  <a:pt x="61091" y="32568"/>
                </a:lnTo>
                <a:lnTo>
                  <a:pt x="68884" y="31749"/>
                </a:lnTo>
                <a:lnTo>
                  <a:pt x="133837" y="31749"/>
                </a:lnTo>
                <a:lnTo>
                  <a:pt x="128535" y="20954"/>
                </a:lnTo>
                <a:lnTo>
                  <a:pt x="34912" y="20954"/>
                </a:lnTo>
                <a:lnTo>
                  <a:pt x="28562" y="3174"/>
                </a:lnTo>
                <a:close/>
              </a:path>
              <a:path w="139065" h="158750">
                <a:moveTo>
                  <a:pt x="133837" y="31749"/>
                </a:moveTo>
                <a:lnTo>
                  <a:pt x="68884" y="31749"/>
                </a:lnTo>
                <a:lnTo>
                  <a:pt x="81287" y="33853"/>
                </a:lnTo>
                <a:lnTo>
                  <a:pt x="89998" y="40243"/>
                </a:lnTo>
                <a:lnTo>
                  <a:pt x="95138" y="51038"/>
                </a:lnTo>
                <a:lnTo>
                  <a:pt x="96824" y="66357"/>
                </a:lnTo>
                <a:lnTo>
                  <a:pt x="96824" y="158749"/>
                </a:lnTo>
                <a:lnTo>
                  <a:pt x="139052" y="158749"/>
                </a:lnTo>
                <a:lnTo>
                  <a:pt x="139052" y="62547"/>
                </a:lnTo>
                <a:lnTo>
                  <a:pt x="136006" y="36165"/>
                </a:lnTo>
                <a:lnTo>
                  <a:pt x="133837" y="31749"/>
                </a:lnTo>
                <a:close/>
              </a:path>
              <a:path w="139065" h="158750">
                <a:moveTo>
                  <a:pt x="84124" y="0"/>
                </a:moveTo>
                <a:lnTo>
                  <a:pt x="67909" y="1800"/>
                </a:lnTo>
                <a:lnTo>
                  <a:pt x="54165" y="6548"/>
                </a:lnTo>
                <a:lnTo>
                  <a:pt x="43098" y="13260"/>
                </a:lnTo>
                <a:lnTo>
                  <a:pt x="34912" y="20954"/>
                </a:lnTo>
                <a:lnTo>
                  <a:pt x="128535" y="20954"/>
                </a:lnTo>
                <a:lnTo>
                  <a:pt x="126352" y="16509"/>
                </a:lnTo>
                <a:lnTo>
                  <a:pt x="109316" y="4236"/>
                </a:lnTo>
                <a:lnTo>
                  <a:pt x="84124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33577" y="10053645"/>
            <a:ext cx="234315" cy="158750"/>
          </a:xfrm>
          <a:custGeom>
            <a:avLst/>
            <a:gdLst/>
            <a:ahLst/>
            <a:cxnLst/>
            <a:rect l="l" t="t" r="r" b="b"/>
            <a:pathLst>
              <a:path w="234315" h="158750">
                <a:moveTo>
                  <a:pt x="27927" y="3175"/>
                </a:moveTo>
                <a:lnTo>
                  <a:pt x="0" y="3175"/>
                </a:lnTo>
                <a:lnTo>
                  <a:pt x="0" y="158750"/>
                </a:lnTo>
                <a:lnTo>
                  <a:pt x="41579" y="158750"/>
                </a:lnTo>
                <a:lnTo>
                  <a:pt x="41579" y="41287"/>
                </a:lnTo>
                <a:lnTo>
                  <a:pt x="47260" y="37790"/>
                </a:lnTo>
                <a:lnTo>
                  <a:pt x="53446" y="34739"/>
                </a:lnTo>
                <a:lnTo>
                  <a:pt x="60287" y="32581"/>
                </a:lnTo>
                <a:lnTo>
                  <a:pt x="67932" y="31762"/>
                </a:lnTo>
                <a:lnTo>
                  <a:pt x="229165" y="31762"/>
                </a:lnTo>
                <a:lnTo>
                  <a:pt x="224483" y="21907"/>
                </a:lnTo>
                <a:lnTo>
                  <a:pt x="129527" y="21907"/>
                </a:lnTo>
                <a:lnTo>
                  <a:pt x="129032" y="21272"/>
                </a:lnTo>
                <a:lnTo>
                  <a:pt x="34912" y="21272"/>
                </a:lnTo>
                <a:lnTo>
                  <a:pt x="27927" y="3175"/>
                </a:lnTo>
                <a:close/>
              </a:path>
              <a:path w="234315" h="158750">
                <a:moveTo>
                  <a:pt x="162547" y="31762"/>
                </a:moveTo>
                <a:lnTo>
                  <a:pt x="67932" y="31762"/>
                </a:lnTo>
                <a:lnTo>
                  <a:pt x="80468" y="33864"/>
                </a:lnTo>
                <a:lnTo>
                  <a:pt x="89165" y="40249"/>
                </a:lnTo>
                <a:lnTo>
                  <a:pt x="94230" y="51040"/>
                </a:lnTo>
                <a:lnTo>
                  <a:pt x="95872" y="66357"/>
                </a:lnTo>
                <a:lnTo>
                  <a:pt x="95872" y="158750"/>
                </a:lnTo>
                <a:lnTo>
                  <a:pt x="137782" y="158750"/>
                </a:lnTo>
                <a:lnTo>
                  <a:pt x="137782" y="54940"/>
                </a:lnTo>
                <a:lnTo>
                  <a:pt x="137464" y="47625"/>
                </a:lnTo>
                <a:lnTo>
                  <a:pt x="136194" y="41287"/>
                </a:lnTo>
                <a:lnTo>
                  <a:pt x="141830" y="37790"/>
                </a:lnTo>
                <a:lnTo>
                  <a:pt x="148180" y="34739"/>
                </a:lnTo>
                <a:lnTo>
                  <a:pt x="155125" y="32581"/>
                </a:lnTo>
                <a:lnTo>
                  <a:pt x="162547" y="31762"/>
                </a:lnTo>
                <a:close/>
              </a:path>
              <a:path w="234315" h="158750">
                <a:moveTo>
                  <a:pt x="229165" y="31762"/>
                </a:moveTo>
                <a:lnTo>
                  <a:pt x="162547" y="31762"/>
                </a:lnTo>
                <a:lnTo>
                  <a:pt x="175282" y="33864"/>
                </a:lnTo>
                <a:lnTo>
                  <a:pt x="184415" y="40249"/>
                </a:lnTo>
                <a:lnTo>
                  <a:pt x="189916" y="51040"/>
                </a:lnTo>
                <a:lnTo>
                  <a:pt x="191757" y="66357"/>
                </a:lnTo>
                <a:lnTo>
                  <a:pt x="191757" y="158750"/>
                </a:lnTo>
                <a:lnTo>
                  <a:pt x="233984" y="158750"/>
                </a:lnTo>
                <a:lnTo>
                  <a:pt x="233984" y="62547"/>
                </a:lnTo>
                <a:lnTo>
                  <a:pt x="231256" y="36165"/>
                </a:lnTo>
                <a:lnTo>
                  <a:pt x="229165" y="31762"/>
                </a:lnTo>
                <a:close/>
              </a:path>
              <a:path w="234315" h="158750">
                <a:moveTo>
                  <a:pt x="176517" y="0"/>
                </a:moveTo>
                <a:lnTo>
                  <a:pt x="161361" y="1860"/>
                </a:lnTo>
                <a:lnTo>
                  <a:pt x="148378" y="6786"/>
                </a:lnTo>
                <a:lnTo>
                  <a:pt x="137717" y="13796"/>
                </a:lnTo>
                <a:lnTo>
                  <a:pt x="129527" y="21907"/>
                </a:lnTo>
                <a:lnTo>
                  <a:pt x="224483" y="21907"/>
                </a:lnTo>
                <a:lnTo>
                  <a:pt x="221919" y="16510"/>
                </a:lnTo>
                <a:lnTo>
                  <a:pt x="204248" y="4236"/>
                </a:lnTo>
                <a:lnTo>
                  <a:pt x="176517" y="0"/>
                </a:lnTo>
                <a:close/>
              </a:path>
              <a:path w="234315" h="158750">
                <a:moveTo>
                  <a:pt x="80949" y="0"/>
                </a:moveTo>
                <a:lnTo>
                  <a:pt x="65764" y="1805"/>
                </a:lnTo>
                <a:lnTo>
                  <a:pt x="53049" y="6588"/>
                </a:lnTo>
                <a:lnTo>
                  <a:pt x="42775" y="13394"/>
                </a:lnTo>
                <a:lnTo>
                  <a:pt x="34912" y="21272"/>
                </a:lnTo>
                <a:lnTo>
                  <a:pt x="129032" y="21272"/>
                </a:lnTo>
                <a:lnTo>
                  <a:pt x="122160" y="12456"/>
                </a:lnTo>
                <a:lnTo>
                  <a:pt x="111786" y="5595"/>
                </a:lnTo>
                <a:lnTo>
                  <a:pt x="98139" y="1413"/>
                </a:lnTo>
                <a:lnTo>
                  <a:pt x="80949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93941" y="10053647"/>
            <a:ext cx="131445" cy="161925"/>
          </a:xfrm>
          <a:custGeom>
            <a:avLst/>
            <a:gdLst/>
            <a:ahLst/>
            <a:cxnLst/>
            <a:rect l="l" t="t" r="r" b="b"/>
            <a:pathLst>
              <a:path w="131445" h="161925">
                <a:moveTo>
                  <a:pt x="126482" y="31749"/>
                </a:moveTo>
                <a:lnTo>
                  <a:pt x="64135" y="31749"/>
                </a:lnTo>
                <a:lnTo>
                  <a:pt x="75098" y="33054"/>
                </a:lnTo>
                <a:lnTo>
                  <a:pt x="83740" y="37425"/>
                </a:lnTo>
                <a:lnTo>
                  <a:pt x="89406" y="45546"/>
                </a:lnTo>
                <a:lnTo>
                  <a:pt x="91440" y="58102"/>
                </a:lnTo>
                <a:lnTo>
                  <a:pt x="91440" y="66039"/>
                </a:lnTo>
                <a:lnTo>
                  <a:pt x="58737" y="66039"/>
                </a:lnTo>
                <a:lnTo>
                  <a:pt x="33754" y="69170"/>
                </a:lnTo>
                <a:lnTo>
                  <a:pt x="15319" y="78224"/>
                </a:lnTo>
                <a:lnTo>
                  <a:pt x="3909" y="92695"/>
                </a:lnTo>
                <a:lnTo>
                  <a:pt x="0" y="112077"/>
                </a:lnTo>
                <a:lnTo>
                  <a:pt x="3760" y="132457"/>
                </a:lnTo>
                <a:lnTo>
                  <a:pt x="14366" y="148193"/>
                </a:lnTo>
                <a:lnTo>
                  <a:pt x="30807" y="158333"/>
                </a:lnTo>
                <a:lnTo>
                  <a:pt x="52069" y="161924"/>
                </a:lnTo>
                <a:lnTo>
                  <a:pt x="67290" y="160069"/>
                </a:lnTo>
                <a:lnTo>
                  <a:pt x="80010" y="155178"/>
                </a:lnTo>
                <a:lnTo>
                  <a:pt x="90110" y="148262"/>
                </a:lnTo>
                <a:lnTo>
                  <a:pt x="97472" y="140334"/>
                </a:lnTo>
                <a:lnTo>
                  <a:pt x="131445" y="140334"/>
                </a:lnTo>
                <a:lnTo>
                  <a:pt x="131445" y="133667"/>
                </a:lnTo>
                <a:lnTo>
                  <a:pt x="63817" y="133667"/>
                </a:lnTo>
                <a:lnTo>
                  <a:pt x="53632" y="132104"/>
                </a:lnTo>
                <a:lnTo>
                  <a:pt x="46394" y="127595"/>
                </a:lnTo>
                <a:lnTo>
                  <a:pt x="42073" y="120406"/>
                </a:lnTo>
                <a:lnTo>
                  <a:pt x="40640" y="110807"/>
                </a:lnTo>
                <a:lnTo>
                  <a:pt x="42148" y="102726"/>
                </a:lnTo>
                <a:lnTo>
                  <a:pt x="46751" y="96400"/>
                </a:lnTo>
                <a:lnTo>
                  <a:pt x="54570" y="92278"/>
                </a:lnTo>
                <a:lnTo>
                  <a:pt x="65722" y="90804"/>
                </a:lnTo>
                <a:lnTo>
                  <a:pt x="131445" y="90804"/>
                </a:lnTo>
                <a:lnTo>
                  <a:pt x="131445" y="60007"/>
                </a:lnTo>
                <a:lnTo>
                  <a:pt x="127778" y="33888"/>
                </a:lnTo>
                <a:lnTo>
                  <a:pt x="126482" y="31749"/>
                </a:lnTo>
                <a:close/>
              </a:path>
              <a:path w="131445" h="161925">
                <a:moveTo>
                  <a:pt x="131445" y="140334"/>
                </a:moveTo>
                <a:lnTo>
                  <a:pt x="97472" y="140334"/>
                </a:lnTo>
                <a:lnTo>
                  <a:pt x="103187" y="158749"/>
                </a:lnTo>
                <a:lnTo>
                  <a:pt x="131445" y="158749"/>
                </a:lnTo>
                <a:lnTo>
                  <a:pt x="131445" y="140334"/>
                </a:lnTo>
                <a:close/>
              </a:path>
              <a:path w="131445" h="161925">
                <a:moveTo>
                  <a:pt x="131445" y="90804"/>
                </a:moveTo>
                <a:lnTo>
                  <a:pt x="91440" y="90804"/>
                </a:lnTo>
                <a:lnTo>
                  <a:pt x="91440" y="123189"/>
                </a:lnTo>
                <a:lnTo>
                  <a:pt x="85293" y="127372"/>
                </a:lnTo>
                <a:lnTo>
                  <a:pt x="78462" y="130690"/>
                </a:lnTo>
                <a:lnTo>
                  <a:pt x="71214" y="132878"/>
                </a:lnTo>
                <a:lnTo>
                  <a:pt x="63817" y="133667"/>
                </a:lnTo>
                <a:lnTo>
                  <a:pt x="131445" y="133667"/>
                </a:lnTo>
                <a:lnTo>
                  <a:pt x="131445" y="90804"/>
                </a:lnTo>
                <a:close/>
              </a:path>
              <a:path w="131445" h="161925">
                <a:moveTo>
                  <a:pt x="68262" y="0"/>
                </a:moveTo>
                <a:lnTo>
                  <a:pt x="50561" y="1046"/>
                </a:lnTo>
                <a:lnTo>
                  <a:pt x="34289" y="3851"/>
                </a:lnTo>
                <a:lnTo>
                  <a:pt x="19684" y="7908"/>
                </a:lnTo>
                <a:lnTo>
                  <a:pt x="6984" y="12712"/>
                </a:lnTo>
                <a:lnTo>
                  <a:pt x="17462" y="42227"/>
                </a:lnTo>
                <a:lnTo>
                  <a:pt x="27523" y="38179"/>
                </a:lnTo>
                <a:lnTo>
                  <a:pt x="38655" y="34845"/>
                </a:lnTo>
                <a:lnTo>
                  <a:pt x="50859" y="32583"/>
                </a:lnTo>
                <a:lnTo>
                  <a:pt x="64135" y="31749"/>
                </a:lnTo>
                <a:lnTo>
                  <a:pt x="126482" y="31749"/>
                </a:lnTo>
                <a:lnTo>
                  <a:pt x="116403" y="15120"/>
                </a:lnTo>
                <a:lnTo>
                  <a:pt x="96753" y="3795"/>
                </a:lnTo>
                <a:lnTo>
                  <a:pt x="68262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60963" y="10053971"/>
            <a:ext cx="89535" cy="158750"/>
          </a:xfrm>
          <a:custGeom>
            <a:avLst/>
            <a:gdLst/>
            <a:ahLst/>
            <a:cxnLst/>
            <a:rect l="l" t="t" r="r" b="b"/>
            <a:pathLst>
              <a:path w="89534" h="158750">
                <a:moveTo>
                  <a:pt x="28892" y="2844"/>
                </a:moveTo>
                <a:lnTo>
                  <a:pt x="0" y="2844"/>
                </a:lnTo>
                <a:lnTo>
                  <a:pt x="0" y="158419"/>
                </a:lnTo>
                <a:lnTo>
                  <a:pt x="41275" y="158419"/>
                </a:lnTo>
                <a:lnTo>
                  <a:pt x="41275" y="45402"/>
                </a:lnTo>
                <a:lnTo>
                  <a:pt x="47024" y="41354"/>
                </a:lnTo>
                <a:lnTo>
                  <a:pt x="53697" y="38020"/>
                </a:lnTo>
                <a:lnTo>
                  <a:pt x="61143" y="35758"/>
                </a:lnTo>
                <a:lnTo>
                  <a:pt x="69215" y="34925"/>
                </a:lnTo>
                <a:lnTo>
                  <a:pt x="88651" y="34925"/>
                </a:lnTo>
                <a:lnTo>
                  <a:pt x="88951" y="23812"/>
                </a:lnTo>
                <a:lnTo>
                  <a:pt x="33337" y="23812"/>
                </a:lnTo>
                <a:lnTo>
                  <a:pt x="28892" y="2844"/>
                </a:lnTo>
                <a:close/>
              </a:path>
              <a:path w="89534" h="158750">
                <a:moveTo>
                  <a:pt x="88651" y="34925"/>
                </a:moveTo>
                <a:lnTo>
                  <a:pt x="76200" y="34925"/>
                </a:lnTo>
                <a:lnTo>
                  <a:pt x="83502" y="35877"/>
                </a:lnTo>
                <a:lnTo>
                  <a:pt x="88582" y="37465"/>
                </a:lnTo>
                <a:lnTo>
                  <a:pt x="88651" y="34925"/>
                </a:lnTo>
                <a:close/>
              </a:path>
              <a:path w="89534" h="158750">
                <a:moveTo>
                  <a:pt x="79692" y="0"/>
                </a:moveTo>
                <a:lnTo>
                  <a:pt x="71437" y="0"/>
                </a:lnTo>
                <a:lnTo>
                  <a:pt x="58534" y="2158"/>
                </a:lnTo>
                <a:lnTo>
                  <a:pt x="47744" y="7739"/>
                </a:lnTo>
                <a:lnTo>
                  <a:pt x="39513" y="15403"/>
                </a:lnTo>
                <a:lnTo>
                  <a:pt x="34290" y="23812"/>
                </a:lnTo>
                <a:lnTo>
                  <a:pt x="88951" y="23812"/>
                </a:lnTo>
                <a:lnTo>
                  <a:pt x="89535" y="2222"/>
                </a:lnTo>
                <a:lnTo>
                  <a:pt x="86042" y="1257"/>
                </a:lnTo>
                <a:lnTo>
                  <a:pt x="79692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67333" y="10053643"/>
            <a:ext cx="127635" cy="161925"/>
          </a:xfrm>
          <a:custGeom>
            <a:avLst/>
            <a:gdLst/>
            <a:ahLst/>
            <a:cxnLst/>
            <a:rect l="l" t="t" r="r" b="b"/>
            <a:pathLst>
              <a:path w="127634" h="161925">
                <a:moveTo>
                  <a:pt x="73977" y="0"/>
                </a:moveTo>
                <a:lnTo>
                  <a:pt x="42996" y="5508"/>
                </a:lnTo>
                <a:lnTo>
                  <a:pt x="19724" y="21436"/>
                </a:lnTo>
                <a:lnTo>
                  <a:pt x="5084" y="46886"/>
                </a:lnTo>
                <a:lnTo>
                  <a:pt x="0" y="80962"/>
                </a:lnTo>
                <a:lnTo>
                  <a:pt x="5089" y="116651"/>
                </a:lnTo>
                <a:lnTo>
                  <a:pt x="19764" y="141922"/>
                </a:lnTo>
                <a:lnTo>
                  <a:pt x="43130" y="156954"/>
                </a:lnTo>
                <a:lnTo>
                  <a:pt x="74294" y="161925"/>
                </a:lnTo>
                <a:lnTo>
                  <a:pt x="91291" y="160461"/>
                </a:lnTo>
                <a:lnTo>
                  <a:pt x="106441" y="156884"/>
                </a:lnTo>
                <a:lnTo>
                  <a:pt x="118854" y="152414"/>
                </a:lnTo>
                <a:lnTo>
                  <a:pt x="127634" y="148272"/>
                </a:lnTo>
                <a:lnTo>
                  <a:pt x="123046" y="130492"/>
                </a:lnTo>
                <a:lnTo>
                  <a:pt x="77787" y="130492"/>
                </a:lnTo>
                <a:lnTo>
                  <a:pt x="62721" y="127711"/>
                </a:lnTo>
                <a:lnTo>
                  <a:pt x="51554" y="118948"/>
                </a:lnTo>
                <a:lnTo>
                  <a:pt x="44613" y="103574"/>
                </a:lnTo>
                <a:lnTo>
                  <a:pt x="42227" y="80962"/>
                </a:lnTo>
                <a:lnTo>
                  <a:pt x="44698" y="58496"/>
                </a:lnTo>
                <a:lnTo>
                  <a:pt x="51752" y="43111"/>
                </a:lnTo>
                <a:lnTo>
                  <a:pt x="62855" y="34272"/>
                </a:lnTo>
                <a:lnTo>
                  <a:pt x="77469" y="31445"/>
                </a:lnTo>
                <a:lnTo>
                  <a:pt x="120161" y="31445"/>
                </a:lnTo>
                <a:lnTo>
                  <a:pt x="127317" y="12712"/>
                </a:lnTo>
                <a:lnTo>
                  <a:pt x="115589" y="7109"/>
                </a:lnTo>
                <a:lnTo>
                  <a:pt x="102790" y="3141"/>
                </a:lnTo>
                <a:lnTo>
                  <a:pt x="88919" y="780"/>
                </a:lnTo>
                <a:lnTo>
                  <a:pt x="73977" y="0"/>
                </a:lnTo>
                <a:close/>
              </a:path>
              <a:path w="127634" h="161925">
                <a:moveTo>
                  <a:pt x="120014" y="118745"/>
                </a:moveTo>
                <a:lnTo>
                  <a:pt x="111407" y="122991"/>
                </a:lnTo>
                <a:lnTo>
                  <a:pt x="101163" y="126761"/>
                </a:lnTo>
                <a:lnTo>
                  <a:pt x="89788" y="129460"/>
                </a:lnTo>
                <a:lnTo>
                  <a:pt x="77787" y="130492"/>
                </a:lnTo>
                <a:lnTo>
                  <a:pt x="123046" y="130492"/>
                </a:lnTo>
                <a:lnTo>
                  <a:pt x="120014" y="118745"/>
                </a:lnTo>
                <a:close/>
              </a:path>
              <a:path w="127634" h="161925">
                <a:moveTo>
                  <a:pt x="120161" y="31445"/>
                </a:moveTo>
                <a:lnTo>
                  <a:pt x="77469" y="31445"/>
                </a:lnTo>
                <a:lnTo>
                  <a:pt x="87768" y="31994"/>
                </a:lnTo>
                <a:lnTo>
                  <a:pt x="97948" y="33702"/>
                </a:lnTo>
                <a:lnTo>
                  <a:pt x="107652" y="36663"/>
                </a:lnTo>
                <a:lnTo>
                  <a:pt x="116522" y="40970"/>
                </a:lnTo>
                <a:lnTo>
                  <a:pt x="120161" y="31445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20706" y="9993334"/>
            <a:ext cx="139065" cy="219075"/>
          </a:xfrm>
          <a:custGeom>
            <a:avLst/>
            <a:gdLst/>
            <a:ahLst/>
            <a:cxnLst/>
            <a:rect l="l" t="t" r="r" b="b"/>
            <a:pathLst>
              <a:path w="139065" h="219075">
                <a:moveTo>
                  <a:pt x="41592" y="0"/>
                </a:moveTo>
                <a:lnTo>
                  <a:pt x="0" y="0"/>
                </a:lnTo>
                <a:lnTo>
                  <a:pt x="0" y="219062"/>
                </a:lnTo>
                <a:lnTo>
                  <a:pt x="41592" y="219062"/>
                </a:lnTo>
                <a:lnTo>
                  <a:pt x="41592" y="101587"/>
                </a:lnTo>
                <a:lnTo>
                  <a:pt x="47337" y="97961"/>
                </a:lnTo>
                <a:lnTo>
                  <a:pt x="53975" y="94924"/>
                </a:lnTo>
                <a:lnTo>
                  <a:pt x="61327" y="92837"/>
                </a:lnTo>
                <a:lnTo>
                  <a:pt x="69215" y="92062"/>
                </a:lnTo>
                <a:lnTo>
                  <a:pt x="134387" y="92062"/>
                </a:lnTo>
                <a:lnTo>
                  <a:pt x="129526" y="81584"/>
                </a:lnTo>
                <a:lnTo>
                  <a:pt x="37465" y="81584"/>
                </a:lnTo>
                <a:lnTo>
                  <a:pt x="39370" y="76822"/>
                </a:lnTo>
                <a:lnTo>
                  <a:pt x="41592" y="68262"/>
                </a:lnTo>
                <a:lnTo>
                  <a:pt x="41592" y="0"/>
                </a:lnTo>
                <a:close/>
              </a:path>
              <a:path w="139065" h="219075">
                <a:moveTo>
                  <a:pt x="134387" y="92062"/>
                </a:moveTo>
                <a:lnTo>
                  <a:pt x="69215" y="92062"/>
                </a:lnTo>
                <a:lnTo>
                  <a:pt x="81431" y="94294"/>
                </a:lnTo>
                <a:lnTo>
                  <a:pt x="90044" y="100872"/>
                </a:lnTo>
                <a:lnTo>
                  <a:pt x="95145" y="111618"/>
                </a:lnTo>
                <a:lnTo>
                  <a:pt x="96824" y="126352"/>
                </a:lnTo>
                <a:lnTo>
                  <a:pt x="96824" y="219062"/>
                </a:lnTo>
                <a:lnTo>
                  <a:pt x="139065" y="219062"/>
                </a:lnTo>
                <a:lnTo>
                  <a:pt x="139065" y="122859"/>
                </a:lnTo>
                <a:lnTo>
                  <a:pt x="136435" y="96477"/>
                </a:lnTo>
                <a:lnTo>
                  <a:pt x="134387" y="92062"/>
                </a:lnTo>
                <a:close/>
              </a:path>
              <a:path w="139065" h="219075">
                <a:moveTo>
                  <a:pt x="82232" y="60312"/>
                </a:moveTo>
                <a:lnTo>
                  <a:pt x="67200" y="62118"/>
                </a:lnTo>
                <a:lnTo>
                  <a:pt x="54848" y="66900"/>
                </a:lnTo>
                <a:lnTo>
                  <a:pt x="44995" y="73706"/>
                </a:lnTo>
                <a:lnTo>
                  <a:pt x="37465" y="81584"/>
                </a:lnTo>
                <a:lnTo>
                  <a:pt x="129526" y="81584"/>
                </a:lnTo>
                <a:lnTo>
                  <a:pt x="127317" y="76822"/>
                </a:lnTo>
                <a:lnTo>
                  <a:pt x="109864" y="64548"/>
                </a:lnTo>
                <a:lnTo>
                  <a:pt x="82232" y="60312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85824" y="10053647"/>
            <a:ext cx="131445" cy="161925"/>
          </a:xfrm>
          <a:custGeom>
            <a:avLst/>
            <a:gdLst/>
            <a:ahLst/>
            <a:cxnLst/>
            <a:rect l="l" t="t" r="r" b="b"/>
            <a:pathLst>
              <a:path w="131445" h="161925">
                <a:moveTo>
                  <a:pt x="126482" y="31749"/>
                </a:moveTo>
                <a:lnTo>
                  <a:pt x="64135" y="31749"/>
                </a:lnTo>
                <a:lnTo>
                  <a:pt x="75098" y="33054"/>
                </a:lnTo>
                <a:lnTo>
                  <a:pt x="83740" y="37425"/>
                </a:lnTo>
                <a:lnTo>
                  <a:pt x="89406" y="45546"/>
                </a:lnTo>
                <a:lnTo>
                  <a:pt x="91440" y="58102"/>
                </a:lnTo>
                <a:lnTo>
                  <a:pt x="91440" y="66039"/>
                </a:lnTo>
                <a:lnTo>
                  <a:pt x="58737" y="66039"/>
                </a:lnTo>
                <a:lnTo>
                  <a:pt x="33754" y="69170"/>
                </a:lnTo>
                <a:lnTo>
                  <a:pt x="15319" y="78224"/>
                </a:lnTo>
                <a:lnTo>
                  <a:pt x="3909" y="92695"/>
                </a:lnTo>
                <a:lnTo>
                  <a:pt x="0" y="112077"/>
                </a:lnTo>
                <a:lnTo>
                  <a:pt x="3760" y="132457"/>
                </a:lnTo>
                <a:lnTo>
                  <a:pt x="14366" y="148193"/>
                </a:lnTo>
                <a:lnTo>
                  <a:pt x="30807" y="158333"/>
                </a:lnTo>
                <a:lnTo>
                  <a:pt x="52069" y="161924"/>
                </a:lnTo>
                <a:lnTo>
                  <a:pt x="67290" y="160069"/>
                </a:lnTo>
                <a:lnTo>
                  <a:pt x="80010" y="155178"/>
                </a:lnTo>
                <a:lnTo>
                  <a:pt x="90110" y="148262"/>
                </a:lnTo>
                <a:lnTo>
                  <a:pt x="97472" y="140334"/>
                </a:lnTo>
                <a:lnTo>
                  <a:pt x="131445" y="140334"/>
                </a:lnTo>
                <a:lnTo>
                  <a:pt x="131445" y="133667"/>
                </a:lnTo>
                <a:lnTo>
                  <a:pt x="63817" y="133667"/>
                </a:lnTo>
                <a:lnTo>
                  <a:pt x="53632" y="132104"/>
                </a:lnTo>
                <a:lnTo>
                  <a:pt x="46394" y="127595"/>
                </a:lnTo>
                <a:lnTo>
                  <a:pt x="42073" y="120406"/>
                </a:lnTo>
                <a:lnTo>
                  <a:pt x="40640" y="110807"/>
                </a:lnTo>
                <a:lnTo>
                  <a:pt x="42148" y="102726"/>
                </a:lnTo>
                <a:lnTo>
                  <a:pt x="46751" y="96400"/>
                </a:lnTo>
                <a:lnTo>
                  <a:pt x="54570" y="92278"/>
                </a:lnTo>
                <a:lnTo>
                  <a:pt x="65722" y="90804"/>
                </a:lnTo>
                <a:lnTo>
                  <a:pt x="131445" y="90804"/>
                </a:lnTo>
                <a:lnTo>
                  <a:pt x="131445" y="60007"/>
                </a:lnTo>
                <a:lnTo>
                  <a:pt x="127778" y="33888"/>
                </a:lnTo>
                <a:lnTo>
                  <a:pt x="126482" y="31749"/>
                </a:lnTo>
                <a:close/>
              </a:path>
              <a:path w="131445" h="161925">
                <a:moveTo>
                  <a:pt x="131445" y="140334"/>
                </a:moveTo>
                <a:lnTo>
                  <a:pt x="97472" y="140334"/>
                </a:lnTo>
                <a:lnTo>
                  <a:pt x="103187" y="158749"/>
                </a:lnTo>
                <a:lnTo>
                  <a:pt x="131445" y="158749"/>
                </a:lnTo>
                <a:lnTo>
                  <a:pt x="131445" y="140334"/>
                </a:lnTo>
                <a:close/>
              </a:path>
              <a:path w="131445" h="161925">
                <a:moveTo>
                  <a:pt x="131445" y="90804"/>
                </a:moveTo>
                <a:lnTo>
                  <a:pt x="91440" y="90804"/>
                </a:lnTo>
                <a:lnTo>
                  <a:pt x="91440" y="123189"/>
                </a:lnTo>
                <a:lnTo>
                  <a:pt x="85293" y="127372"/>
                </a:lnTo>
                <a:lnTo>
                  <a:pt x="78462" y="130690"/>
                </a:lnTo>
                <a:lnTo>
                  <a:pt x="71214" y="132878"/>
                </a:lnTo>
                <a:lnTo>
                  <a:pt x="63817" y="133667"/>
                </a:lnTo>
                <a:lnTo>
                  <a:pt x="131445" y="133667"/>
                </a:lnTo>
                <a:lnTo>
                  <a:pt x="131445" y="90804"/>
                </a:lnTo>
                <a:close/>
              </a:path>
              <a:path w="131445" h="161925">
                <a:moveTo>
                  <a:pt x="68262" y="0"/>
                </a:moveTo>
                <a:lnTo>
                  <a:pt x="50561" y="1046"/>
                </a:lnTo>
                <a:lnTo>
                  <a:pt x="34289" y="3851"/>
                </a:lnTo>
                <a:lnTo>
                  <a:pt x="19684" y="7908"/>
                </a:lnTo>
                <a:lnTo>
                  <a:pt x="6984" y="12712"/>
                </a:lnTo>
                <a:lnTo>
                  <a:pt x="17462" y="42227"/>
                </a:lnTo>
                <a:lnTo>
                  <a:pt x="27523" y="38179"/>
                </a:lnTo>
                <a:lnTo>
                  <a:pt x="38655" y="34845"/>
                </a:lnTo>
                <a:lnTo>
                  <a:pt x="50859" y="32583"/>
                </a:lnTo>
                <a:lnTo>
                  <a:pt x="64135" y="31749"/>
                </a:lnTo>
                <a:lnTo>
                  <a:pt x="126482" y="31749"/>
                </a:lnTo>
                <a:lnTo>
                  <a:pt x="116403" y="15120"/>
                </a:lnTo>
                <a:lnTo>
                  <a:pt x="96753" y="3795"/>
                </a:lnTo>
                <a:lnTo>
                  <a:pt x="68262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51" y="1905000"/>
            <a:ext cx="15223490" cy="9525000"/>
          </a:xfrm>
          <a:custGeom>
            <a:avLst/>
            <a:gdLst/>
            <a:ahLst/>
            <a:cxnLst/>
            <a:rect l="l" t="t" r="r" b="b"/>
            <a:pathLst>
              <a:path w="15223490" h="9525000">
                <a:moveTo>
                  <a:pt x="0" y="9525000"/>
                </a:moveTo>
                <a:lnTo>
                  <a:pt x="15223236" y="9525000"/>
                </a:lnTo>
                <a:lnTo>
                  <a:pt x="15223236" y="0"/>
                </a:lnTo>
                <a:lnTo>
                  <a:pt x="0" y="0"/>
                </a:lnTo>
                <a:lnTo>
                  <a:pt x="0" y="952500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5233650" cy="1898650"/>
          </a:xfrm>
          <a:custGeom>
            <a:avLst/>
            <a:gdLst/>
            <a:ahLst/>
            <a:cxnLst/>
            <a:rect l="l" t="t" r="r" b="b"/>
            <a:pathLst>
              <a:path w="15233650" h="1898650">
                <a:moveTo>
                  <a:pt x="0" y="1898650"/>
                </a:moveTo>
                <a:lnTo>
                  <a:pt x="15233637" y="1898650"/>
                </a:lnTo>
                <a:lnTo>
                  <a:pt x="15233637" y="0"/>
                </a:lnTo>
                <a:lnTo>
                  <a:pt x="0" y="0"/>
                </a:lnTo>
                <a:lnTo>
                  <a:pt x="0" y="1898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54478" y="317500"/>
            <a:ext cx="544830" cy="543560"/>
          </a:xfrm>
          <a:custGeom>
            <a:avLst/>
            <a:gdLst/>
            <a:ahLst/>
            <a:cxnLst/>
            <a:rect l="l" t="t" r="r" b="b"/>
            <a:pathLst>
              <a:path w="544829" h="543560">
                <a:moveTo>
                  <a:pt x="272186" y="0"/>
                </a:moveTo>
                <a:lnTo>
                  <a:pt x="223262" y="4385"/>
                </a:lnTo>
                <a:lnTo>
                  <a:pt x="177214" y="17028"/>
                </a:lnTo>
                <a:lnTo>
                  <a:pt x="134811" y="37160"/>
                </a:lnTo>
                <a:lnTo>
                  <a:pt x="96823" y="64014"/>
                </a:lnTo>
                <a:lnTo>
                  <a:pt x="64017" y="96820"/>
                </a:lnTo>
                <a:lnTo>
                  <a:pt x="37163" y="134810"/>
                </a:lnTo>
                <a:lnTo>
                  <a:pt x="17029" y="177215"/>
                </a:lnTo>
                <a:lnTo>
                  <a:pt x="4385" y="223268"/>
                </a:lnTo>
                <a:lnTo>
                  <a:pt x="0" y="272199"/>
                </a:lnTo>
                <a:lnTo>
                  <a:pt x="3938" y="318585"/>
                </a:lnTo>
                <a:lnTo>
                  <a:pt x="15317" y="362423"/>
                </a:lnTo>
                <a:lnTo>
                  <a:pt x="33485" y="403063"/>
                </a:lnTo>
                <a:lnTo>
                  <a:pt x="57789" y="439853"/>
                </a:lnTo>
                <a:lnTo>
                  <a:pt x="87575" y="472142"/>
                </a:lnTo>
                <a:lnTo>
                  <a:pt x="122190" y="499279"/>
                </a:lnTo>
                <a:lnTo>
                  <a:pt x="160983" y="520613"/>
                </a:lnTo>
                <a:lnTo>
                  <a:pt x="203300" y="535493"/>
                </a:lnTo>
                <a:lnTo>
                  <a:pt x="248488" y="543267"/>
                </a:lnTo>
                <a:lnTo>
                  <a:pt x="256032" y="432854"/>
                </a:lnTo>
                <a:lnTo>
                  <a:pt x="256908" y="355511"/>
                </a:lnTo>
                <a:lnTo>
                  <a:pt x="146824" y="332536"/>
                </a:lnTo>
                <a:lnTo>
                  <a:pt x="88874" y="236639"/>
                </a:lnTo>
                <a:lnTo>
                  <a:pt x="200574" y="236639"/>
                </a:lnTo>
                <a:lnTo>
                  <a:pt x="156870" y="193421"/>
                </a:lnTo>
                <a:lnTo>
                  <a:pt x="137604" y="96240"/>
                </a:lnTo>
                <a:lnTo>
                  <a:pt x="259813" y="96240"/>
                </a:lnTo>
                <a:lnTo>
                  <a:pt x="260337" y="49580"/>
                </a:lnTo>
                <a:lnTo>
                  <a:pt x="396894" y="49580"/>
                </a:lnTo>
                <a:lnTo>
                  <a:pt x="400824" y="46609"/>
                </a:lnTo>
                <a:lnTo>
                  <a:pt x="422932" y="46609"/>
                </a:lnTo>
                <a:lnTo>
                  <a:pt x="409566" y="37160"/>
                </a:lnTo>
                <a:lnTo>
                  <a:pt x="367163" y="17028"/>
                </a:lnTo>
                <a:lnTo>
                  <a:pt x="321113" y="4385"/>
                </a:lnTo>
                <a:lnTo>
                  <a:pt x="272186" y="0"/>
                </a:lnTo>
                <a:close/>
              </a:path>
              <a:path w="544829" h="543560">
                <a:moveTo>
                  <a:pt x="534830" y="204482"/>
                </a:moveTo>
                <a:lnTo>
                  <a:pt x="419201" y="204482"/>
                </a:lnTo>
                <a:lnTo>
                  <a:pt x="395173" y="271780"/>
                </a:lnTo>
                <a:lnTo>
                  <a:pt x="341337" y="311937"/>
                </a:lnTo>
                <a:lnTo>
                  <a:pt x="278371" y="332016"/>
                </a:lnTo>
                <a:lnTo>
                  <a:pt x="285165" y="438137"/>
                </a:lnTo>
                <a:lnTo>
                  <a:pt x="298843" y="543001"/>
                </a:lnTo>
                <a:lnTo>
                  <a:pt x="343579" y="534883"/>
                </a:lnTo>
                <a:lnTo>
                  <a:pt x="385423" y="519743"/>
                </a:lnTo>
                <a:lnTo>
                  <a:pt x="423760" y="498270"/>
                </a:lnTo>
                <a:lnTo>
                  <a:pt x="457952" y="471103"/>
                </a:lnTo>
                <a:lnTo>
                  <a:pt x="487360" y="438880"/>
                </a:lnTo>
                <a:lnTo>
                  <a:pt x="511344" y="402240"/>
                </a:lnTo>
                <a:lnTo>
                  <a:pt x="529267" y="361820"/>
                </a:lnTo>
                <a:lnTo>
                  <a:pt x="540490" y="318260"/>
                </a:lnTo>
                <a:lnTo>
                  <a:pt x="544372" y="272199"/>
                </a:lnTo>
                <a:lnTo>
                  <a:pt x="539987" y="223268"/>
                </a:lnTo>
                <a:lnTo>
                  <a:pt x="534830" y="204482"/>
                </a:lnTo>
                <a:close/>
              </a:path>
              <a:path w="544829" h="543560">
                <a:moveTo>
                  <a:pt x="200574" y="236639"/>
                </a:moveTo>
                <a:lnTo>
                  <a:pt x="88874" y="236639"/>
                </a:lnTo>
                <a:lnTo>
                  <a:pt x="188353" y="268960"/>
                </a:lnTo>
                <a:lnTo>
                  <a:pt x="256908" y="354012"/>
                </a:lnTo>
                <a:lnTo>
                  <a:pt x="257949" y="262763"/>
                </a:lnTo>
                <a:lnTo>
                  <a:pt x="208280" y="244259"/>
                </a:lnTo>
                <a:lnTo>
                  <a:pt x="200574" y="236639"/>
                </a:lnTo>
                <a:close/>
              </a:path>
              <a:path w="544829" h="543560">
                <a:moveTo>
                  <a:pt x="422932" y="46609"/>
                </a:moveTo>
                <a:lnTo>
                  <a:pt x="400824" y="46609"/>
                </a:lnTo>
                <a:lnTo>
                  <a:pt x="380771" y="149745"/>
                </a:lnTo>
                <a:lnTo>
                  <a:pt x="272326" y="237248"/>
                </a:lnTo>
                <a:lnTo>
                  <a:pt x="278193" y="329247"/>
                </a:lnTo>
                <a:lnTo>
                  <a:pt x="309626" y="248488"/>
                </a:lnTo>
                <a:lnTo>
                  <a:pt x="419201" y="204482"/>
                </a:lnTo>
                <a:lnTo>
                  <a:pt x="534830" y="204482"/>
                </a:lnTo>
                <a:lnTo>
                  <a:pt x="527344" y="177215"/>
                </a:lnTo>
                <a:lnTo>
                  <a:pt x="507212" y="134810"/>
                </a:lnTo>
                <a:lnTo>
                  <a:pt x="480359" y="96820"/>
                </a:lnTo>
                <a:lnTo>
                  <a:pt x="447554" y="64014"/>
                </a:lnTo>
                <a:lnTo>
                  <a:pt x="422932" y="46609"/>
                </a:lnTo>
                <a:close/>
              </a:path>
              <a:path w="544829" h="543560">
                <a:moveTo>
                  <a:pt x="259813" y="96240"/>
                </a:moveTo>
                <a:lnTo>
                  <a:pt x="137604" y="96240"/>
                </a:lnTo>
                <a:lnTo>
                  <a:pt x="208216" y="129374"/>
                </a:lnTo>
                <a:lnTo>
                  <a:pt x="247523" y="183261"/>
                </a:lnTo>
                <a:lnTo>
                  <a:pt x="251236" y="212490"/>
                </a:lnTo>
                <a:lnTo>
                  <a:pt x="253565" y="230119"/>
                </a:lnTo>
                <a:lnTo>
                  <a:pt x="255488" y="243245"/>
                </a:lnTo>
                <a:lnTo>
                  <a:pt x="257987" y="258965"/>
                </a:lnTo>
                <a:lnTo>
                  <a:pt x="259813" y="96240"/>
                </a:lnTo>
                <a:close/>
              </a:path>
              <a:path w="544829" h="543560">
                <a:moveTo>
                  <a:pt x="396894" y="49580"/>
                </a:moveTo>
                <a:lnTo>
                  <a:pt x="260337" y="49580"/>
                </a:lnTo>
                <a:lnTo>
                  <a:pt x="272110" y="234099"/>
                </a:lnTo>
                <a:lnTo>
                  <a:pt x="291261" y="129463"/>
                </a:lnTo>
                <a:lnTo>
                  <a:pt x="396894" y="49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31420" y="600494"/>
            <a:ext cx="130810" cy="49530"/>
          </a:xfrm>
          <a:custGeom>
            <a:avLst/>
            <a:gdLst/>
            <a:ahLst/>
            <a:cxnLst/>
            <a:rect l="l" t="t" r="r" b="b"/>
            <a:pathLst>
              <a:path w="130809" h="49529">
                <a:moveTo>
                  <a:pt x="130200" y="0"/>
                </a:moveTo>
                <a:lnTo>
                  <a:pt x="43560" y="2146"/>
                </a:lnTo>
                <a:lnTo>
                  <a:pt x="0" y="49479"/>
                </a:lnTo>
                <a:lnTo>
                  <a:pt x="92227" y="48602"/>
                </a:lnTo>
                <a:lnTo>
                  <a:pt x="95035" y="45008"/>
                </a:lnTo>
                <a:lnTo>
                  <a:pt x="11290" y="45008"/>
                </a:lnTo>
                <a:lnTo>
                  <a:pt x="52120" y="10591"/>
                </a:lnTo>
                <a:lnTo>
                  <a:pt x="108229" y="8724"/>
                </a:lnTo>
                <a:lnTo>
                  <a:pt x="123383" y="8724"/>
                </a:lnTo>
                <a:lnTo>
                  <a:pt x="130200" y="0"/>
                </a:lnTo>
                <a:close/>
              </a:path>
              <a:path w="130809" h="49529">
                <a:moveTo>
                  <a:pt x="123383" y="8724"/>
                </a:moveTo>
                <a:lnTo>
                  <a:pt x="108229" y="8724"/>
                </a:lnTo>
                <a:lnTo>
                  <a:pt x="86296" y="35813"/>
                </a:lnTo>
                <a:lnTo>
                  <a:pt x="11290" y="45008"/>
                </a:lnTo>
                <a:lnTo>
                  <a:pt x="95035" y="45008"/>
                </a:lnTo>
                <a:lnTo>
                  <a:pt x="123383" y="8724"/>
                </a:lnTo>
                <a:close/>
              </a:path>
            </a:pathLst>
          </a:custGeom>
          <a:solidFill>
            <a:srgbClr val="7AC3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49646" y="456131"/>
            <a:ext cx="63500" cy="124460"/>
          </a:xfrm>
          <a:custGeom>
            <a:avLst/>
            <a:gdLst/>
            <a:ahLst/>
            <a:cxnLst/>
            <a:rect l="l" t="t" r="r" b="b"/>
            <a:pathLst>
              <a:path w="63500" h="124459">
                <a:moveTo>
                  <a:pt x="0" y="0"/>
                </a:moveTo>
                <a:lnTo>
                  <a:pt x="11747" y="86169"/>
                </a:lnTo>
                <a:lnTo>
                  <a:pt x="63474" y="124396"/>
                </a:lnTo>
                <a:lnTo>
                  <a:pt x="62209" y="113652"/>
                </a:lnTo>
                <a:lnTo>
                  <a:pt x="57810" y="113652"/>
                </a:lnTo>
                <a:lnTo>
                  <a:pt x="18059" y="77304"/>
                </a:lnTo>
                <a:lnTo>
                  <a:pt x="10972" y="18592"/>
                </a:lnTo>
                <a:lnTo>
                  <a:pt x="29876" y="18592"/>
                </a:lnTo>
                <a:lnTo>
                  <a:pt x="0" y="0"/>
                </a:lnTo>
                <a:close/>
              </a:path>
              <a:path w="63500" h="124459">
                <a:moveTo>
                  <a:pt x="29876" y="18592"/>
                </a:moveTo>
                <a:lnTo>
                  <a:pt x="10972" y="18592"/>
                </a:lnTo>
                <a:lnTo>
                  <a:pt x="43014" y="43522"/>
                </a:lnTo>
                <a:lnTo>
                  <a:pt x="57810" y="113652"/>
                </a:lnTo>
                <a:lnTo>
                  <a:pt x="62209" y="113652"/>
                </a:lnTo>
                <a:lnTo>
                  <a:pt x="52692" y="32791"/>
                </a:lnTo>
                <a:lnTo>
                  <a:pt x="29876" y="18592"/>
                </a:lnTo>
                <a:close/>
              </a:path>
            </a:pathLst>
          </a:custGeom>
          <a:solidFill>
            <a:srgbClr val="6FC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25880" y="450476"/>
            <a:ext cx="102870" cy="105410"/>
          </a:xfrm>
          <a:custGeom>
            <a:avLst/>
            <a:gdLst/>
            <a:ahLst/>
            <a:cxnLst/>
            <a:rect l="l" t="t" r="r" b="b"/>
            <a:pathLst>
              <a:path w="102870" h="105409">
                <a:moveTo>
                  <a:pt x="102590" y="0"/>
                </a:moveTo>
                <a:lnTo>
                  <a:pt x="22542" y="41401"/>
                </a:lnTo>
                <a:lnTo>
                  <a:pt x="0" y="105016"/>
                </a:lnTo>
                <a:lnTo>
                  <a:pt x="17026" y="100215"/>
                </a:lnTo>
                <a:lnTo>
                  <a:pt x="5537" y="100215"/>
                </a:lnTo>
                <a:lnTo>
                  <a:pt x="31483" y="49491"/>
                </a:lnTo>
                <a:lnTo>
                  <a:pt x="88607" y="16255"/>
                </a:lnTo>
                <a:lnTo>
                  <a:pt x="98280" y="16255"/>
                </a:lnTo>
                <a:lnTo>
                  <a:pt x="102590" y="0"/>
                </a:lnTo>
                <a:close/>
              </a:path>
              <a:path w="102870" h="105409">
                <a:moveTo>
                  <a:pt x="98280" y="16255"/>
                </a:moveTo>
                <a:lnTo>
                  <a:pt x="88607" y="16255"/>
                </a:lnTo>
                <a:lnTo>
                  <a:pt x="73786" y="50774"/>
                </a:lnTo>
                <a:lnTo>
                  <a:pt x="45211" y="83311"/>
                </a:lnTo>
                <a:lnTo>
                  <a:pt x="5537" y="100215"/>
                </a:lnTo>
                <a:lnTo>
                  <a:pt x="17026" y="100215"/>
                </a:lnTo>
                <a:lnTo>
                  <a:pt x="49098" y="91173"/>
                </a:lnTo>
                <a:lnTo>
                  <a:pt x="88074" y="54749"/>
                </a:lnTo>
                <a:lnTo>
                  <a:pt x="98280" y="16255"/>
                </a:lnTo>
                <a:close/>
              </a:path>
            </a:pathLst>
          </a:custGeom>
          <a:solidFill>
            <a:srgbClr val="6C9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19054" y="550625"/>
            <a:ext cx="93980" cy="123189"/>
          </a:xfrm>
          <a:custGeom>
            <a:avLst/>
            <a:gdLst/>
            <a:ahLst/>
            <a:cxnLst/>
            <a:rect l="l" t="t" r="r" b="b"/>
            <a:pathLst>
              <a:path w="93979" h="123190">
                <a:moveTo>
                  <a:pt x="0" y="0"/>
                </a:moveTo>
                <a:lnTo>
                  <a:pt x="8470" y="68529"/>
                </a:lnTo>
                <a:lnTo>
                  <a:pt x="43967" y="103898"/>
                </a:lnTo>
                <a:lnTo>
                  <a:pt x="93535" y="122694"/>
                </a:lnTo>
                <a:lnTo>
                  <a:pt x="91952" y="115493"/>
                </a:lnTo>
                <a:lnTo>
                  <a:pt x="87693" y="115493"/>
                </a:lnTo>
                <a:lnTo>
                  <a:pt x="50101" y="96761"/>
                </a:lnTo>
                <a:lnTo>
                  <a:pt x="19646" y="62217"/>
                </a:lnTo>
                <a:lnTo>
                  <a:pt x="13157" y="20802"/>
                </a:lnTo>
                <a:lnTo>
                  <a:pt x="32840" y="20802"/>
                </a:lnTo>
                <a:lnTo>
                  <a:pt x="0" y="0"/>
                </a:lnTo>
                <a:close/>
              </a:path>
              <a:path w="93979" h="123190">
                <a:moveTo>
                  <a:pt x="32840" y="20802"/>
                </a:moveTo>
                <a:lnTo>
                  <a:pt x="13157" y="20802"/>
                </a:lnTo>
                <a:lnTo>
                  <a:pt x="68999" y="59804"/>
                </a:lnTo>
                <a:lnTo>
                  <a:pt x="87693" y="115493"/>
                </a:lnTo>
                <a:lnTo>
                  <a:pt x="91952" y="115493"/>
                </a:lnTo>
                <a:lnTo>
                  <a:pt x="77330" y="48983"/>
                </a:lnTo>
                <a:lnTo>
                  <a:pt x="32840" y="20802"/>
                </a:lnTo>
                <a:close/>
              </a:path>
            </a:pathLst>
          </a:custGeom>
          <a:solidFill>
            <a:srgbClr val="E0E3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572183" y="383890"/>
            <a:ext cx="120650" cy="206375"/>
          </a:xfrm>
          <a:custGeom>
            <a:avLst/>
            <a:gdLst/>
            <a:ahLst/>
            <a:cxnLst/>
            <a:rect l="l" t="t" r="r" b="b"/>
            <a:pathLst>
              <a:path w="120650" h="206375">
                <a:moveTo>
                  <a:pt x="47358" y="0"/>
                </a:moveTo>
                <a:lnTo>
                  <a:pt x="0" y="0"/>
                </a:lnTo>
                <a:lnTo>
                  <a:pt x="0" y="206222"/>
                </a:lnTo>
                <a:lnTo>
                  <a:pt x="14236" y="206222"/>
                </a:lnTo>
                <a:lnTo>
                  <a:pt x="14236" y="119583"/>
                </a:lnTo>
                <a:lnTo>
                  <a:pt x="52298" y="119583"/>
                </a:lnTo>
                <a:lnTo>
                  <a:pt x="56362" y="119278"/>
                </a:lnTo>
                <a:lnTo>
                  <a:pt x="59855" y="118973"/>
                </a:lnTo>
                <a:lnTo>
                  <a:pt x="76218" y="118973"/>
                </a:lnTo>
                <a:lnTo>
                  <a:pt x="74371" y="115316"/>
                </a:lnTo>
                <a:lnTo>
                  <a:pt x="90700" y="106776"/>
                </a:lnTo>
                <a:lnTo>
                  <a:pt x="91359" y="106159"/>
                </a:lnTo>
                <a:lnTo>
                  <a:pt x="14236" y="106159"/>
                </a:lnTo>
                <a:lnTo>
                  <a:pt x="14236" y="12814"/>
                </a:lnTo>
                <a:lnTo>
                  <a:pt x="94778" y="12814"/>
                </a:lnTo>
                <a:lnTo>
                  <a:pt x="73914" y="3131"/>
                </a:lnTo>
                <a:lnTo>
                  <a:pt x="47358" y="0"/>
                </a:lnTo>
                <a:close/>
              </a:path>
              <a:path w="120650" h="206375">
                <a:moveTo>
                  <a:pt x="76218" y="118973"/>
                </a:moveTo>
                <a:lnTo>
                  <a:pt x="59855" y="118973"/>
                </a:lnTo>
                <a:lnTo>
                  <a:pt x="103136" y="206222"/>
                </a:lnTo>
                <a:lnTo>
                  <a:pt x="120281" y="206222"/>
                </a:lnTo>
                <a:lnTo>
                  <a:pt x="76218" y="118973"/>
                </a:lnTo>
                <a:close/>
              </a:path>
              <a:path w="120650" h="206375">
                <a:moveTo>
                  <a:pt x="94778" y="12814"/>
                </a:moveTo>
                <a:lnTo>
                  <a:pt x="45618" y="12814"/>
                </a:lnTo>
                <a:lnTo>
                  <a:pt x="68319" y="15288"/>
                </a:lnTo>
                <a:lnTo>
                  <a:pt x="85412" y="23225"/>
                </a:lnTo>
                <a:lnTo>
                  <a:pt x="96187" y="37395"/>
                </a:lnTo>
                <a:lnTo>
                  <a:pt x="99936" y="58572"/>
                </a:lnTo>
                <a:lnTo>
                  <a:pt x="96141" y="79391"/>
                </a:lnTo>
                <a:lnTo>
                  <a:pt x="85266" y="94262"/>
                </a:lnTo>
                <a:lnTo>
                  <a:pt x="68073" y="103185"/>
                </a:lnTo>
                <a:lnTo>
                  <a:pt x="45326" y="106159"/>
                </a:lnTo>
                <a:lnTo>
                  <a:pt x="91359" y="106159"/>
                </a:lnTo>
                <a:lnTo>
                  <a:pt x="103681" y="94607"/>
                </a:lnTo>
                <a:lnTo>
                  <a:pt x="112249" y="78377"/>
                </a:lnTo>
                <a:lnTo>
                  <a:pt x="115341" y="57658"/>
                </a:lnTo>
                <a:lnTo>
                  <a:pt x="110030" y="31016"/>
                </a:lnTo>
                <a:lnTo>
                  <a:pt x="95513" y="13155"/>
                </a:lnTo>
                <a:lnTo>
                  <a:pt x="94778" y="12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704079" y="437574"/>
            <a:ext cx="113664" cy="155575"/>
          </a:xfrm>
          <a:custGeom>
            <a:avLst/>
            <a:gdLst/>
            <a:ahLst/>
            <a:cxnLst/>
            <a:rect l="l" t="t" r="r" b="b"/>
            <a:pathLst>
              <a:path w="113665" h="155575">
                <a:moveTo>
                  <a:pt x="58686" y="0"/>
                </a:moveTo>
                <a:lnTo>
                  <a:pt x="33952" y="5186"/>
                </a:lnTo>
                <a:lnTo>
                  <a:pt x="15508" y="20212"/>
                </a:lnTo>
                <a:lnTo>
                  <a:pt x="3981" y="44276"/>
                </a:lnTo>
                <a:lnTo>
                  <a:pt x="0" y="76580"/>
                </a:lnTo>
                <a:lnTo>
                  <a:pt x="4571" y="111058"/>
                </a:lnTo>
                <a:lnTo>
                  <a:pt x="17394" y="135758"/>
                </a:lnTo>
                <a:lnTo>
                  <a:pt x="37134" y="150620"/>
                </a:lnTo>
                <a:lnTo>
                  <a:pt x="62458" y="155587"/>
                </a:lnTo>
                <a:lnTo>
                  <a:pt x="77680" y="153939"/>
                </a:lnTo>
                <a:lnTo>
                  <a:pt x="91406" y="149718"/>
                </a:lnTo>
                <a:lnTo>
                  <a:pt x="103444" y="144009"/>
                </a:lnTo>
                <a:lnTo>
                  <a:pt x="103978" y="143687"/>
                </a:lnTo>
                <a:lnTo>
                  <a:pt x="63334" y="143687"/>
                </a:lnTo>
                <a:lnTo>
                  <a:pt x="43482" y="140151"/>
                </a:lnTo>
                <a:lnTo>
                  <a:pt x="27852" y="129122"/>
                </a:lnTo>
                <a:lnTo>
                  <a:pt x="17616" y="109971"/>
                </a:lnTo>
                <a:lnTo>
                  <a:pt x="13944" y="82067"/>
                </a:lnTo>
                <a:lnTo>
                  <a:pt x="113601" y="82067"/>
                </a:lnTo>
                <a:lnTo>
                  <a:pt x="113601" y="71386"/>
                </a:lnTo>
                <a:lnTo>
                  <a:pt x="113459" y="70167"/>
                </a:lnTo>
                <a:lnTo>
                  <a:pt x="13944" y="70167"/>
                </a:lnTo>
                <a:lnTo>
                  <a:pt x="16428" y="48660"/>
                </a:lnTo>
                <a:lnTo>
                  <a:pt x="24223" y="29898"/>
                </a:lnTo>
                <a:lnTo>
                  <a:pt x="37845" y="16628"/>
                </a:lnTo>
                <a:lnTo>
                  <a:pt x="57810" y="11595"/>
                </a:lnTo>
                <a:lnTo>
                  <a:pt x="89766" y="11595"/>
                </a:lnTo>
                <a:lnTo>
                  <a:pt x="83570" y="5878"/>
                </a:lnTo>
                <a:lnTo>
                  <a:pt x="58686" y="0"/>
                </a:lnTo>
                <a:close/>
              </a:path>
              <a:path w="113665" h="155575">
                <a:moveTo>
                  <a:pt x="108953" y="126911"/>
                </a:moveTo>
                <a:lnTo>
                  <a:pt x="101127" y="132109"/>
                </a:lnTo>
                <a:lnTo>
                  <a:pt x="90606" y="137590"/>
                </a:lnTo>
                <a:lnTo>
                  <a:pt x="77854" y="141925"/>
                </a:lnTo>
                <a:lnTo>
                  <a:pt x="63334" y="143687"/>
                </a:lnTo>
                <a:lnTo>
                  <a:pt x="103978" y="143687"/>
                </a:lnTo>
                <a:lnTo>
                  <a:pt x="113601" y="137896"/>
                </a:lnTo>
                <a:lnTo>
                  <a:pt x="108953" y="126911"/>
                </a:lnTo>
                <a:close/>
              </a:path>
              <a:path w="113665" h="155575">
                <a:moveTo>
                  <a:pt x="89766" y="11595"/>
                </a:moveTo>
                <a:lnTo>
                  <a:pt x="57810" y="11595"/>
                </a:lnTo>
                <a:lnTo>
                  <a:pt x="77834" y="16628"/>
                </a:lnTo>
                <a:lnTo>
                  <a:pt x="90720" y="29898"/>
                </a:lnTo>
                <a:lnTo>
                  <a:pt x="97613" y="48660"/>
                </a:lnTo>
                <a:lnTo>
                  <a:pt x="99656" y="70167"/>
                </a:lnTo>
                <a:lnTo>
                  <a:pt x="113459" y="70167"/>
                </a:lnTo>
                <a:lnTo>
                  <a:pt x="110455" y="44405"/>
                </a:lnTo>
                <a:lnTo>
                  <a:pt x="100636" y="21624"/>
                </a:lnTo>
                <a:lnTo>
                  <a:pt x="89766" y="11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828706" y="374430"/>
            <a:ext cx="88900" cy="215900"/>
          </a:xfrm>
          <a:custGeom>
            <a:avLst/>
            <a:gdLst/>
            <a:ahLst/>
            <a:cxnLst/>
            <a:rect l="l" t="t" r="r" b="b"/>
            <a:pathLst>
              <a:path w="88900" h="215900">
                <a:moveTo>
                  <a:pt x="38353" y="78397"/>
                </a:moveTo>
                <a:lnTo>
                  <a:pt x="23825" y="78397"/>
                </a:lnTo>
                <a:lnTo>
                  <a:pt x="23825" y="215684"/>
                </a:lnTo>
                <a:lnTo>
                  <a:pt x="38353" y="215684"/>
                </a:lnTo>
                <a:lnTo>
                  <a:pt x="38353" y="78397"/>
                </a:lnTo>
                <a:close/>
              </a:path>
              <a:path w="88900" h="215900">
                <a:moveTo>
                  <a:pt x="72351" y="66205"/>
                </a:moveTo>
                <a:lnTo>
                  <a:pt x="0" y="66205"/>
                </a:lnTo>
                <a:lnTo>
                  <a:pt x="0" y="78397"/>
                </a:lnTo>
                <a:lnTo>
                  <a:pt x="72351" y="78397"/>
                </a:lnTo>
                <a:lnTo>
                  <a:pt x="72351" y="66205"/>
                </a:lnTo>
                <a:close/>
              </a:path>
              <a:path w="88900" h="215900">
                <a:moveTo>
                  <a:pt x="74383" y="0"/>
                </a:moveTo>
                <a:lnTo>
                  <a:pt x="67690" y="0"/>
                </a:lnTo>
                <a:lnTo>
                  <a:pt x="48460" y="3431"/>
                </a:lnTo>
                <a:lnTo>
                  <a:pt x="34756" y="13498"/>
                </a:lnTo>
                <a:lnTo>
                  <a:pt x="26553" y="29859"/>
                </a:lnTo>
                <a:lnTo>
                  <a:pt x="23825" y="52171"/>
                </a:lnTo>
                <a:lnTo>
                  <a:pt x="23825" y="66205"/>
                </a:lnTo>
                <a:lnTo>
                  <a:pt x="38353" y="66205"/>
                </a:lnTo>
                <a:lnTo>
                  <a:pt x="38463" y="52171"/>
                </a:lnTo>
                <a:lnTo>
                  <a:pt x="39973" y="35419"/>
                </a:lnTo>
                <a:lnTo>
                  <a:pt x="45215" y="22653"/>
                </a:lnTo>
                <a:lnTo>
                  <a:pt x="54652" y="15036"/>
                </a:lnTo>
                <a:lnTo>
                  <a:pt x="68859" y="12509"/>
                </a:lnTo>
                <a:lnTo>
                  <a:pt x="87714" y="12509"/>
                </a:lnTo>
                <a:lnTo>
                  <a:pt x="88620" y="3048"/>
                </a:lnTo>
                <a:lnTo>
                  <a:pt x="81064" y="914"/>
                </a:lnTo>
                <a:lnTo>
                  <a:pt x="74383" y="0"/>
                </a:lnTo>
                <a:close/>
              </a:path>
              <a:path w="88900" h="215900">
                <a:moveTo>
                  <a:pt x="87714" y="12509"/>
                </a:moveTo>
                <a:lnTo>
                  <a:pt x="75247" y="12509"/>
                </a:lnTo>
                <a:lnTo>
                  <a:pt x="83096" y="13728"/>
                </a:lnTo>
                <a:lnTo>
                  <a:pt x="87452" y="15252"/>
                </a:lnTo>
                <a:lnTo>
                  <a:pt x="87714" y="12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09762" y="437577"/>
            <a:ext cx="116205" cy="155575"/>
          </a:xfrm>
          <a:custGeom>
            <a:avLst/>
            <a:gdLst/>
            <a:ahLst/>
            <a:cxnLst/>
            <a:rect l="l" t="t" r="r" b="b"/>
            <a:pathLst>
              <a:path w="116205" h="155575">
                <a:moveTo>
                  <a:pt x="57823" y="0"/>
                </a:moveTo>
                <a:lnTo>
                  <a:pt x="31996" y="5924"/>
                </a:lnTo>
                <a:lnTo>
                  <a:pt x="13985" y="22229"/>
                </a:lnTo>
                <a:lnTo>
                  <a:pt x="3437" y="46714"/>
                </a:lnTo>
                <a:lnTo>
                  <a:pt x="0" y="77177"/>
                </a:lnTo>
                <a:lnTo>
                  <a:pt x="3886" y="110924"/>
                </a:lnTo>
                <a:lnTo>
                  <a:pt x="15181" y="135489"/>
                </a:lnTo>
                <a:lnTo>
                  <a:pt x="33341" y="150501"/>
                </a:lnTo>
                <a:lnTo>
                  <a:pt x="57823" y="155587"/>
                </a:lnTo>
                <a:lnTo>
                  <a:pt x="82024" y="150415"/>
                </a:lnTo>
                <a:lnTo>
                  <a:pt x="89821" y="143992"/>
                </a:lnTo>
                <a:lnTo>
                  <a:pt x="57823" y="143992"/>
                </a:lnTo>
                <a:lnTo>
                  <a:pt x="37039" y="138873"/>
                </a:lnTo>
                <a:lnTo>
                  <a:pt x="23609" y="124772"/>
                </a:lnTo>
                <a:lnTo>
                  <a:pt x="16389" y="103578"/>
                </a:lnTo>
                <a:lnTo>
                  <a:pt x="14236" y="77177"/>
                </a:lnTo>
                <a:lnTo>
                  <a:pt x="16675" y="50460"/>
                </a:lnTo>
                <a:lnTo>
                  <a:pt x="24371" y="29746"/>
                </a:lnTo>
                <a:lnTo>
                  <a:pt x="37896" y="16352"/>
                </a:lnTo>
                <a:lnTo>
                  <a:pt x="57823" y="11595"/>
                </a:lnTo>
                <a:lnTo>
                  <a:pt x="89477" y="11595"/>
                </a:lnTo>
                <a:lnTo>
                  <a:pt x="82881" y="5795"/>
                </a:lnTo>
                <a:lnTo>
                  <a:pt x="57823" y="0"/>
                </a:lnTo>
                <a:close/>
              </a:path>
              <a:path w="116205" h="155575">
                <a:moveTo>
                  <a:pt x="89477" y="11595"/>
                </a:moveTo>
                <a:lnTo>
                  <a:pt x="57823" y="11595"/>
                </a:lnTo>
                <a:lnTo>
                  <a:pt x="77546" y="16180"/>
                </a:lnTo>
                <a:lnTo>
                  <a:pt x="91195" y="29289"/>
                </a:lnTo>
                <a:lnTo>
                  <a:pt x="99124" y="49946"/>
                </a:lnTo>
                <a:lnTo>
                  <a:pt x="101688" y="77177"/>
                </a:lnTo>
                <a:lnTo>
                  <a:pt x="99328" y="105378"/>
                </a:lnTo>
                <a:lnTo>
                  <a:pt x="91738" y="126372"/>
                </a:lnTo>
                <a:lnTo>
                  <a:pt x="78157" y="139473"/>
                </a:lnTo>
                <a:lnTo>
                  <a:pt x="57823" y="143992"/>
                </a:lnTo>
                <a:lnTo>
                  <a:pt x="89821" y="143992"/>
                </a:lnTo>
                <a:lnTo>
                  <a:pt x="100422" y="135261"/>
                </a:lnTo>
                <a:lnTo>
                  <a:pt x="112119" y="110667"/>
                </a:lnTo>
                <a:lnTo>
                  <a:pt x="116217" y="77177"/>
                </a:lnTo>
                <a:lnTo>
                  <a:pt x="112404" y="46329"/>
                </a:lnTo>
                <a:lnTo>
                  <a:pt x="101184" y="21886"/>
                </a:lnTo>
                <a:lnTo>
                  <a:pt x="89477" y="11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052702" y="438494"/>
            <a:ext cx="69850" cy="151765"/>
          </a:xfrm>
          <a:custGeom>
            <a:avLst/>
            <a:gdLst/>
            <a:ahLst/>
            <a:cxnLst/>
            <a:rect l="l" t="t" r="r" b="b"/>
            <a:pathLst>
              <a:path w="69850" h="151765">
                <a:moveTo>
                  <a:pt x="9296" y="2133"/>
                </a:moveTo>
                <a:lnTo>
                  <a:pt x="0" y="2133"/>
                </a:lnTo>
                <a:lnTo>
                  <a:pt x="0" y="151625"/>
                </a:lnTo>
                <a:lnTo>
                  <a:pt x="14236" y="151625"/>
                </a:lnTo>
                <a:lnTo>
                  <a:pt x="14236" y="32029"/>
                </a:lnTo>
                <a:lnTo>
                  <a:pt x="21040" y="25164"/>
                </a:lnTo>
                <a:lnTo>
                  <a:pt x="27292" y="20434"/>
                </a:lnTo>
                <a:lnTo>
                  <a:pt x="13081" y="20434"/>
                </a:lnTo>
                <a:lnTo>
                  <a:pt x="9296" y="2133"/>
                </a:lnTo>
                <a:close/>
              </a:path>
              <a:path w="69850" h="151765">
                <a:moveTo>
                  <a:pt x="62750" y="0"/>
                </a:moveTo>
                <a:lnTo>
                  <a:pt x="50838" y="0"/>
                </a:lnTo>
                <a:lnTo>
                  <a:pt x="38116" y="2078"/>
                </a:lnTo>
                <a:lnTo>
                  <a:pt x="27492" y="7245"/>
                </a:lnTo>
                <a:lnTo>
                  <a:pt x="19101" y="13898"/>
                </a:lnTo>
                <a:lnTo>
                  <a:pt x="13081" y="20434"/>
                </a:lnTo>
                <a:lnTo>
                  <a:pt x="27292" y="20434"/>
                </a:lnTo>
                <a:lnTo>
                  <a:pt x="29203" y="18988"/>
                </a:lnTo>
                <a:lnTo>
                  <a:pt x="38671" y="14528"/>
                </a:lnTo>
                <a:lnTo>
                  <a:pt x="49390" y="12814"/>
                </a:lnTo>
                <a:lnTo>
                  <a:pt x="68355" y="12814"/>
                </a:lnTo>
                <a:lnTo>
                  <a:pt x="69723" y="2743"/>
                </a:lnTo>
                <a:lnTo>
                  <a:pt x="62750" y="0"/>
                </a:lnTo>
                <a:close/>
              </a:path>
              <a:path w="69850" h="151765">
                <a:moveTo>
                  <a:pt x="68355" y="12814"/>
                </a:moveTo>
                <a:lnTo>
                  <a:pt x="57810" y="12814"/>
                </a:lnTo>
                <a:lnTo>
                  <a:pt x="64503" y="14033"/>
                </a:lnTo>
                <a:lnTo>
                  <a:pt x="67983" y="15557"/>
                </a:lnTo>
                <a:lnTo>
                  <a:pt x="68355" y="12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141021" y="437575"/>
            <a:ext cx="191770" cy="153035"/>
          </a:xfrm>
          <a:custGeom>
            <a:avLst/>
            <a:gdLst/>
            <a:ahLst/>
            <a:cxnLst/>
            <a:rect l="l" t="t" r="r" b="b"/>
            <a:pathLst>
              <a:path w="191769" h="153034">
                <a:moveTo>
                  <a:pt x="9296" y="3060"/>
                </a:moveTo>
                <a:lnTo>
                  <a:pt x="0" y="3060"/>
                </a:lnTo>
                <a:lnTo>
                  <a:pt x="0" y="152539"/>
                </a:lnTo>
                <a:lnTo>
                  <a:pt x="14236" y="152539"/>
                </a:lnTo>
                <a:lnTo>
                  <a:pt x="14236" y="32956"/>
                </a:lnTo>
                <a:lnTo>
                  <a:pt x="21959" y="25465"/>
                </a:lnTo>
                <a:lnTo>
                  <a:pt x="27471" y="21361"/>
                </a:lnTo>
                <a:lnTo>
                  <a:pt x="13068" y="21361"/>
                </a:lnTo>
                <a:lnTo>
                  <a:pt x="9296" y="3060"/>
                </a:lnTo>
                <a:close/>
              </a:path>
              <a:path w="191769" h="153034">
                <a:moveTo>
                  <a:pt x="89318" y="12204"/>
                </a:moveTo>
                <a:lnTo>
                  <a:pt x="53454" y="12204"/>
                </a:lnTo>
                <a:lnTo>
                  <a:pt x="70466" y="15460"/>
                </a:lnTo>
                <a:lnTo>
                  <a:pt x="81270" y="24979"/>
                </a:lnTo>
                <a:lnTo>
                  <a:pt x="86954" y="40392"/>
                </a:lnTo>
                <a:lnTo>
                  <a:pt x="88607" y="61328"/>
                </a:lnTo>
                <a:lnTo>
                  <a:pt x="88607" y="152539"/>
                </a:lnTo>
                <a:lnTo>
                  <a:pt x="103136" y="152539"/>
                </a:lnTo>
                <a:lnTo>
                  <a:pt x="103136" y="47904"/>
                </a:lnTo>
                <a:lnTo>
                  <a:pt x="102260" y="39966"/>
                </a:lnTo>
                <a:lnTo>
                  <a:pt x="100520" y="32956"/>
                </a:lnTo>
                <a:lnTo>
                  <a:pt x="108478" y="25208"/>
                </a:lnTo>
                <a:lnTo>
                  <a:pt x="110451" y="23799"/>
                </a:lnTo>
                <a:lnTo>
                  <a:pt x="97320" y="23799"/>
                </a:lnTo>
                <a:lnTo>
                  <a:pt x="90883" y="13517"/>
                </a:lnTo>
                <a:lnTo>
                  <a:pt x="89318" y="12204"/>
                </a:lnTo>
                <a:close/>
              </a:path>
              <a:path w="191769" h="153034">
                <a:moveTo>
                  <a:pt x="175810" y="12204"/>
                </a:moveTo>
                <a:lnTo>
                  <a:pt x="139166" y="12204"/>
                </a:lnTo>
                <a:lnTo>
                  <a:pt x="156631" y="15417"/>
                </a:lnTo>
                <a:lnTo>
                  <a:pt x="168430" y="24865"/>
                </a:lnTo>
                <a:lnTo>
                  <a:pt x="175110" y="40263"/>
                </a:lnTo>
                <a:lnTo>
                  <a:pt x="177215" y="61328"/>
                </a:lnTo>
                <a:lnTo>
                  <a:pt x="177215" y="152539"/>
                </a:lnTo>
                <a:lnTo>
                  <a:pt x="191744" y="152539"/>
                </a:lnTo>
                <a:lnTo>
                  <a:pt x="191744" y="57048"/>
                </a:lnTo>
                <a:lnTo>
                  <a:pt x="188520" y="32307"/>
                </a:lnTo>
                <a:lnTo>
                  <a:pt x="179031" y="14455"/>
                </a:lnTo>
                <a:lnTo>
                  <a:pt x="175810" y="12204"/>
                </a:lnTo>
                <a:close/>
              </a:path>
              <a:path w="191769" h="153034">
                <a:moveTo>
                  <a:pt x="142354" y="0"/>
                </a:moveTo>
                <a:lnTo>
                  <a:pt x="127514" y="2473"/>
                </a:lnTo>
                <a:lnTo>
                  <a:pt x="114936" y="8580"/>
                </a:lnTo>
                <a:lnTo>
                  <a:pt x="104808" y="16346"/>
                </a:lnTo>
                <a:lnTo>
                  <a:pt x="97320" y="23799"/>
                </a:lnTo>
                <a:lnTo>
                  <a:pt x="110451" y="23799"/>
                </a:lnTo>
                <a:lnTo>
                  <a:pt x="117771" y="18575"/>
                </a:lnTo>
                <a:lnTo>
                  <a:pt x="128100" y="13945"/>
                </a:lnTo>
                <a:lnTo>
                  <a:pt x="139166" y="12204"/>
                </a:lnTo>
                <a:lnTo>
                  <a:pt x="175810" y="12204"/>
                </a:lnTo>
                <a:lnTo>
                  <a:pt x="163551" y="3638"/>
                </a:lnTo>
                <a:lnTo>
                  <a:pt x="142354" y="0"/>
                </a:lnTo>
                <a:close/>
              </a:path>
              <a:path w="191769" h="153034">
                <a:moveTo>
                  <a:pt x="56654" y="0"/>
                </a:moveTo>
                <a:lnTo>
                  <a:pt x="42000" y="2178"/>
                </a:lnTo>
                <a:lnTo>
                  <a:pt x="29851" y="7589"/>
                </a:lnTo>
                <a:lnTo>
                  <a:pt x="20207" y="14546"/>
                </a:lnTo>
                <a:lnTo>
                  <a:pt x="13068" y="21361"/>
                </a:lnTo>
                <a:lnTo>
                  <a:pt x="27471" y="21361"/>
                </a:lnTo>
                <a:lnTo>
                  <a:pt x="30907" y="18803"/>
                </a:lnTo>
                <a:lnTo>
                  <a:pt x="41324" y="14030"/>
                </a:lnTo>
                <a:lnTo>
                  <a:pt x="53454" y="12204"/>
                </a:lnTo>
                <a:lnTo>
                  <a:pt x="89318" y="12204"/>
                </a:lnTo>
                <a:lnTo>
                  <a:pt x="81997" y="6065"/>
                </a:lnTo>
                <a:lnTo>
                  <a:pt x="70606" y="1530"/>
                </a:lnTo>
                <a:lnTo>
                  <a:pt x="56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354265" y="437575"/>
            <a:ext cx="102870" cy="155575"/>
          </a:xfrm>
          <a:custGeom>
            <a:avLst/>
            <a:gdLst/>
            <a:ahLst/>
            <a:cxnLst/>
            <a:rect l="l" t="t" r="r" b="b"/>
            <a:pathLst>
              <a:path w="102869" h="155575">
                <a:moveTo>
                  <a:pt x="89371" y="12204"/>
                </a:moveTo>
                <a:lnTo>
                  <a:pt x="53746" y="12204"/>
                </a:lnTo>
                <a:lnTo>
                  <a:pt x="69698" y="14716"/>
                </a:lnTo>
                <a:lnTo>
                  <a:pt x="80721" y="22463"/>
                </a:lnTo>
                <a:lnTo>
                  <a:pt x="87114" y="35757"/>
                </a:lnTo>
                <a:lnTo>
                  <a:pt x="89179" y="54914"/>
                </a:lnTo>
                <a:lnTo>
                  <a:pt x="89179" y="68948"/>
                </a:lnTo>
                <a:lnTo>
                  <a:pt x="48806" y="68948"/>
                </a:lnTo>
                <a:lnTo>
                  <a:pt x="27940" y="71960"/>
                </a:lnTo>
                <a:lnTo>
                  <a:pt x="12634" y="80464"/>
                </a:lnTo>
                <a:lnTo>
                  <a:pt x="3212" y="93658"/>
                </a:lnTo>
                <a:lnTo>
                  <a:pt x="0" y="110743"/>
                </a:lnTo>
                <a:lnTo>
                  <a:pt x="2909" y="127791"/>
                </a:lnTo>
                <a:lnTo>
                  <a:pt x="11509" y="142090"/>
                </a:lnTo>
                <a:lnTo>
                  <a:pt x="25610" y="151927"/>
                </a:lnTo>
                <a:lnTo>
                  <a:pt x="45021" y="155587"/>
                </a:lnTo>
                <a:lnTo>
                  <a:pt x="59252" y="153594"/>
                </a:lnTo>
                <a:lnTo>
                  <a:pt x="71683" y="148342"/>
                </a:lnTo>
                <a:lnTo>
                  <a:pt x="77754" y="143992"/>
                </a:lnTo>
                <a:lnTo>
                  <a:pt x="47929" y="143992"/>
                </a:lnTo>
                <a:lnTo>
                  <a:pt x="32522" y="141490"/>
                </a:lnTo>
                <a:lnTo>
                  <a:pt x="21856" y="134497"/>
                </a:lnTo>
                <a:lnTo>
                  <a:pt x="15657" y="123788"/>
                </a:lnTo>
                <a:lnTo>
                  <a:pt x="13652" y="110134"/>
                </a:lnTo>
                <a:lnTo>
                  <a:pt x="15454" y="98433"/>
                </a:lnTo>
                <a:lnTo>
                  <a:pt x="21531" y="89047"/>
                </a:lnTo>
                <a:lnTo>
                  <a:pt x="32892" y="82807"/>
                </a:lnTo>
                <a:lnTo>
                  <a:pt x="50546" y="80543"/>
                </a:lnTo>
                <a:lnTo>
                  <a:pt x="102844" y="80543"/>
                </a:lnTo>
                <a:lnTo>
                  <a:pt x="102844" y="52171"/>
                </a:lnTo>
                <a:lnTo>
                  <a:pt x="99739" y="29350"/>
                </a:lnTo>
                <a:lnTo>
                  <a:pt x="90641" y="13046"/>
                </a:lnTo>
                <a:lnTo>
                  <a:pt x="89371" y="12204"/>
                </a:lnTo>
                <a:close/>
              </a:path>
              <a:path w="102869" h="155575">
                <a:moveTo>
                  <a:pt x="102844" y="132410"/>
                </a:moveTo>
                <a:lnTo>
                  <a:pt x="90068" y="132410"/>
                </a:lnTo>
                <a:lnTo>
                  <a:pt x="93256" y="152539"/>
                </a:lnTo>
                <a:lnTo>
                  <a:pt x="102844" y="152539"/>
                </a:lnTo>
                <a:lnTo>
                  <a:pt x="102844" y="132410"/>
                </a:lnTo>
                <a:close/>
              </a:path>
              <a:path w="102869" h="155575">
                <a:moveTo>
                  <a:pt x="102844" y="80543"/>
                </a:moveTo>
                <a:lnTo>
                  <a:pt x="89179" y="80543"/>
                </a:lnTo>
                <a:lnTo>
                  <a:pt x="89179" y="121119"/>
                </a:lnTo>
                <a:lnTo>
                  <a:pt x="81146" y="129842"/>
                </a:lnTo>
                <a:lnTo>
                  <a:pt x="71283" y="137133"/>
                </a:lnTo>
                <a:lnTo>
                  <a:pt x="60056" y="142135"/>
                </a:lnTo>
                <a:lnTo>
                  <a:pt x="47929" y="143992"/>
                </a:lnTo>
                <a:lnTo>
                  <a:pt x="77754" y="143992"/>
                </a:lnTo>
                <a:lnTo>
                  <a:pt x="82045" y="140918"/>
                </a:lnTo>
                <a:lnTo>
                  <a:pt x="90068" y="132410"/>
                </a:lnTo>
                <a:lnTo>
                  <a:pt x="102844" y="132410"/>
                </a:lnTo>
                <a:lnTo>
                  <a:pt x="102844" y="80543"/>
                </a:lnTo>
                <a:close/>
              </a:path>
              <a:path w="102869" h="155575">
                <a:moveTo>
                  <a:pt x="55778" y="0"/>
                </a:moveTo>
                <a:lnTo>
                  <a:pt x="39230" y="1073"/>
                </a:lnTo>
                <a:lnTo>
                  <a:pt x="25598" y="3778"/>
                </a:lnTo>
                <a:lnTo>
                  <a:pt x="14635" y="7340"/>
                </a:lnTo>
                <a:lnTo>
                  <a:pt x="6096" y="10985"/>
                </a:lnTo>
                <a:lnTo>
                  <a:pt x="10160" y="22275"/>
                </a:lnTo>
                <a:lnTo>
                  <a:pt x="18399" y="18773"/>
                </a:lnTo>
                <a:lnTo>
                  <a:pt x="28571" y="15525"/>
                </a:lnTo>
                <a:lnTo>
                  <a:pt x="40435" y="13135"/>
                </a:lnTo>
                <a:lnTo>
                  <a:pt x="53746" y="12204"/>
                </a:lnTo>
                <a:lnTo>
                  <a:pt x="89371" y="12204"/>
                </a:lnTo>
                <a:lnTo>
                  <a:pt x="75878" y="3261"/>
                </a:lnTo>
                <a:lnTo>
                  <a:pt x="557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522780" y="384197"/>
            <a:ext cx="120650" cy="206375"/>
          </a:xfrm>
          <a:custGeom>
            <a:avLst/>
            <a:gdLst/>
            <a:ahLst/>
            <a:cxnLst/>
            <a:rect l="l" t="t" r="r" b="b"/>
            <a:pathLst>
              <a:path w="120650" h="206375">
                <a:moveTo>
                  <a:pt x="120573" y="0"/>
                </a:moveTo>
                <a:lnTo>
                  <a:pt x="0" y="0"/>
                </a:lnTo>
                <a:lnTo>
                  <a:pt x="0" y="205917"/>
                </a:lnTo>
                <a:lnTo>
                  <a:pt x="120573" y="205917"/>
                </a:lnTo>
                <a:lnTo>
                  <a:pt x="120573" y="172669"/>
                </a:lnTo>
                <a:lnTo>
                  <a:pt x="38061" y="172669"/>
                </a:lnTo>
                <a:lnTo>
                  <a:pt x="38061" y="119887"/>
                </a:lnTo>
                <a:lnTo>
                  <a:pt x="98196" y="119887"/>
                </a:lnTo>
                <a:lnTo>
                  <a:pt x="101104" y="84493"/>
                </a:lnTo>
                <a:lnTo>
                  <a:pt x="38061" y="84493"/>
                </a:lnTo>
                <a:lnTo>
                  <a:pt x="38061" y="33858"/>
                </a:lnTo>
                <a:lnTo>
                  <a:pt x="120573" y="33858"/>
                </a:lnTo>
                <a:lnTo>
                  <a:pt x="1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654668" y="379619"/>
            <a:ext cx="131445" cy="213995"/>
          </a:xfrm>
          <a:custGeom>
            <a:avLst/>
            <a:gdLst/>
            <a:ahLst/>
            <a:cxnLst/>
            <a:rect l="l" t="t" r="r" b="b"/>
            <a:pathLst>
              <a:path w="131444" h="213995">
                <a:moveTo>
                  <a:pt x="61302" y="57962"/>
                </a:moveTo>
                <a:lnTo>
                  <a:pt x="37140" y="63168"/>
                </a:lnTo>
                <a:lnTo>
                  <a:pt x="17687" y="78325"/>
                </a:lnTo>
                <a:lnTo>
                  <a:pt x="4717" y="102748"/>
                </a:lnTo>
                <a:lnTo>
                  <a:pt x="0" y="135750"/>
                </a:lnTo>
                <a:lnTo>
                  <a:pt x="4544" y="170430"/>
                </a:lnTo>
                <a:lnTo>
                  <a:pt x="16959" y="194671"/>
                </a:lnTo>
                <a:lnTo>
                  <a:pt x="35420" y="208902"/>
                </a:lnTo>
                <a:lnTo>
                  <a:pt x="58102" y="213550"/>
                </a:lnTo>
                <a:lnTo>
                  <a:pt x="70914" y="211786"/>
                </a:lnTo>
                <a:lnTo>
                  <a:pt x="81680" y="207217"/>
                </a:lnTo>
                <a:lnTo>
                  <a:pt x="90102" y="200932"/>
                </a:lnTo>
                <a:lnTo>
                  <a:pt x="95884" y="194017"/>
                </a:lnTo>
                <a:lnTo>
                  <a:pt x="131025" y="194017"/>
                </a:lnTo>
                <a:lnTo>
                  <a:pt x="131025" y="184569"/>
                </a:lnTo>
                <a:lnTo>
                  <a:pt x="66827" y="184569"/>
                </a:lnTo>
                <a:lnTo>
                  <a:pt x="54730" y="181913"/>
                </a:lnTo>
                <a:lnTo>
                  <a:pt x="45686" y="173394"/>
                </a:lnTo>
                <a:lnTo>
                  <a:pt x="40022" y="158181"/>
                </a:lnTo>
                <a:lnTo>
                  <a:pt x="38061" y="135445"/>
                </a:lnTo>
                <a:lnTo>
                  <a:pt x="40113" y="113340"/>
                </a:lnTo>
                <a:lnTo>
                  <a:pt x="45977" y="98612"/>
                </a:lnTo>
                <a:lnTo>
                  <a:pt x="55217" y="90404"/>
                </a:lnTo>
                <a:lnTo>
                  <a:pt x="67398" y="87858"/>
                </a:lnTo>
                <a:lnTo>
                  <a:pt x="131025" y="87858"/>
                </a:lnTo>
                <a:lnTo>
                  <a:pt x="131025" y="72605"/>
                </a:lnTo>
                <a:lnTo>
                  <a:pt x="96748" y="72605"/>
                </a:lnTo>
                <a:lnTo>
                  <a:pt x="90065" y="66454"/>
                </a:lnTo>
                <a:lnTo>
                  <a:pt x="81859" y="61850"/>
                </a:lnTo>
                <a:lnTo>
                  <a:pt x="72236" y="58963"/>
                </a:lnTo>
                <a:lnTo>
                  <a:pt x="61302" y="57962"/>
                </a:lnTo>
                <a:close/>
              </a:path>
              <a:path w="131444" h="213995">
                <a:moveTo>
                  <a:pt x="131025" y="194017"/>
                </a:moveTo>
                <a:lnTo>
                  <a:pt x="95884" y="194017"/>
                </a:lnTo>
                <a:lnTo>
                  <a:pt x="100241" y="210489"/>
                </a:lnTo>
                <a:lnTo>
                  <a:pt x="131025" y="210489"/>
                </a:lnTo>
                <a:lnTo>
                  <a:pt x="131025" y="194017"/>
                </a:lnTo>
                <a:close/>
              </a:path>
              <a:path w="131444" h="213995">
                <a:moveTo>
                  <a:pt x="131025" y="87858"/>
                </a:moveTo>
                <a:lnTo>
                  <a:pt x="67398" y="87858"/>
                </a:lnTo>
                <a:lnTo>
                  <a:pt x="75284" y="88487"/>
                </a:lnTo>
                <a:lnTo>
                  <a:pt x="82294" y="90144"/>
                </a:lnTo>
                <a:lnTo>
                  <a:pt x="88321" y="92487"/>
                </a:lnTo>
                <a:lnTo>
                  <a:pt x="93256" y="95173"/>
                </a:lnTo>
                <a:lnTo>
                  <a:pt x="93256" y="171754"/>
                </a:lnTo>
                <a:lnTo>
                  <a:pt x="87410" y="177100"/>
                </a:lnTo>
                <a:lnTo>
                  <a:pt x="80913" y="181133"/>
                </a:lnTo>
                <a:lnTo>
                  <a:pt x="73980" y="183681"/>
                </a:lnTo>
                <a:lnTo>
                  <a:pt x="66827" y="184569"/>
                </a:lnTo>
                <a:lnTo>
                  <a:pt x="131025" y="184569"/>
                </a:lnTo>
                <a:lnTo>
                  <a:pt x="131025" y="87858"/>
                </a:lnTo>
                <a:close/>
              </a:path>
              <a:path w="131444" h="213995">
                <a:moveTo>
                  <a:pt x="131025" y="0"/>
                </a:moveTo>
                <a:lnTo>
                  <a:pt x="93256" y="0"/>
                </a:lnTo>
                <a:lnTo>
                  <a:pt x="93256" y="45148"/>
                </a:lnTo>
                <a:lnTo>
                  <a:pt x="131025" y="72605"/>
                </a:lnTo>
                <a:lnTo>
                  <a:pt x="1310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809240" y="440636"/>
            <a:ext cx="127000" cy="153035"/>
          </a:xfrm>
          <a:custGeom>
            <a:avLst/>
            <a:gdLst/>
            <a:ahLst/>
            <a:cxnLst/>
            <a:rect l="l" t="t" r="r" b="b"/>
            <a:pathLst>
              <a:path w="127000" h="153034">
                <a:moveTo>
                  <a:pt x="37757" y="0"/>
                </a:moveTo>
                <a:lnTo>
                  <a:pt x="0" y="0"/>
                </a:lnTo>
                <a:lnTo>
                  <a:pt x="34" y="90906"/>
                </a:lnTo>
                <a:lnTo>
                  <a:pt x="3093" y="117652"/>
                </a:lnTo>
                <a:lnTo>
                  <a:pt x="12558" y="137009"/>
                </a:lnTo>
                <a:lnTo>
                  <a:pt x="28669" y="148642"/>
                </a:lnTo>
                <a:lnTo>
                  <a:pt x="51701" y="152526"/>
                </a:lnTo>
                <a:lnTo>
                  <a:pt x="67271" y="150477"/>
                </a:lnTo>
                <a:lnTo>
                  <a:pt x="79922" y="145281"/>
                </a:lnTo>
                <a:lnTo>
                  <a:pt x="89576" y="138371"/>
                </a:lnTo>
                <a:lnTo>
                  <a:pt x="96151" y="131178"/>
                </a:lnTo>
                <a:lnTo>
                  <a:pt x="126949" y="131178"/>
                </a:lnTo>
                <a:lnTo>
                  <a:pt x="126949" y="122021"/>
                </a:lnTo>
                <a:lnTo>
                  <a:pt x="62750" y="122021"/>
                </a:lnTo>
                <a:lnTo>
                  <a:pt x="51612" y="120376"/>
                </a:lnTo>
                <a:lnTo>
                  <a:pt x="43824" y="115041"/>
                </a:lnTo>
                <a:lnTo>
                  <a:pt x="39251" y="105417"/>
                </a:lnTo>
                <a:lnTo>
                  <a:pt x="37757" y="90906"/>
                </a:lnTo>
                <a:lnTo>
                  <a:pt x="37757" y="0"/>
                </a:lnTo>
                <a:close/>
              </a:path>
              <a:path w="127000" h="153034">
                <a:moveTo>
                  <a:pt x="126949" y="131178"/>
                </a:moveTo>
                <a:lnTo>
                  <a:pt x="96151" y="131178"/>
                </a:lnTo>
                <a:lnTo>
                  <a:pt x="101968" y="149478"/>
                </a:lnTo>
                <a:lnTo>
                  <a:pt x="126949" y="149478"/>
                </a:lnTo>
                <a:lnTo>
                  <a:pt x="126949" y="131178"/>
                </a:lnTo>
                <a:close/>
              </a:path>
              <a:path w="127000" h="153034">
                <a:moveTo>
                  <a:pt x="126949" y="0"/>
                </a:moveTo>
                <a:lnTo>
                  <a:pt x="88315" y="0"/>
                </a:lnTo>
                <a:lnTo>
                  <a:pt x="88315" y="113169"/>
                </a:lnTo>
                <a:lnTo>
                  <a:pt x="82885" y="116615"/>
                </a:lnTo>
                <a:lnTo>
                  <a:pt x="76723" y="119429"/>
                </a:lnTo>
                <a:lnTo>
                  <a:pt x="69967" y="121326"/>
                </a:lnTo>
                <a:lnTo>
                  <a:pt x="62750" y="122021"/>
                </a:lnTo>
                <a:lnTo>
                  <a:pt x="126949" y="122021"/>
                </a:lnTo>
                <a:lnTo>
                  <a:pt x="1269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955652" y="437579"/>
            <a:ext cx="116839" cy="155575"/>
          </a:xfrm>
          <a:custGeom>
            <a:avLst/>
            <a:gdLst/>
            <a:ahLst/>
            <a:cxnLst/>
            <a:rect l="l" t="t" r="r" b="b"/>
            <a:pathLst>
              <a:path w="116840" h="155575">
                <a:moveTo>
                  <a:pt x="67690" y="0"/>
                </a:moveTo>
                <a:lnTo>
                  <a:pt x="39342" y="5290"/>
                </a:lnTo>
                <a:lnTo>
                  <a:pt x="18048" y="20591"/>
                </a:lnTo>
                <a:lnTo>
                  <a:pt x="4652" y="45043"/>
                </a:lnTo>
                <a:lnTo>
                  <a:pt x="0" y="77787"/>
                </a:lnTo>
                <a:lnTo>
                  <a:pt x="4657" y="112082"/>
                </a:lnTo>
                <a:lnTo>
                  <a:pt x="18084" y="136366"/>
                </a:lnTo>
                <a:lnTo>
                  <a:pt x="39465" y="150810"/>
                </a:lnTo>
                <a:lnTo>
                  <a:pt x="67983" y="155587"/>
                </a:lnTo>
                <a:lnTo>
                  <a:pt x="83535" y="154180"/>
                </a:lnTo>
                <a:lnTo>
                  <a:pt x="97396" y="150742"/>
                </a:lnTo>
                <a:lnTo>
                  <a:pt x="108752" y="146447"/>
                </a:lnTo>
                <a:lnTo>
                  <a:pt x="116789" y="142468"/>
                </a:lnTo>
                <a:lnTo>
                  <a:pt x="112591" y="125387"/>
                </a:lnTo>
                <a:lnTo>
                  <a:pt x="71183" y="125387"/>
                </a:lnTo>
                <a:lnTo>
                  <a:pt x="57391" y="122712"/>
                </a:lnTo>
                <a:lnTo>
                  <a:pt x="47169" y="114288"/>
                </a:lnTo>
                <a:lnTo>
                  <a:pt x="40817" y="99514"/>
                </a:lnTo>
                <a:lnTo>
                  <a:pt x="38633" y="77787"/>
                </a:lnTo>
                <a:lnTo>
                  <a:pt x="40894" y="56196"/>
                </a:lnTo>
                <a:lnTo>
                  <a:pt x="47351" y="41411"/>
                </a:lnTo>
                <a:lnTo>
                  <a:pt x="57514" y="32917"/>
                </a:lnTo>
                <a:lnTo>
                  <a:pt x="70891" y="30200"/>
                </a:lnTo>
                <a:lnTo>
                  <a:pt x="109956" y="30200"/>
                </a:lnTo>
                <a:lnTo>
                  <a:pt x="116497" y="12204"/>
                </a:lnTo>
                <a:lnTo>
                  <a:pt x="105767" y="6820"/>
                </a:lnTo>
                <a:lnTo>
                  <a:pt x="94056" y="3011"/>
                </a:lnTo>
                <a:lnTo>
                  <a:pt x="81364" y="747"/>
                </a:lnTo>
                <a:lnTo>
                  <a:pt x="67690" y="0"/>
                </a:lnTo>
                <a:close/>
              </a:path>
              <a:path w="116840" h="155575">
                <a:moveTo>
                  <a:pt x="109816" y="114096"/>
                </a:moveTo>
                <a:lnTo>
                  <a:pt x="101940" y="118175"/>
                </a:lnTo>
                <a:lnTo>
                  <a:pt x="92567" y="121799"/>
                </a:lnTo>
                <a:lnTo>
                  <a:pt x="82159" y="124394"/>
                </a:lnTo>
                <a:lnTo>
                  <a:pt x="71183" y="125387"/>
                </a:lnTo>
                <a:lnTo>
                  <a:pt x="112591" y="125387"/>
                </a:lnTo>
                <a:lnTo>
                  <a:pt x="109816" y="114096"/>
                </a:lnTo>
                <a:close/>
              </a:path>
              <a:path w="116840" h="155575">
                <a:moveTo>
                  <a:pt x="109956" y="30200"/>
                </a:moveTo>
                <a:lnTo>
                  <a:pt x="70891" y="30200"/>
                </a:lnTo>
                <a:lnTo>
                  <a:pt x="80311" y="30729"/>
                </a:lnTo>
                <a:lnTo>
                  <a:pt x="89627" y="32373"/>
                </a:lnTo>
                <a:lnTo>
                  <a:pt x="98509" y="35220"/>
                </a:lnTo>
                <a:lnTo>
                  <a:pt x="106629" y="39357"/>
                </a:lnTo>
                <a:lnTo>
                  <a:pt x="109956" y="30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080863" y="437575"/>
            <a:ext cx="120650" cy="155575"/>
          </a:xfrm>
          <a:custGeom>
            <a:avLst/>
            <a:gdLst/>
            <a:ahLst/>
            <a:cxnLst/>
            <a:rect l="l" t="t" r="r" b="b"/>
            <a:pathLst>
              <a:path w="120650" h="155575">
                <a:moveTo>
                  <a:pt x="115737" y="30505"/>
                </a:moveTo>
                <a:lnTo>
                  <a:pt x="58686" y="30505"/>
                </a:lnTo>
                <a:lnTo>
                  <a:pt x="68721" y="31760"/>
                </a:lnTo>
                <a:lnTo>
                  <a:pt x="76631" y="35961"/>
                </a:lnTo>
                <a:lnTo>
                  <a:pt x="81818" y="43765"/>
                </a:lnTo>
                <a:lnTo>
                  <a:pt x="83680" y="55829"/>
                </a:lnTo>
                <a:lnTo>
                  <a:pt x="83680" y="63461"/>
                </a:lnTo>
                <a:lnTo>
                  <a:pt x="53746" y="63461"/>
                </a:lnTo>
                <a:lnTo>
                  <a:pt x="30887" y="66469"/>
                </a:lnTo>
                <a:lnTo>
                  <a:pt x="14019" y="75168"/>
                </a:lnTo>
                <a:lnTo>
                  <a:pt x="3577" y="89072"/>
                </a:lnTo>
                <a:lnTo>
                  <a:pt x="0" y="107695"/>
                </a:lnTo>
                <a:lnTo>
                  <a:pt x="3441" y="127277"/>
                </a:lnTo>
                <a:lnTo>
                  <a:pt x="13147" y="142395"/>
                </a:lnTo>
                <a:lnTo>
                  <a:pt x="28192" y="152137"/>
                </a:lnTo>
                <a:lnTo>
                  <a:pt x="47650" y="155587"/>
                </a:lnTo>
                <a:lnTo>
                  <a:pt x="61574" y="153804"/>
                </a:lnTo>
                <a:lnTo>
                  <a:pt x="73212" y="149104"/>
                </a:lnTo>
                <a:lnTo>
                  <a:pt x="82454" y="142461"/>
                </a:lnTo>
                <a:lnTo>
                  <a:pt x="89192" y="134848"/>
                </a:lnTo>
                <a:lnTo>
                  <a:pt x="120281" y="134848"/>
                </a:lnTo>
                <a:lnTo>
                  <a:pt x="120281" y="128435"/>
                </a:lnTo>
                <a:lnTo>
                  <a:pt x="58407" y="128435"/>
                </a:lnTo>
                <a:lnTo>
                  <a:pt x="49079" y="126934"/>
                </a:lnTo>
                <a:lnTo>
                  <a:pt x="42452" y="122604"/>
                </a:lnTo>
                <a:lnTo>
                  <a:pt x="38497" y="115699"/>
                </a:lnTo>
                <a:lnTo>
                  <a:pt x="37185" y="106476"/>
                </a:lnTo>
                <a:lnTo>
                  <a:pt x="38565" y="98709"/>
                </a:lnTo>
                <a:lnTo>
                  <a:pt x="42779" y="92629"/>
                </a:lnTo>
                <a:lnTo>
                  <a:pt x="49937" y="88665"/>
                </a:lnTo>
                <a:lnTo>
                  <a:pt x="60147" y="87248"/>
                </a:lnTo>
                <a:lnTo>
                  <a:pt x="120281" y="87248"/>
                </a:lnTo>
                <a:lnTo>
                  <a:pt x="120281" y="57657"/>
                </a:lnTo>
                <a:lnTo>
                  <a:pt x="116926" y="32564"/>
                </a:lnTo>
                <a:lnTo>
                  <a:pt x="115737" y="30505"/>
                </a:lnTo>
                <a:close/>
              </a:path>
              <a:path w="120650" h="155575">
                <a:moveTo>
                  <a:pt x="120281" y="134848"/>
                </a:moveTo>
                <a:lnTo>
                  <a:pt x="89192" y="134848"/>
                </a:lnTo>
                <a:lnTo>
                  <a:pt x="94424" y="152539"/>
                </a:lnTo>
                <a:lnTo>
                  <a:pt x="120281" y="152539"/>
                </a:lnTo>
                <a:lnTo>
                  <a:pt x="120281" y="134848"/>
                </a:lnTo>
                <a:close/>
              </a:path>
              <a:path w="120650" h="155575">
                <a:moveTo>
                  <a:pt x="120281" y="87248"/>
                </a:moveTo>
                <a:lnTo>
                  <a:pt x="83680" y="87248"/>
                </a:lnTo>
                <a:lnTo>
                  <a:pt x="83680" y="118376"/>
                </a:lnTo>
                <a:lnTo>
                  <a:pt x="78050" y="122391"/>
                </a:lnTo>
                <a:lnTo>
                  <a:pt x="71801" y="125577"/>
                </a:lnTo>
                <a:lnTo>
                  <a:pt x="65172" y="127677"/>
                </a:lnTo>
                <a:lnTo>
                  <a:pt x="58407" y="128435"/>
                </a:lnTo>
                <a:lnTo>
                  <a:pt x="120281" y="128435"/>
                </a:lnTo>
                <a:lnTo>
                  <a:pt x="120281" y="87248"/>
                </a:lnTo>
                <a:close/>
              </a:path>
              <a:path w="120650" h="155575">
                <a:moveTo>
                  <a:pt x="62471" y="0"/>
                </a:moveTo>
                <a:lnTo>
                  <a:pt x="46270" y="1006"/>
                </a:lnTo>
                <a:lnTo>
                  <a:pt x="31378" y="3702"/>
                </a:lnTo>
                <a:lnTo>
                  <a:pt x="18015" y="7597"/>
                </a:lnTo>
                <a:lnTo>
                  <a:pt x="6400" y="12204"/>
                </a:lnTo>
                <a:lnTo>
                  <a:pt x="15989" y="40576"/>
                </a:lnTo>
                <a:lnTo>
                  <a:pt x="25187" y="36688"/>
                </a:lnTo>
                <a:lnTo>
                  <a:pt x="35371" y="33483"/>
                </a:lnTo>
                <a:lnTo>
                  <a:pt x="46537" y="31307"/>
                </a:lnTo>
                <a:lnTo>
                  <a:pt x="58686" y="30505"/>
                </a:lnTo>
                <a:lnTo>
                  <a:pt x="115737" y="30505"/>
                </a:lnTo>
                <a:lnTo>
                  <a:pt x="106516" y="14531"/>
                </a:lnTo>
                <a:lnTo>
                  <a:pt x="88536" y="3647"/>
                </a:lnTo>
                <a:lnTo>
                  <a:pt x="62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220314" y="437579"/>
            <a:ext cx="116839" cy="155575"/>
          </a:xfrm>
          <a:custGeom>
            <a:avLst/>
            <a:gdLst/>
            <a:ahLst/>
            <a:cxnLst/>
            <a:rect l="l" t="t" r="r" b="b"/>
            <a:pathLst>
              <a:path w="116840" h="155575">
                <a:moveTo>
                  <a:pt x="67690" y="0"/>
                </a:moveTo>
                <a:lnTo>
                  <a:pt x="39342" y="5290"/>
                </a:lnTo>
                <a:lnTo>
                  <a:pt x="18048" y="20591"/>
                </a:lnTo>
                <a:lnTo>
                  <a:pt x="4652" y="45043"/>
                </a:lnTo>
                <a:lnTo>
                  <a:pt x="0" y="77787"/>
                </a:lnTo>
                <a:lnTo>
                  <a:pt x="4657" y="112082"/>
                </a:lnTo>
                <a:lnTo>
                  <a:pt x="18084" y="136366"/>
                </a:lnTo>
                <a:lnTo>
                  <a:pt x="39465" y="150810"/>
                </a:lnTo>
                <a:lnTo>
                  <a:pt x="67983" y="155587"/>
                </a:lnTo>
                <a:lnTo>
                  <a:pt x="83535" y="154180"/>
                </a:lnTo>
                <a:lnTo>
                  <a:pt x="97396" y="150742"/>
                </a:lnTo>
                <a:lnTo>
                  <a:pt x="108752" y="146447"/>
                </a:lnTo>
                <a:lnTo>
                  <a:pt x="116789" y="142468"/>
                </a:lnTo>
                <a:lnTo>
                  <a:pt x="112591" y="125387"/>
                </a:lnTo>
                <a:lnTo>
                  <a:pt x="71183" y="125387"/>
                </a:lnTo>
                <a:lnTo>
                  <a:pt x="57391" y="122712"/>
                </a:lnTo>
                <a:lnTo>
                  <a:pt x="47169" y="114288"/>
                </a:lnTo>
                <a:lnTo>
                  <a:pt x="40817" y="99514"/>
                </a:lnTo>
                <a:lnTo>
                  <a:pt x="38633" y="77787"/>
                </a:lnTo>
                <a:lnTo>
                  <a:pt x="40894" y="56196"/>
                </a:lnTo>
                <a:lnTo>
                  <a:pt x="47351" y="41411"/>
                </a:lnTo>
                <a:lnTo>
                  <a:pt x="57514" y="32917"/>
                </a:lnTo>
                <a:lnTo>
                  <a:pt x="70891" y="30200"/>
                </a:lnTo>
                <a:lnTo>
                  <a:pt x="109956" y="30200"/>
                </a:lnTo>
                <a:lnTo>
                  <a:pt x="116497" y="12204"/>
                </a:lnTo>
                <a:lnTo>
                  <a:pt x="105767" y="6820"/>
                </a:lnTo>
                <a:lnTo>
                  <a:pt x="94056" y="3011"/>
                </a:lnTo>
                <a:lnTo>
                  <a:pt x="81364" y="747"/>
                </a:lnTo>
                <a:lnTo>
                  <a:pt x="67690" y="0"/>
                </a:lnTo>
                <a:close/>
              </a:path>
              <a:path w="116840" h="155575">
                <a:moveTo>
                  <a:pt x="109816" y="114096"/>
                </a:moveTo>
                <a:lnTo>
                  <a:pt x="101940" y="118175"/>
                </a:lnTo>
                <a:lnTo>
                  <a:pt x="92567" y="121799"/>
                </a:lnTo>
                <a:lnTo>
                  <a:pt x="82159" y="124394"/>
                </a:lnTo>
                <a:lnTo>
                  <a:pt x="71183" y="125387"/>
                </a:lnTo>
                <a:lnTo>
                  <a:pt x="112591" y="125387"/>
                </a:lnTo>
                <a:lnTo>
                  <a:pt x="109816" y="114096"/>
                </a:lnTo>
                <a:close/>
              </a:path>
              <a:path w="116840" h="155575">
                <a:moveTo>
                  <a:pt x="109956" y="30200"/>
                </a:moveTo>
                <a:lnTo>
                  <a:pt x="70891" y="30200"/>
                </a:lnTo>
                <a:lnTo>
                  <a:pt x="80311" y="30729"/>
                </a:lnTo>
                <a:lnTo>
                  <a:pt x="89627" y="32373"/>
                </a:lnTo>
                <a:lnTo>
                  <a:pt x="98509" y="35220"/>
                </a:lnTo>
                <a:lnTo>
                  <a:pt x="106629" y="39357"/>
                </a:lnTo>
                <a:lnTo>
                  <a:pt x="109956" y="30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348724" y="379613"/>
            <a:ext cx="54610" cy="210820"/>
          </a:xfrm>
          <a:custGeom>
            <a:avLst/>
            <a:gdLst/>
            <a:ahLst/>
            <a:cxnLst/>
            <a:rect l="l" t="t" r="r" b="b"/>
            <a:pathLst>
              <a:path w="54609" h="210820">
                <a:moveTo>
                  <a:pt x="54330" y="61023"/>
                </a:moveTo>
                <a:lnTo>
                  <a:pt x="0" y="61023"/>
                </a:lnTo>
                <a:lnTo>
                  <a:pt x="0" y="86029"/>
                </a:lnTo>
                <a:lnTo>
                  <a:pt x="16560" y="89687"/>
                </a:lnTo>
                <a:lnTo>
                  <a:pt x="16560" y="210502"/>
                </a:lnTo>
                <a:lnTo>
                  <a:pt x="54330" y="210502"/>
                </a:lnTo>
                <a:lnTo>
                  <a:pt x="54330" y="61023"/>
                </a:lnTo>
                <a:close/>
              </a:path>
              <a:path w="54609" h="210820">
                <a:moveTo>
                  <a:pt x="53746" y="0"/>
                </a:moveTo>
                <a:lnTo>
                  <a:pt x="15392" y="0"/>
                </a:lnTo>
                <a:lnTo>
                  <a:pt x="15392" y="36309"/>
                </a:lnTo>
                <a:lnTo>
                  <a:pt x="53746" y="36309"/>
                </a:lnTo>
                <a:lnTo>
                  <a:pt x="53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422511" y="437583"/>
            <a:ext cx="133985" cy="155575"/>
          </a:xfrm>
          <a:custGeom>
            <a:avLst/>
            <a:gdLst/>
            <a:ahLst/>
            <a:cxnLst/>
            <a:rect l="l" t="t" r="r" b="b"/>
            <a:pathLst>
              <a:path w="133984" h="155575">
                <a:moveTo>
                  <a:pt x="66814" y="0"/>
                </a:moveTo>
                <a:lnTo>
                  <a:pt x="37992" y="5929"/>
                </a:lnTo>
                <a:lnTo>
                  <a:pt x="17067" y="22267"/>
                </a:lnTo>
                <a:lnTo>
                  <a:pt x="4312" y="46843"/>
                </a:lnTo>
                <a:lnTo>
                  <a:pt x="0" y="77482"/>
                </a:lnTo>
                <a:lnTo>
                  <a:pt x="4435" y="111310"/>
                </a:lnTo>
                <a:lnTo>
                  <a:pt x="17395" y="135756"/>
                </a:lnTo>
                <a:lnTo>
                  <a:pt x="38361" y="150591"/>
                </a:lnTo>
                <a:lnTo>
                  <a:pt x="66814" y="155587"/>
                </a:lnTo>
                <a:lnTo>
                  <a:pt x="95151" y="150548"/>
                </a:lnTo>
                <a:lnTo>
                  <a:pt x="116135" y="135642"/>
                </a:lnTo>
                <a:lnTo>
                  <a:pt x="121117" y="126288"/>
                </a:lnTo>
                <a:lnTo>
                  <a:pt x="66814" y="126288"/>
                </a:lnTo>
                <a:lnTo>
                  <a:pt x="54658" y="123554"/>
                </a:lnTo>
                <a:lnTo>
                  <a:pt x="46043" y="114930"/>
                </a:lnTo>
                <a:lnTo>
                  <a:pt x="40915" y="99783"/>
                </a:lnTo>
                <a:lnTo>
                  <a:pt x="39217" y="77482"/>
                </a:lnTo>
                <a:lnTo>
                  <a:pt x="41038" y="54848"/>
                </a:lnTo>
                <a:lnTo>
                  <a:pt x="46372" y="39849"/>
                </a:lnTo>
                <a:lnTo>
                  <a:pt x="55028" y="31541"/>
                </a:lnTo>
                <a:lnTo>
                  <a:pt x="66814" y="28981"/>
                </a:lnTo>
                <a:lnTo>
                  <a:pt x="119876" y="28981"/>
                </a:lnTo>
                <a:lnTo>
                  <a:pt x="116354" y="22267"/>
                </a:lnTo>
                <a:lnTo>
                  <a:pt x="95398" y="5929"/>
                </a:lnTo>
                <a:lnTo>
                  <a:pt x="66814" y="0"/>
                </a:lnTo>
                <a:close/>
              </a:path>
              <a:path w="133984" h="155575">
                <a:moveTo>
                  <a:pt x="119876" y="28981"/>
                </a:moveTo>
                <a:lnTo>
                  <a:pt x="66814" y="28981"/>
                </a:lnTo>
                <a:lnTo>
                  <a:pt x="78653" y="31496"/>
                </a:lnTo>
                <a:lnTo>
                  <a:pt x="87414" y="39730"/>
                </a:lnTo>
                <a:lnTo>
                  <a:pt x="92850" y="54714"/>
                </a:lnTo>
                <a:lnTo>
                  <a:pt x="94716" y="77482"/>
                </a:lnTo>
                <a:lnTo>
                  <a:pt x="92971" y="100169"/>
                </a:lnTo>
                <a:lnTo>
                  <a:pt x="87737" y="115273"/>
                </a:lnTo>
                <a:lnTo>
                  <a:pt x="79018" y="123683"/>
                </a:lnTo>
                <a:lnTo>
                  <a:pt x="66814" y="126288"/>
                </a:lnTo>
                <a:lnTo>
                  <a:pt x="121117" y="126288"/>
                </a:lnTo>
                <a:lnTo>
                  <a:pt x="129165" y="111182"/>
                </a:lnTo>
                <a:lnTo>
                  <a:pt x="133642" y="77482"/>
                </a:lnTo>
                <a:lnTo>
                  <a:pt x="129247" y="46843"/>
                </a:lnTo>
                <a:lnTo>
                  <a:pt x="119876" y="289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574749" y="437575"/>
            <a:ext cx="127635" cy="153035"/>
          </a:xfrm>
          <a:custGeom>
            <a:avLst/>
            <a:gdLst/>
            <a:ahLst/>
            <a:cxnLst/>
            <a:rect l="l" t="t" r="r" b="b"/>
            <a:pathLst>
              <a:path w="127634" h="153034">
                <a:moveTo>
                  <a:pt x="26149" y="3060"/>
                </a:moveTo>
                <a:lnTo>
                  <a:pt x="0" y="3060"/>
                </a:lnTo>
                <a:lnTo>
                  <a:pt x="0" y="152539"/>
                </a:lnTo>
                <a:lnTo>
                  <a:pt x="38061" y="152539"/>
                </a:lnTo>
                <a:lnTo>
                  <a:pt x="38061" y="39662"/>
                </a:lnTo>
                <a:lnTo>
                  <a:pt x="43393" y="36302"/>
                </a:lnTo>
                <a:lnTo>
                  <a:pt x="49352" y="33369"/>
                </a:lnTo>
                <a:lnTo>
                  <a:pt x="55910" y="31293"/>
                </a:lnTo>
                <a:lnTo>
                  <a:pt x="63042" y="30505"/>
                </a:lnTo>
                <a:lnTo>
                  <a:pt x="122480" y="30505"/>
                </a:lnTo>
                <a:lnTo>
                  <a:pt x="117632" y="20142"/>
                </a:lnTo>
                <a:lnTo>
                  <a:pt x="31953" y="20142"/>
                </a:lnTo>
                <a:lnTo>
                  <a:pt x="26149" y="3060"/>
                </a:lnTo>
                <a:close/>
              </a:path>
              <a:path w="127634" h="153034">
                <a:moveTo>
                  <a:pt x="122480" y="30505"/>
                </a:moveTo>
                <a:lnTo>
                  <a:pt x="63042" y="30505"/>
                </a:lnTo>
                <a:lnTo>
                  <a:pt x="74388" y="32527"/>
                </a:lnTo>
                <a:lnTo>
                  <a:pt x="82359" y="38668"/>
                </a:lnTo>
                <a:lnTo>
                  <a:pt x="87063" y="49043"/>
                </a:lnTo>
                <a:lnTo>
                  <a:pt x="88607" y="63766"/>
                </a:lnTo>
                <a:lnTo>
                  <a:pt x="88607" y="152539"/>
                </a:lnTo>
                <a:lnTo>
                  <a:pt x="127254" y="152539"/>
                </a:lnTo>
                <a:lnTo>
                  <a:pt x="127254" y="60096"/>
                </a:lnTo>
                <a:lnTo>
                  <a:pt x="124466" y="34750"/>
                </a:lnTo>
                <a:lnTo>
                  <a:pt x="122480" y="30505"/>
                </a:lnTo>
                <a:close/>
              </a:path>
              <a:path w="127634" h="153034">
                <a:moveTo>
                  <a:pt x="76987" y="0"/>
                </a:moveTo>
                <a:lnTo>
                  <a:pt x="62148" y="1730"/>
                </a:lnTo>
                <a:lnTo>
                  <a:pt x="49569" y="6294"/>
                </a:lnTo>
                <a:lnTo>
                  <a:pt x="39441" y="12746"/>
                </a:lnTo>
                <a:lnTo>
                  <a:pt x="31953" y="20142"/>
                </a:lnTo>
                <a:lnTo>
                  <a:pt x="117632" y="20142"/>
                </a:lnTo>
                <a:lnTo>
                  <a:pt x="115631" y="15865"/>
                </a:lnTo>
                <a:lnTo>
                  <a:pt x="100041" y="4071"/>
                </a:lnTo>
                <a:lnTo>
                  <a:pt x="769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717675" y="437575"/>
            <a:ext cx="120650" cy="155575"/>
          </a:xfrm>
          <a:custGeom>
            <a:avLst/>
            <a:gdLst/>
            <a:ahLst/>
            <a:cxnLst/>
            <a:rect l="l" t="t" r="r" b="b"/>
            <a:pathLst>
              <a:path w="120650" h="155575">
                <a:moveTo>
                  <a:pt x="115737" y="30505"/>
                </a:moveTo>
                <a:lnTo>
                  <a:pt x="58686" y="30505"/>
                </a:lnTo>
                <a:lnTo>
                  <a:pt x="68721" y="31760"/>
                </a:lnTo>
                <a:lnTo>
                  <a:pt x="76631" y="35961"/>
                </a:lnTo>
                <a:lnTo>
                  <a:pt x="81818" y="43765"/>
                </a:lnTo>
                <a:lnTo>
                  <a:pt x="83680" y="55829"/>
                </a:lnTo>
                <a:lnTo>
                  <a:pt x="83680" y="63461"/>
                </a:lnTo>
                <a:lnTo>
                  <a:pt x="53746" y="63461"/>
                </a:lnTo>
                <a:lnTo>
                  <a:pt x="30887" y="66469"/>
                </a:lnTo>
                <a:lnTo>
                  <a:pt x="14019" y="75168"/>
                </a:lnTo>
                <a:lnTo>
                  <a:pt x="3577" y="89072"/>
                </a:lnTo>
                <a:lnTo>
                  <a:pt x="0" y="107695"/>
                </a:lnTo>
                <a:lnTo>
                  <a:pt x="3441" y="127277"/>
                </a:lnTo>
                <a:lnTo>
                  <a:pt x="13147" y="142395"/>
                </a:lnTo>
                <a:lnTo>
                  <a:pt x="28192" y="152137"/>
                </a:lnTo>
                <a:lnTo>
                  <a:pt x="47650" y="155587"/>
                </a:lnTo>
                <a:lnTo>
                  <a:pt x="61574" y="153804"/>
                </a:lnTo>
                <a:lnTo>
                  <a:pt x="73212" y="149104"/>
                </a:lnTo>
                <a:lnTo>
                  <a:pt x="82454" y="142461"/>
                </a:lnTo>
                <a:lnTo>
                  <a:pt x="89192" y="134848"/>
                </a:lnTo>
                <a:lnTo>
                  <a:pt x="120281" y="134848"/>
                </a:lnTo>
                <a:lnTo>
                  <a:pt x="120281" y="128435"/>
                </a:lnTo>
                <a:lnTo>
                  <a:pt x="58407" y="128435"/>
                </a:lnTo>
                <a:lnTo>
                  <a:pt x="49079" y="126934"/>
                </a:lnTo>
                <a:lnTo>
                  <a:pt x="42452" y="122604"/>
                </a:lnTo>
                <a:lnTo>
                  <a:pt x="38497" y="115699"/>
                </a:lnTo>
                <a:lnTo>
                  <a:pt x="37185" y="106476"/>
                </a:lnTo>
                <a:lnTo>
                  <a:pt x="38565" y="98709"/>
                </a:lnTo>
                <a:lnTo>
                  <a:pt x="42779" y="92629"/>
                </a:lnTo>
                <a:lnTo>
                  <a:pt x="49937" y="88665"/>
                </a:lnTo>
                <a:lnTo>
                  <a:pt x="60147" y="87248"/>
                </a:lnTo>
                <a:lnTo>
                  <a:pt x="120281" y="87248"/>
                </a:lnTo>
                <a:lnTo>
                  <a:pt x="120281" y="57657"/>
                </a:lnTo>
                <a:lnTo>
                  <a:pt x="116926" y="32564"/>
                </a:lnTo>
                <a:lnTo>
                  <a:pt x="115737" y="30505"/>
                </a:lnTo>
                <a:close/>
              </a:path>
              <a:path w="120650" h="155575">
                <a:moveTo>
                  <a:pt x="120281" y="134848"/>
                </a:moveTo>
                <a:lnTo>
                  <a:pt x="89192" y="134848"/>
                </a:lnTo>
                <a:lnTo>
                  <a:pt x="94424" y="152539"/>
                </a:lnTo>
                <a:lnTo>
                  <a:pt x="120281" y="152539"/>
                </a:lnTo>
                <a:lnTo>
                  <a:pt x="120281" y="134848"/>
                </a:lnTo>
                <a:close/>
              </a:path>
              <a:path w="120650" h="155575">
                <a:moveTo>
                  <a:pt x="120281" y="87248"/>
                </a:moveTo>
                <a:lnTo>
                  <a:pt x="83680" y="87248"/>
                </a:lnTo>
                <a:lnTo>
                  <a:pt x="83680" y="118376"/>
                </a:lnTo>
                <a:lnTo>
                  <a:pt x="78050" y="122391"/>
                </a:lnTo>
                <a:lnTo>
                  <a:pt x="71801" y="125577"/>
                </a:lnTo>
                <a:lnTo>
                  <a:pt x="65172" y="127677"/>
                </a:lnTo>
                <a:lnTo>
                  <a:pt x="58407" y="128435"/>
                </a:lnTo>
                <a:lnTo>
                  <a:pt x="120281" y="128435"/>
                </a:lnTo>
                <a:lnTo>
                  <a:pt x="120281" y="87248"/>
                </a:lnTo>
                <a:close/>
              </a:path>
              <a:path w="120650" h="155575">
                <a:moveTo>
                  <a:pt x="62471" y="0"/>
                </a:moveTo>
                <a:lnTo>
                  <a:pt x="46271" y="1006"/>
                </a:lnTo>
                <a:lnTo>
                  <a:pt x="31383" y="3702"/>
                </a:lnTo>
                <a:lnTo>
                  <a:pt x="18021" y="7597"/>
                </a:lnTo>
                <a:lnTo>
                  <a:pt x="6400" y="12204"/>
                </a:lnTo>
                <a:lnTo>
                  <a:pt x="15989" y="40576"/>
                </a:lnTo>
                <a:lnTo>
                  <a:pt x="25187" y="36688"/>
                </a:lnTo>
                <a:lnTo>
                  <a:pt x="35371" y="33483"/>
                </a:lnTo>
                <a:lnTo>
                  <a:pt x="46537" y="31307"/>
                </a:lnTo>
                <a:lnTo>
                  <a:pt x="58686" y="30505"/>
                </a:lnTo>
                <a:lnTo>
                  <a:pt x="115737" y="30505"/>
                </a:lnTo>
                <a:lnTo>
                  <a:pt x="106516" y="14531"/>
                </a:lnTo>
                <a:lnTo>
                  <a:pt x="88536" y="3647"/>
                </a:lnTo>
                <a:lnTo>
                  <a:pt x="62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862063" y="379615"/>
            <a:ext cx="60960" cy="213995"/>
          </a:xfrm>
          <a:custGeom>
            <a:avLst/>
            <a:gdLst/>
            <a:ahLst/>
            <a:cxnLst/>
            <a:rect l="l" t="t" r="r" b="b"/>
            <a:pathLst>
              <a:path w="60959" h="213995">
                <a:moveTo>
                  <a:pt x="37477" y="0"/>
                </a:moveTo>
                <a:lnTo>
                  <a:pt x="0" y="0"/>
                </a:lnTo>
                <a:lnTo>
                  <a:pt x="0" y="170840"/>
                </a:lnTo>
                <a:lnTo>
                  <a:pt x="2089" y="188711"/>
                </a:lnTo>
                <a:lnTo>
                  <a:pt x="8864" y="202149"/>
                </a:lnTo>
                <a:lnTo>
                  <a:pt x="21088" y="210609"/>
                </a:lnTo>
                <a:lnTo>
                  <a:pt x="39522" y="213550"/>
                </a:lnTo>
                <a:lnTo>
                  <a:pt x="49390" y="213550"/>
                </a:lnTo>
                <a:lnTo>
                  <a:pt x="60439" y="211112"/>
                </a:lnTo>
                <a:lnTo>
                  <a:pt x="60439" y="183045"/>
                </a:lnTo>
                <a:lnTo>
                  <a:pt x="50229" y="182563"/>
                </a:lnTo>
                <a:lnTo>
                  <a:pt x="43072" y="180567"/>
                </a:lnTo>
                <a:lnTo>
                  <a:pt x="38858" y="176224"/>
                </a:lnTo>
                <a:lnTo>
                  <a:pt x="37477" y="168706"/>
                </a:lnTo>
                <a:lnTo>
                  <a:pt x="37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572555" y="691151"/>
            <a:ext cx="88265" cy="103505"/>
          </a:xfrm>
          <a:custGeom>
            <a:avLst/>
            <a:gdLst/>
            <a:ahLst/>
            <a:cxnLst/>
            <a:rect l="l" t="t" r="r" b="b"/>
            <a:pathLst>
              <a:path w="88265" h="103504">
                <a:moveTo>
                  <a:pt x="46520" y="0"/>
                </a:moveTo>
                <a:lnTo>
                  <a:pt x="25856" y="3731"/>
                </a:lnTo>
                <a:lnTo>
                  <a:pt x="11352" y="14235"/>
                </a:lnTo>
                <a:lnTo>
                  <a:pt x="2803" y="30459"/>
                </a:lnTo>
                <a:lnTo>
                  <a:pt x="0" y="51371"/>
                </a:lnTo>
                <a:lnTo>
                  <a:pt x="3320" y="73282"/>
                </a:lnTo>
                <a:lnTo>
                  <a:pt x="12917" y="89541"/>
                </a:lnTo>
                <a:lnTo>
                  <a:pt x="28241" y="99656"/>
                </a:lnTo>
                <a:lnTo>
                  <a:pt x="48742" y="103136"/>
                </a:lnTo>
                <a:lnTo>
                  <a:pt x="59991" y="102245"/>
                </a:lnTo>
                <a:lnTo>
                  <a:pt x="70178" y="99952"/>
                </a:lnTo>
                <a:lnTo>
                  <a:pt x="79001" y="96825"/>
                </a:lnTo>
                <a:lnTo>
                  <a:pt x="86156" y="93433"/>
                </a:lnTo>
                <a:lnTo>
                  <a:pt x="83348" y="83121"/>
                </a:lnTo>
                <a:lnTo>
                  <a:pt x="51981" y="83121"/>
                </a:lnTo>
                <a:lnTo>
                  <a:pt x="41001" y="81515"/>
                </a:lnTo>
                <a:lnTo>
                  <a:pt x="33016" y="76800"/>
                </a:lnTo>
                <a:lnTo>
                  <a:pt x="28142" y="69126"/>
                </a:lnTo>
                <a:lnTo>
                  <a:pt x="26492" y="58648"/>
                </a:lnTo>
                <a:lnTo>
                  <a:pt x="88176" y="58648"/>
                </a:lnTo>
                <a:lnTo>
                  <a:pt x="88176" y="47129"/>
                </a:lnTo>
                <a:lnTo>
                  <a:pt x="87654" y="43078"/>
                </a:lnTo>
                <a:lnTo>
                  <a:pt x="26492" y="43078"/>
                </a:lnTo>
                <a:lnTo>
                  <a:pt x="27550" y="34430"/>
                </a:lnTo>
                <a:lnTo>
                  <a:pt x="30865" y="26847"/>
                </a:lnTo>
                <a:lnTo>
                  <a:pt x="36645" y="21464"/>
                </a:lnTo>
                <a:lnTo>
                  <a:pt x="45097" y="19418"/>
                </a:lnTo>
                <a:lnTo>
                  <a:pt x="81087" y="19418"/>
                </a:lnTo>
                <a:lnTo>
                  <a:pt x="78564" y="14231"/>
                </a:lnTo>
                <a:lnTo>
                  <a:pt x="65651" y="3865"/>
                </a:lnTo>
                <a:lnTo>
                  <a:pt x="46520" y="0"/>
                </a:lnTo>
                <a:close/>
              </a:path>
              <a:path w="88265" h="103504">
                <a:moveTo>
                  <a:pt x="81089" y="74828"/>
                </a:moveTo>
                <a:lnTo>
                  <a:pt x="74298" y="77999"/>
                </a:lnTo>
                <a:lnTo>
                  <a:pt x="67068" y="80641"/>
                </a:lnTo>
                <a:lnTo>
                  <a:pt x="59572" y="82450"/>
                </a:lnTo>
                <a:lnTo>
                  <a:pt x="51981" y="83121"/>
                </a:lnTo>
                <a:lnTo>
                  <a:pt x="83348" y="83121"/>
                </a:lnTo>
                <a:lnTo>
                  <a:pt x="81089" y="74828"/>
                </a:lnTo>
                <a:close/>
              </a:path>
              <a:path w="88265" h="103504">
                <a:moveTo>
                  <a:pt x="81087" y="19418"/>
                </a:moveTo>
                <a:lnTo>
                  <a:pt x="45097" y="19418"/>
                </a:lnTo>
                <a:lnTo>
                  <a:pt x="53648" y="21323"/>
                </a:lnTo>
                <a:lnTo>
                  <a:pt x="59050" y="26471"/>
                </a:lnTo>
                <a:lnTo>
                  <a:pt x="61873" y="34007"/>
                </a:lnTo>
                <a:lnTo>
                  <a:pt x="62687" y="43078"/>
                </a:lnTo>
                <a:lnTo>
                  <a:pt x="87654" y="43078"/>
                </a:lnTo>
                <a:lnTo>
                  <a:pt x="85875" y="29269"/>
                </a:lnTo>
                <a:lnTo>
                  <a:pt x="81087" y="194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680367" y="691153"/>
            <a:ext cx="88900" cy="101600"/>
          </a:xfrm>
          <a:custGeom>
            <a:avLst/>
            <a:gdLst/>
            <a:ahLst/>
            <a:cxnLst/>
            <a:rect l="l" t="t" r="r" b="b"/>
            <a:pathLst>
              <a:path w="88900" h="101600">
                <a:moveTo>
                  <a:pt x="18199" y="2019"/>
                </a:moveTo>
                <a:lnTo>
                  <a:pt x="0" y="2019"/>
                </a:lnTo>
                <a:lnTo>
                  <a:pt x="0" y="101117"/>
                </a:lnTo>
                <a:lnTo>
                  <a:pt x="26479" y="101117"/>
                </a:lnTo>
                <a:lnTo>
                  <a:pt x="26479" y="26288"/>
                </a:lnTo>
                <a:lnTo>
                  <a:pt x="31140" y="23266"/>
                </a:lnTo>
                <a:lnTo>
                  <a:pt x="36995" y="20231"/>
                </a:lnTo>
                <a:lnTo>
                  <a:pt x="85253" y="20231"/>
                </a:lnTo>
                <a:lnTo>
                  <a:pt x="81873" y="13347"/>
                </a:lnTo>
                <a:lnTo>
                  <a:pt x="22237" y="13347"/>
                </a:lnTo>
                <a:lnTo>
                  <a:pt x="18199" y="2019"/>
                </a:lnTo>
                <a:close/>
              </a:path>
              <a:path w="88900" h="101600">
                <a:moveTo>
                  <a:pt x="85253" y="20231"/>
                </a:moveTo>
                <a:lnTo>
                  <a:pt x="43878" y="20231"/>
                </a:lnTo>
                <a:lnTo>
                  <a:pt x="51775" y="21570"/>
                </a:lnTo>
                <a:lnTo>
                  <a:pt x="57323" y="25638"/>
                </a:lnTo>
                <a:lnTo>
                  <a:pt x="60596" y="32511"/>
                </a:lnTo>
                <a:lnTo>
                  <a:pt x="61671" y="42265"/>
                </a:lnTo>
                <a:lnTo>
                  <a:pt x="61671" y="101117"/>
                </a:lnTo>
                <a:lnTo>
                  <a:pt x="88569" y="101117"/>
                </a:lnTo>
                <a:lnTo>
                  <a:pt x="88569" y="39839"/>
                </a:lnTo>
                <a:lnTo>
                  <a:pt x="86630" y="23033"/>
                </a:lnTo>
                <a:lnTo>
                  <a:pt x="85253" y="20231"/>
                </a:lnTo>
                <a:close/>
              </a:path>
              <a:path w="88900" h="101600">
                <a:moveTo>
                  <a:pt x="53581" y="0"/>
                </a:moveTo>
                <a:lnTo>
                  <a:pt x="43254" y="1147"/>
                </a:lnTo>
                <a:lnTo>
                  <a:pt x="34499" y="4173"/>
                </a:lnTo>
                <a:lnTo>
                  <a:pt x="27449" y="8449"/>
                </a:lnTo>
                <a:lnTo>
                  <a:pt x="22237" y="13347"/>
                </a:lnTo>
                <a:lnTo>
                  <a:pt x="81873" y="13347"/>
                </a:lnTo>
                <a:lnTo>
                  <a:pt x="80481" y="10514"/>
                </a:lnTo>
                <a:lnTo>
                  <a:pt x="69629" y="2697"/>
                </a:lnTo>
                <a:lnTo>
                  <a:pt x="535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834880" y="691153"/>
            <a:ext cx="149225" cy="101600"/>
          </a:xfrm>
          <a:custGeom>
            <a:avLst/>
            <a:gdLst/>
            <a:ahLst/>
            <a:cxnLst/>
            <a:rect l="l" t="t" r="r" b="b"/>
            <a:pathLst>
              <a:path w="149225" h="101600">
                <a:moveTo>
                  <a:pt x="17792" y="2019"/>
                </a:moveTo>
                <a:lnTo>
                  <a:pt x="0" y="2019"/>
                </a:lnTo>
                <a:lnTo>
                  <a:pt x="0" y="101117"/>
                </a:lnTo>
                <a:lnTo>
                  <a:pt x="26492" y="101117"/>
                </a:lnTo>
                <a:lnTo>
                  <a:pt x="26492" y="26288"/>
                </a:lnTo>
                <a:lnTo>
                  <a:pt x="31140" y="23266"/>
                </a:lnTo>
                <a:lnTo>
                  <a:pt x="36398" y="20231"/>
                </a:lnTo>
                <a:lnTo>
                  <a:pt x="145975" y="20231"/>
                </a:lnTo>
                <a:lnTo>
                  <a:pt x="142995" y="13957"/>
                </a:lnTo>
                <a:lnTo>
                  <a:pt x="82511" y="13957"/>
                </a:lnTo>
                <a:lnTo>
                  <a:pt x="82195" y="13550"/>
                </a:lnTo>
                <a:lnTo>
                  <a:pt x="22250" y="13550"/>
                </a:lnTo>
                <a:lnTo>
                  <a:pt x="17792" y="2019"/>
                </a:lnTo>
                <a:close/>
              </a:path>
              <a:path w="149225" h="101600">
                <a:moveTo>
                  <a:pt x="97078" y="20231"/>
                </a:moveTo>
                <a:lnTo>
                  <a:pt x="43281" y="20231"/>
                </a:lnTo>
                <a:lnTo>
                  <a:pt x="51264" y="21570"/>
                </a:lnTo>
                <a:lnTo>
                  <a:pt x="56802" y="25638"/>
                </a:lnTo>
                <a:lnTo>
                  <a:pt x="60028" y="32511"/>
                </a:lnTo>
                <a:lnTo>
                  <a:pt x="61074" y="42265"/>
                </a:lnTo>
                <a:lnTo>
                  <a:pt x="61074" y="101117"/>
                </a:lnTo>
                <a:lnTo>
                  <a:pt x="87769" y="101117"/>
                </a:lnTo>
                <a:lnTo>
                  <a:pt x="87661" y="32511"/>
                </a:lnTo>
                <a:lnTo>
                  <a:pt x="87566" y="30340"/>
                </a:lnTo>
                <a:lnTo>
                  <a:pt x="86753" y="26288"/>
                </a:lnTo>
                <a:lnTo>
                  <a:pt x="91211" y="23266"/>
                </a:lnTo>
                <a:lnTo>
                  <a:pt x="97078" y="20231"/>
                </a:lnTo>
                <a:close/>
              </a:path>
              <a:path w="149225" h="101600">
                <a:moveTo>
                  <a:pt x="145975" y="20231"/>
                </a:moveTo>
                <a:lnTo>
                  <a:pt x="103543" y="20231"/>
                </a:lnTo>
                <a:lnTo>
                  <a:pt x="111652" y="21570"/>
                </a:lnTo>
                <a:lnTo>
                  <a:pt x="117470" y="25638"/>
                </a:lnTo>
                <a:lnTo>
                  <a:pt x="120975" y="32511"/>
                </a:lnTo>
                <a:lnTo>
                  <a:pt x="122148" y="42265"/>
                </a:lnTo>
                <a:lnTo>
                  <a:pt x="122148" y="101117"/>
                </a:lnTo>
                <a:lnTo>
                  <a:pt x="149047" y="101117"/>
                </a:lnTo>
                <a:lnTo>
                  <a:pt x="149047" y="39839"/>
                </a:lnTo>
                <a:lnTo>
                  <a:pt x="147309" y="23038"/>
                </a:lnTo>
                <a:lnTo>
                  <a:pt x="145975" y="20231"/>
                </a:lnTo>
                <a:close/>
              </a:path>
              <a:path w="149225" h="101600">
                <a:moveTo>
                  <a:pt x="112445" y="0"/>
                </a:moveTo>
                <a:lnTo>
                  <a:pt x="102791" y="1184"/>
                </a:lnTo>
                <a:lnTo>
                  <a:pt x="94521" y="4321"/>
                </a:lnTo>
                <a:lnTo>
                  <a:pt x="87730" y="8786"/>
                </a:lnTo>
                <a:lnTo>
                  <a:pt x="82511" y="13957"/>
                </a:lnTo>
                <a:lnTo>
                  <a:pt x="142995" y="13957"/>
                </a:lnTo>
                <a:lnTo>
                  <a:pt x="141362" y="10518"/>
                </a:lnTo>
                <a:lnTo>
                  <a:pt x="130107" y="2699"/>
                </a:lnTo>
                <a:lnTo>
                  <a:pt x="112445" y="0"/>
                </a:lnTo>
                <a:close/>
              </a:path>
              <a:path w="149225" h="101600">
                <a:moveTo>
                  <a:pt x="51574" y="0"/>
                </a:moveTo>
                <a:lnTo>
                  <a:pt x="41901" y="1151"/>
                </a:lnTo>
                <a:lnTo>
                  <a:pt x="33802" y="4198"/>
                </a:lnTo>
                <a:lnTo>
                  <a:pt x="27259" y="8534"/>
                </a:lnTo>
                <a:lnTo>
                  <a:pt x="22250" y="13550"/>
                </a:lnTo>
                <a:lnTo>
                  <a:pt x="82195" y="13550"/>
                </a:lnTo>
                <a:lnTo>
                  <a:pt x="77820" y="7934"/>
                </a:lnTo>
                <a:lnTo>
                  <a:pt x="71215" y="3563"/>
                </a:lnTo>
                <a:lnTo>
                  <a:pt x="62523" y="900"/>
                </a:lnTo>
                <a:lnTo>
                  <a:pt x="5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000734" y="691153"/>
            <a:ext cx="83820" cy="103505"/>
          </a:xfrm>
          <a:custGeom>
            <a:avLst/>
            <a:gdLst/>
            <a:ahLst/>
            <a:cxnLst/>
            <a:rect l="l" t="t" r="r" b="b"/>
            <a:pathLst>
              <a:path w="83819" h="103504">
                <a:moveTo>
                  <a:pt x="80562" y="20231"/>
                </a:moveTo>
                <a:lnTo>
                  <a:pt x="50965" y="20231"/>
                </a:lnTo>
                <a:lnTo>
                  <a:pt x="58242" y="24269"/>
                </a:lnTo>
                <a:lnTo>
                  <a:pt x="58242" y="42062"/>
                </a:lnTo>
                <a:lnTo>
                  <a:pt x="37414" y="42062"/>
                </a:lnTo>
                <a:lnTo>
                  <a:pt x="21500" y="44056"/>
                </a:lnTo>
                <a:lnTo>
                  <a:pt x="9758" y="49823"/>
                </a:lnTo>
                <a:lnTo>
                  <a:pt x="2490" y="59041"/>
                </a:lnTo>
                <a:lnTo>
                  <a:pt x="0" y="71386"/>
                </a:lnTo>
                <a:lnTo>
                  <a:pt x="2395" y="84368"/>
                </a:lnTo>
                <a:lnTo>
                  <a:pt x="9150" y="94391"/>
                </a:lnTo>
                <a:lnTo>
                  <a:pt x="19620" y="100849"/>
                </a:lnTo>
                <a:lnTo>
                  <a:pt x="33159" y="103136"/>
                </a:lnTo>
                <a:lnTo>
                  <a:pt x="42855" y="101955"/>
                </a:lnTo>
                <a:lnTo>
                  <a:pt x="50957" y="98840"/>
                </a:lnTo>
                <a:lnTo>
                  <a:pt x="57389" y="94435"/>
                </a:lnTo>
                <a:lnTo>
                  <a:pt x="62077" y="89382"/>
                </a:lnTo>
                <a:lnTo>
                  <a:pt x="83718" y="89382"/>
                </a:lnTo>
                <a:lnTo>
                  <a:pt x="83718" y="85140"/>
                </a:lnTo>
                <a:lnTo>
                  <a:pt x="30733" y="85140"/>
                </a:lnTo>
                <a:lnTo>
                  <a:pt x="25882" y="79679"/>
                </a:lnTo>
                <a:lnTo>
                  <a:pt x="25882" y="63093"/>
                </a:lnTo>
                <a:lnTo>
                  <a:pt x="30937" y="57848"/>
                </a:lnTo>
                <a:lnTo>
                  <a:pt x="83718" y="57848"/>
                </a:lnTo>
                <a:lnTo>
                  <a:pt x="83718" y="38226"/>
                </a:lnTo>
                <a:lnTo>
                  <a:pt x="81383" y="21586"/>
                </a:lnTo>
                <a:lnTo>
                  <a:pt x="80562" y="20231"/>
                </a:lnTo>
                <a:close/>
              </a:path>
              <a:path w="83819" h="103504">
                <a:moveTo>
                  <a:pt x="83718" y="89382"/>
                </a:moveTo>
                <a:lnTo>
                  <a:pt x="62077" y="89382"/>
                </a:lnTo>
                <a:lnTo>
                  <a:pt x="65722" y="101117"/>
                </a:lnTo>
                <a:lnTo>
                  <a:pt x="83718" y="101117"/>
                </a:lnTo>
                <a:lnTo>
                  <a:pt x="83718" y="89382"/>
                </a:lnTo>
                <a:close/>
              </a:path>
              <a:path w="83819" h="103504">
                <a:moveTo>
                  <a:pt x="83718" y="57848"/>
                </a:moveTo>
                <a:lnTo>
                  <a:pt x="58242" y="57848"/>
                </a:lnTo>
                <a:lnTo>
                  <a:pt x="58242" y="78460"/>
                </a:lnTo>
                <a:lnTo>
                  <a:pt x="53390" y="82308"/>
                </a:lnTo>
                <a:lnTo>
                  <a:pt x="46913" y="85140"/>
                </a:lnTo>
                <a:lnTo>
                  <a:pt x="83718" y="85140"/>
                </a:lnTo>
                <a:lnTo>
                  <a:pt x="83718" y="57848"/>
                </a:lnTo>
                <a:close/>
              </a:path>
              <a:path w="83819" h="103504">
                <a:moveTo>
                  <a:pt x="43472" y="0"/>
                </a:moveTo>
                <a:lnTo>
                  <a:pt x="32198" y="667"/>
                </a:lnTo>
                <a:lnTo>
                  <a:pt x="21834" y="2454"/>
                </a:lnTo>
                <a:lnTo>
                  <a:pt x="12532" y="5036"/>
                </a:lnTo>
                <a:lnTo>
                  <a:pt x="4444" y="8089"/>
                </a:lnTo>
                <a:lnTo>
                  <a:pt x="11125" y="26898"/>
                </a:lnTo>
                <a:lnTo>
                  <a:pt x="17527" y="24324"/>
                </a:lnTo>
                <a:lnTo>
                  <a:pt x="24617" y="22202"/>
                </a:lnTo>
                <a:lnTo>
                  <a:pt x="32390" y="20762"/>
                </a:lnTo>
                <a:lnTo>
                  <a:pt x="40843" y="20231"/>
                </a:lnTo>
                <a:lnTo>
                  <a:pt x="80562" y="20231"/>
                </a:lnTo>
                <a:lnTo>
                  <a:pt x="74139" y="9631"/>
                </a:lnTo>
                <a:lnTo>
                  <a:pt x="61622" y="2417"/>
                </a:lnTo>
                <a:lnTo>
                  <a:pt x="43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107114" y="691361"/>
            <a:ext cx="57150" cy="100965"/>
          </a:xfrm>
          <a:custGeom>
            <a:avLst/>
            <a:gdLst/>
            <a:ahLst/>
            <a:cxnLst/>
            <a:rect l="l" t="t" r="r" b="b"/>
            <a:pathLst>
              <a:path w="57150" h="100965">
                <a:moveTo>
                  <a:pt x="18402" y="1816"/>
                </a:moveTo>
                <a:lnTo>
                  <a:pt x="0" y="1816"/>
                </a:lnTo>
                <a:lnTo>
                  <a:pt x="0" y="100914"/>
                </a:lnTo>
                <a:lnTo>
                  <a:pt x="26288" y="100914"/>
                </a:lnTo>
                <a:lnTo>
                  <a:pt x="26288" y="28917"/>
                </a:lnTo>
                <a:lnTo>
                  <a:pt x="30746" y="25273"/>
                </a:lnTo>
                <a:lnTo>
                  <a:pt x="37007" y="22237"/>
                </a:lnTo>
                <a:lnTo>
                  <a:pt x="56470" y="22237"/>
                </a:lnTo>
                <a:lnTo>
                  <a:pt x="56662" y="15163"/>
                </a:lnTo>
                <a:lnTo>
                  <a:pt x="21234" y="15163"/>
                </a:lnTo>
                <a:lnTo>
                  <a:pt x="18402" y="1816"/>
                </a:lnTo>
                <a:close/>
              </a:path>
              <a:path w="57150" h="100965">
                <a:moveTo>
                  <a:pt x="56470" y="22237"/>
                </a:moveTo>
                <a:lnTo>
                  <a:pt x="48539" y="22237"/>
                </a:lnTo>
                <a:lnTo>
                  <a:pt x="53187" y="22847"/>
                </a:lnTo>
                <a:lnTo>
                  <a:pt x="56426" y="23863"/>
                </a:lnTo>
                <a:lnTo>
                  <a:pt x="56470" y="22237"/>
                </a:lnTo>
                <a:close/>
              </a:path>
              <a:path w="57150" h="100965">
                <a:moveTo>
                  <a:pt x="50761" y="0"/>
                </a:moveTo>
                <a:lnTo>
                  <a:pt x="45504" y="0"/>
                </a:lnTo>
                <a:lnTo>
                  <a:pt x="37283" y="1374"/>
                </a:lnTo>
                <a:lnTo>
                  <a:pt x="30411" y="4929"/>
                </a:lnTo>
                <a:lnTo>
                  <a:pt x="25171" y="9810"/>
                </a:lnTo>
                <a:lnTo>
                  <a:pt x="21843" y="15163"/>
                </a:lnTo>
                <a:lnTo>
                  <a:pt x="56662" y="15163"/>
                </a:lnTo>
                <a:lnTo>
                  <a:pt x="57035" y="1409"/>
                </a:lnTo>
                <a:lnTo>
                  <a:pt x="54813" y="800"/>
                </a:lnTo>
                <a:lnTo>
                  <a:pt x="50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174876" y="691158"/>
            <a:ext cx="81915" cy="103505"/>
          </a:xfrm>
          <a:custGeom>
            <a:avLst/>
            <a:gdLst/>
            <a:ahLst/>
            <a:cxnLst/>
            <a:rect l="l" t="t" r="r" b="b"/>
            <a:pathLst>
              <a:path w="81915" h="103504">
                <a:moveTo>
                  <a:pt x="47117" y="0"/>
                </a:moveTo>
                <a:lnTo>
                  <a:pt x="27383" y="3507"/>
                </a:lnTo>
                <a:lnTo>
                  <a:pt x="12561" y="13650"/>
                </a:lnTo>
                <a:lnTo>
                  <a:pt x="3238" y="29859"/>
                </a:lnTo>
                <a:lnTo>
                  <a:pt x="0" y="51562"/>
                </a:lnTo>
                <a:lnTo>
                  <a:pt x="3241" y="74295"/>
                </a:lnTo>
                <a:lnTo>
                  <a:pt x="12587" y="90393"/>
                </a:lnTo>
                <a:lnTo>
                  <a:pt x="27469" y="99969"/>
                </a:lnTo>
                <a:lnTo>
                  <a:pt x="47320" y="103136"/>
                </a:lnTo>
                <a:lnTo>
                  <a:pt x="58143" y="102204"/>
                </a:lnTo>
                <a:lnTo>
                  <a:pt x="67792" y="99925"/>
                </a:lnTo>
                <a:lnTo>
                  <a:pt x="75698" y="97077"/>
                </a:lnTo>
                <a:lnTo>
                  <a:pt x="81292" y="94437"/>
                </a:lnTo>
                <a:lnTo>
                  <a:pt x="78373" y="83121"/>
                </a:lnTo>
                <a:lnTo>
                  <a:pt x="49542" y="83121"/>
                </a:lnTo>
                <a:lnTo>
                  <a:pt x="39950" y="81347"/>
                </a:lnTo>
                <a:lnTo>
                  <a:pt x="32839" y="75761"/>
                </a:lnTo>
                <a:lnTo>
                  <a:pt x="28418" y="65965"/>
                </a:lnTo>
                <a:lnTo>
                  <a:pt x="26898" y="51562"/>
                </a:lnTo>
                <a:lnTo>
                  <a:pt x="28470" y="37253"/>
                </a:lnTo>
                <a:lnTo>
                  <a:pt x="32961" y="27455"/>
                </a:lnTo>
                <a:lnTo>
                  <a:pt x="40030" y="21827"/>
                </a:lnTo>
                <a:lnTo>
                  <a:pt x="49339" y="20027"/>
                </a:lnTo>
                <a:lnTo>
                  <a:pt x="76531" y="20027"/>
                </a:lnTo>
                <a:lnTo>
                  <a:pt x="81089" y="8089"/>
                </a:lnTo>
                <a:lnTo>
                  <a:pt x="73622" y="4521"/>
                </a:lnTo>
                <a:lnTo>
                  <a:pt x="65470" y="1997"/>
                </a:lnTo>
                <a:lnTo>
                  <a:pt x="56634" y="496"/>
                </a:lnTo>
                <a:lnTo>
                  <a:pt x="47117" y="0"/>
                </a:lnTo>
                <a:close/>
              </a:path>
              <a:path w="81915" h="103504">
                <a:moveTo>
                  <a:pt x="76441" y="75628"/>
                </a:moveTo>
                <a:lnTo>
                  <a:pt x="70956" y="78336"/>
                </a:lnTo>
                <a:lnTo>
                  <a:pt x="64430" y="80741"/>
                </a:lnTo>
                <a:lnTo>
                  <a:pt x="57185" y="82463"/>
                </a:lnTo>
                <a:lnTo>
                  <a:pt x="49542" y="83121"/>
                </a:lnTo>
                <a:lnTo>
                  <a:pt x="78373" y="83121"/>
                </a:lnTo>
                <a:lnTo>
                  <a:pt x="76441" y="75628"/>
                </a:lnTo>
                <a:close/>
              </a:path>
              <a:path w="81915" h="103504">
                <a:moveTo>
                  <a:pt x="76531" y="20027"/>
                </a:moveTo>
                <a:lnTo>
                  <a:pt x="49339" y="20027"/>
                </a:lnTo>
                <a:lnTo>
                  <a:pt x="55900" y="20376"/>
                </a:lnTo>
                <a:lnTo>
                  <a:pt x="62383" y="21461"/>
                </a:lnTo>
                <a:lnTo>
                  <a:pt x="68565" y="23344"/>
                </a:lnTo>
                <a:lnTo>
                  <a:pt x="74218" y="26085"/>
                </a:lnTo>
                <a:lnTo>
                  <a:pt x="76531" y="20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272563" y="652735"/>
            <a:ext cx="88900" cy="139700"/>
          </a:xfrm>
          <a:custGeom>
            <a:avLst/>
            <a:gdLst/>
            <a:ahLst/>
            <a:cxnLst/>
            <a:rect l="l" t="t" r="r" b="b"/>
            <a:pathLst>
              <a:path w="88900" h="139700">
                <a:moveTo>
                  <a:pt x="26492" y="0"/>
                </a:moveTo>
                <a:lnTo>
                  <a:pt x="0" y="0"/>
                </a:lnTo>
                <a:lnTo>
                  <a:pt x="0" y="139534"/>
                </a:lnTo>
                <a:lnTo>
                  <a:pt x="26492" y="139534"/>
                </a:lnTo>
                <a:lnTo>
                  <a:pt x="26492" y="64706"/>
                </a:lnTo>
                <a:lnTo>
                  <a:pt x="30937" y="61480"/>
                </a:lnTo>
                <a:lnTo>
                  <a:pt x="37211" y="58648"/>
                </a:lnTo>
                <a:lnTo>
                  <a:pt x="85607" y="58648"/>
                </a:lnTo>
                <a:lnTo>
                  <a:pt x="82508" y="51968"/>
                </a:lnTo>
                <a:lnTo>
                  <a:pt x="23863" y="51968"/>
                </a:lnTo>
                <a:lnTo>
                  <a:pt x="25070" y="48931"/>
                </a:lnTo>
                <a:lnTo>
                  <a:pt x="26492" y="43484"/>
                </a:lnTo>
                <a:lnTo>
                  <a:pt x="26492" y="0"/>
                </a:lnTo>
                <a:close/>
              </a:path>
              <a:path w="88900" h="139700">
                <a:moveTo>
                  <a:pt x="85607" y="58648"/>
                </a:moveTo>
                <a:lnTo>
                  <a:pt x="44081" y="58648"/>
                </a:lnTo>
                <a:lnTo>
                  <a:pt x="51866" y="60068"/>
                </a:lnTo>
                <a:lnTo>
                  <a:pt x="57353" y="64254"/>
                </a:lnTo>
                <a:lnTo>
                  <a:pt x="60601" y="71094"/>
                </a:lnTo>
                <a:lnTo>
                  <a:pt x="61671" y="80479"/>
                </a:lnTo>
                <a:lnTo>
                  <a:pt x="61671" y="139534"/>
                </a:lnTo>
                <a:lnTo>
                  <a:pt x="88582" y="139534"/>
                </a:lnTo>
                <a:lnTo>
                  <a:pt x="88582" y="78257"/>
                </a:lnTo>
                <a:lnTo>
                  <a:pt x="86907" y="61450"/>
                </a:lnTo>
                <a:lnTo>
                  <a:pt x="85607" y="58648"/>
                </a:lnTo>
                <a:close/>
              </a:path>
              <a:path w="88900" h="139700">
                <a:moveTo>
                  <a:pt x="52374" y="38417"/>
                </a:moveTo>
                <a:lnTo>
                  <a:pt x="42799" y="39568"/>
                </a:lnTo>
                <a:lnTo>
                  <a:pt x="34932" y="42616"/>
                </a:lnTo>
                <a:lnTo>
                  <a:pt x="28659" y="46952"/>
                </a:lnTo>
                <a:lnTo>
                  <a:pt x="23863" y="51968"/>
                </a:lnTo>
                <a:lnTo>
                  <a:pt x="82508" y="51968"/>
                </a:lnTo>
                <a:lnTo>
                  <a:pt x="81099" y="48931"/>
                </a:lnTo>
                <a:lnTo>
                  <a:pt x="69980" y="41115"/>
                </a:lnTo>
                <a:lnTo>
                  <a:pt x="52374" y="38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377541" y="691153"/>
            <a:ext cx="83820" cy="103505"/>
          </a:xfrm>
          <a:custGeom>
            <a:avLst/>
            <a:gdLst/>
            <a:ahLst/>
            <a:cxnLst/>
            <a:rect l="l" t="t" r="r" b="b"/>
            <a:pathLst>
              <a:path w="83819" h="103504">
                <a:moveTo>
                  <a:pt x="80562" y="20231"/>
                </a:moveTo>
                <a:lnTo>
                  <a:pt x="50965" y="20231"/>
                </a:lnTo>
                <a:lnTo>
                  <a:pt x="58242" y="24269"/>
                </a:lnTo>
                <a:lnTo>
                  <a:pt x="58242" y="42062"/>
                </a:lnTo>
                <a:lnTo>
                  <a:pt x="37414" y="42062"/>
                </a:lnTo>
                <a:lnTo>
                  <a:pt x="21500" y="44056"/>
                </a:lnTo>
                <a:lnTo>
                  <a:pt x="9758" y="49823"/>
                </a:lnTo>
                <a:lnTo>
                  <a:pt x="2490" y="59041"/>
                </a:lnTo>
                <a:lnTo>
                  <a:pt x="0" y="71386"/>
                </a:lnTo>
                <a:lnTo>
                  <a:pt x="2393" y="84368"/>
                </a:lnTo>
                <a:lnTo>
                  <a:pt x="9145" y="94391"/>
                </a:lnTo>
                <a:lnTo>
                  <a:pt x="19614" y="100849"/>
                </a:lnTo>
                <a:lnTo>
                  <a:pt x="33159" y="103136"/>
                </a:lnTo>
                <a:lnTo>
                  <a:pt x="42855" y="101955"/>
                </a:lnTo>
                <a:lnTo>
                  <a:pt x="50957" y="98840"/>
                </a:lnTo>
                <a:lnTo>
                  <a:pt x="57389" y="94435"/>
                </a:lnTo>
                <a:lnTo>
                  <a:pt x="62077" y="89382"/>
                </a:lnTo>
                <a:lnTo>
                  <a:pt x="83718" y="89382"/>
                </a:lnTo>
                <a:lnTo>
                  <a:pt x="83718" y="85140"/>
                </a:lnTo>
                <a:lnTo>
                  <a:pt x="30733" y="85140"/>
                </a:lnTo>
                <a:lnTo>
                  <a:pt x="25882" y="79679"/>
                </a:lnTo>
                <a:lnTo>
                  <a:pt x="25882" y="63093"/>
                </a:lnTo>
                <a:lnTo>
                  <a:pt x="30937" y="57848"/>
                </a:lnTo>
                <a:lnTo>
                  <a:pt x="83718" y="57848"/>
                </a:lnTo>
                <a:lnTo>
                  <a:pt x="83718" y="38226"/>
                </a:lnTo>
                <a:lnTo>
                  <a:pt x="81383" y="21586"/>
                </a:lnTo>
                <a:lnTo>
                  <a:pt x="80562" y="20231"/>
                </a:lnTo>
                <a:close/>
              </a:path>
              <a:path w="83819" h="103504">
                <a:moveTo>
                  <a:pt x="83718" y="89382"/>
                </a:moveTo>
                <a:lnTo>
                  <a:pt x="62077" y="89382"/>
                </a:lnTo>
                <a:lnTo>
                  <a:pt x="65722" y="101117"/>
                </a:lnTo>
                <a:lnTo>
                  <a:pt x="83718" y="101117"/>
                </a:lnTo>
                <a:lnTo>
                  <a:pt x="83718" y="89382"/>
                </a:lnTo>
                <a:close/>
              </a:path>
              <a:path w="83819" h="103504">
                <a:moveTo>
                  <a:pt x="83718" y="57848"/>
                </a:moveTo>
                <a:lnTo>
                  <a:pt x="58242" y="57848"/>
                </a:lnTo>
                <a:lnTo>
                  <a:pt x="58242" y="78460"/>
                </a:lnTo>
                <a:lnTo>
                  <a:pt x="53390" y="82308"/>
                </a:lnTo>
                <a:lnTo>
                  <a:pt x="46913" y="85140"/>
                </a:lnTo>
                <a:lnTo>
                  <a:pt x="83718" y="85140"/>
                </a:lnTo>
                <a:lnTo>
                  <a:pt x="83718" y="57848"/>
                </a:lnTo>
                <a:close/>
              </a:path>
              <a:path w="83819" h="103504">
                <a:moveTo>
                  <a:pt x="43472" y="0"/>
                </a:moveTo>
                <a:lnTo>
                  <a:pt x="32198" y="667"/>
                </a:lnTo>
                <a:lnTo>
                  <a:pt x="21834" y="2454"/>
                </a:lnTo>
                <a:lnTo>
                  <a:pt x="12532" y="5036"/>
                </a:lnTo>
                <a:lnTo>
                  <a:pt x="4444" y="8089"/>
                </a:lnTo>
                <a:lnTo>
                  <a:pt x="11112" y="26898"/>
                </a:lnTo>
                <a:lnTo>
                  <a:pt x="17522" y="24324"/>
                </a:lnTo>
                <a:lnTo>
                  <a:pt x="24615" y="22202"/>
                </a:lnTo>
                <a:lnTo>
                  <a:pt x="32390" y="20762"/>
                </a:lnTo>
                <a:lnTo>
                  <a:pt x="40843" y="20231"/>
                </a:lnTo>
                <a:lnTo>
                  <a:pt x="80562" y="20231"/>
                </a:lnTo>
                <a:lnTo>
                  <a:pt x="74139" y="9631"/>
                </a:lnTo>
                <a:lnTo>
                  <a:pt x="61622" y="2417"/>
                </a:lnTo>
                <a:lnTo>
                  <a:pt x="43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304800" y="194562"/>
            <a:ext cx="6985634" cy="146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400" b="0" spc="-185" dirty="0">
                <a:latin typeface="gobCL-Light"/>
                <a:cs typeface="gobCL-Light"/>
              </a:rPr>
              <a:t>Objetivos </a:t>
            </a:r>
            <a:r>
              <a:rPr sz="4400" b="0" spc="-85" dirty="0">
                <a:latin typeface="gobCL-Light"/>
                <a:cs typeface="gobCL-Light"/>
              </a:rPr>
              <a:t>de </a:t>
            </a:r>
            <a:r>
              <a:rPr sz="4400" b="0" spc="-175" dirty="0">
                <a:latin typeface="gobCL-Light"/>
                <a:cs typeface="gobCL-Light"/>
              </a:rPr>
              <a:t>Desarrollo</a:t>
            </a:r>
            <a:r>
              <a:rPr sz="4400" b="0" spc="-575" dirty="0">
                <a:latin typeface="gobCL-Light"/>
                <a:cs typeface="gobCL-Light"/>
              </a:rPr>
              <a:t> </a:t>
            </a:r>
            <a:r>
              <a:rPr sz="4400" b="0" spc="-185" dirty="0">
                <a:latin typeface="gobCL-Light"/>
                <a:cs typeface="gobCL-Light"/>
              </a:rPr>
              <a:t>Sostenible  </a:t>
            </a:r>
            <a:r>
              <a:rPr sz="4400" b="0" dirty="0">
                <a:latin typeface="gobCL-Light"/>
                <a:cs typeface="gobCL-Light"/>
              </a:rPr>
              <a:t>y </a:t>
            </a:r>
            <a:r>
              <a:rPr sz="4400" b="0" spc="-160" dirty="0">
                <a:latin typeface="gobCL-Light"/>
                <a:cs typeface="gobCL-Light"/>
              </a:rPr>
              <a:t>Reforma</a:t>
            </a:r>
            <a:r>
              <a:rPr sz="4400" b="0" spc="-480" dirty="0">
                <a:latin typeface="gobCL-Light"/>
                <a:cs typeface="gobCL-Light"/>
              </a:rPr>
              <a:t> </a:t>
            </a:r>
            <a:r>
              <a:rPr sz="4400" b="0" spc="-150" dirty="0">
                <a:latin typeface="gobCL-Light"/>
                <a:cs typeface="gobCL-Light"/>
              </a:rPr>
              <a:t>Educacional</a:t>
            </a:r>
            <a:endParaRPr sz="4400" dirty="0">
              <a:latin typeface="gobCL-Light"/>
              <a:cs typeface="gobCL-Ligh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2697180" y="11225250"/>
            <a:ext cx="911860" cy="205104"/>
          </a:xfrm>
          <a:custGeom>
            <a:avLst/>
            <a:gdLst/>
            <a:ahLst/>
            <a:cxnLst/>
            <a:rect l="l" t="t" r="r" b="b"/>
            <a:pathLst>
              <a:path w="911859" h="205104">
                <a:moveTo>
                  <a:pt x="911631" y="204749"/>
                </a:moveTo>
                <a:lnTo>
                  <a:pt x="0" y="204749"/>
                </a:lnTo>
                <a:lnTo>
                  <a:pt x="0" y="0"/>
                </a:lnTo>
                <a:lnTo>
                  <a:pt x="911631" y="0"/>
                </a:lnTo>
                <a:lnTo>
                  <a:pt x="911631" y="204749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608812" y="11225250"/>
            <a:ext cx="1313815" cy="205104"/>
          </a:xfrm>
          <a:custGeom>
            <a:avLst/>
            <a:gdLst/>
            <a:ahLst/>
            <a:cxnLst/>
            <a:rect l="l" t="t" r="r" b="b"/>
            <a:pathLst>
              <a:path w="1313815" h="205104">
                <a:moveTo>
                  <a:pt x="1313688" y="204749"/>
                </a:moveTo>
                <a:lnTo>
                  <a:pt x="0" y="204749"/>
                </a:lnTo>
                <a:lnTo>
                  <a:pt x="0" y="0"/>
                </a:lnTo>
                <a:lnTo>
                  <a:pt x="1313688" y="0"/>
                </a:lnTo>
                <a:lnTo>
                  <a:pt x="1313688" y="204749"/>
                </a:lnTo>
                <a:close/>
              </a:path>
            </a:pathLst>
          </a:custGeom>
          <a:solidFill>
            <a:srgbClr val="EF4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709100" y="10968254"/>
            <a:ext cx="168275" cy="151765"/>
          </a:xfrm>
          <a:custGeom>
            <a:avLst/>
            <a:gdLst/>
            <a:ahLst/>
            <a:cxnLst/>
            <a:rect l="l" t="t" r="r" b="b"/>
            <a:pathLst>
              <a:path w="168275" h="151765">
                <a:moveTo>
                  <a:pt x="56413" y="0"/>
                </a:moveTo>
                <a:lnTo>
                  <a:pt x="5841" y="0"/>
                </a:lnTo>
                <a:lnTo>
                  <a:pt x="0" y="151726"/>
                </a:lnTo>
                <a:lnTo>
                  <a:pt x="26962" y="151726"/>
                </a:lnTo>
                <a:lnTo>
                  <a:pt x="28994" y="23596"/>
                </a:lnTo>
                <a:lnTo>
                  <a:pt x="61535" y="23596"/>
                </a:lnTo>
                <a:lnTo>
                  <a:pt x="56413" y="0"/>
                </a:lnTo>
                <a:close/>
              </a:path>
              <a:path w="168275" h="151765">
                <a:moveTo>
                  <a:pt x="61535" y="23596"/>
                </a:moveTo>
                <a:lnTo>
                  <a:pt x="29883" y="23596"/>
                </a:lnTo>
                <a:lnTo>
                  <a:pt x="32031" y="34920"/>
                </a:lnTo>
                <a:lnTo>
                  <a:pt x="34101" y="44943"/>
                </a:lnTo>
                <a:lnTo>
                  <a:pt x="35894" y="53091"/>
                </a:lnTo>
                <a:lnTo>
                  <a:pt x="37528" y="60236"/>
                </a:lnTo>
                <a:lnTo>
                  <a:pt x="58216" y="151726"/>
                </a:lnTo>
                <a:lnTo>
                  <a:pt x="101599" y="151726"/>
                </a:lnTo>
                <a:lnTo>
                  <a:pt x="107803" y="125425"/>
                </a:lnTo>
                <a:lnTo>
                  <a:pt x="81813" y="125425"/>
                </a:lnTo>
                <a:lnTo>
                  <a:pt x="76487" y="95897"/>
                </a:lnTo>
                <a:lnTo>
                  <a:pt x="72066" y="72990"/>
                </a:lnTo>
                <a:lnTo>
                  <a:pt x="66055" y="44424"/>
                </a:lnTo>
                <a:lnTo>
                  <a:pt x="61535" y="23596"/>
                </a:lnTo>
                <a:close/>
              </a:path>
              <a:path w="168275" h="151765">
                <a:moveTo>
                  <a:pt x="162985" y="23596"/>
                </a:moveTo>
                <a:lnTo>
                  <a:pt x="131495" y="23596"/>
                </a:lnTo>
                <a:lnTo>
                  <a:pt x="134645" y="151726"/>
                </a:lnTo>
                <a:lnTo>
                  <a:pt x="167919" y="151726"/>
                </a:lnTo>
                <a:lnTo>
                  <a:pt x="162985" y="23596"/>
                </a:lnTo>
                <a:close/>
              </a:path>
              <a:path w="168275" h="151765">
                <a:moveTo>
                  <a:pt x="162077" y="0"/>
                </a:moveTo>
                <a:lnTo>
                  <a:pt x="112394" y="0"/>
                </a:lnTo>
                <a:lnTo>
                  <a:pt x="109145" y="12739"/>
                </a:lnTo>
                <a:lnTo>
                  <a:pt x="101113" y="44943"/>
                </a:lnTo>
                <a:lnTo>
                  <a:pt x="91435" y="85253"/>
                </a:lnTo>
                <a:lnTo>
                  <a:pt x="82499" y="125425"/>
                </a:lnTo>
                <a:lnTo>
                  <a:pt x="107803" y="125425"/>
                </a:lnTo>
                <a:lnTo>
                  <a:pt x="123177" y="60236"/>
                </a:lnTo>
                <a:lnTo>
                  <a:pt x="130606" y="23596"/>
                </a:lnTo>
                <a:lnTo>
                  <a:pt x="162985" y="23596"/>
                </a:lnTo>
                <a:lnTo>
                  <a:pt x="16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891327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5" h="155575">
                <a:moveTo>
                  <a:pt x="42049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26" y="66090"/>
                </a:lnTo>
                <a:lnTo>
                  <a:pt x="12826" y="155105"/>
                </a:lnTo>
                <a:lnTo>
                  <a:pt x="42049" y="155105"/>
                </a:lnTo>
                <a:lnTo>
                  <a:pt x="42049" y="44970"/>
                </a:lnTo>
                <a:close/>
              </a:path>
              <a:path w="42545" h="155575">
                <a:moveTo>
                  <a:pt x="41605" y="0"/>
                </a:moveTo>
                <a:lnTo>
                  <a:pt x="11925" y="0"/>
                </a:lnTo>
                <a:lnTo>
                  <a:pt x="11925" y="26746"/>
                </a:lnTo>
                <a:lnTo>
                  <a:pt x="41605" y="26746"/>
                </a:lnTo>
                <a:lnTo>
                  <a:pt x="4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54735" y="11007586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59" h="112395">
                <a:moveTo>
                  <a:pt x="20231" y="2260"/>
                </a:moveTo>
                <a:lnTo>
                  <a:pt x="0" y="2260"/>
                </a:lnTo>
                <a:lnTo>
                  <a:pt x="0" y="112394"/>
                </a:lnTo>
                <a:lnTo>
                  <a:pt x="29438" y="112394"/>
                </a:lnTo>
                <a:lnTo>
                  <a:pt x="29438" y="29222"/>
                </a:lnTo>
                <a:lnTo>
                  <a:pt x="34620" y="25857"/>
                </a:lnTo>
                <a:lnTo>
                  <a:pt x="41135" y="22478"/>
                </a:lnTo>
                <a:lnTo>
                  <a:pt x="94769" y="22478"/>
                </a:lnTo>
                <a:lnTo>
                  <a:pt x="91019" y="14846"/>
                </a:lnTo>
                <a:lnTo>
                  <a:pt x="24726" y="14846"/>
                </a:lnTo>
                <a:lnTo>
                  <a:pt x="20231" y="2260"/>
                </a:lnTo>
                <a:close/>
              </a:path>
              <a:path w="99059" h="112395">
                <a:moveTo>
                  <a:pt x="94769" y="22478"/>
                </a:moveTo>
                <a:lnTo>
                  <a:pt x="48780" y="22478"/>
                </a:lnTo>
                <a:lnTo>
                  <a:pt x="57560" y="23967"/>
                </a:lnTo>
                <a:lnTo>
                  <a:pt x="63725" y="28490"/>
                </a:lnTo>
                <a:lnTo>
                  <a:pt x="67361" y="36136"/>
                </a:lnTo>
                <a:lnTo>
                  <a:pt x="68554" y="46989"/>
                </a:lnTo>
                <a:lnTo>
                  <a:pt x="68554" y="112394"/>
                </a:lnTo>
                <a:lnTo>
                  <a:pt x="98463" y="112394"/>
                </a:lnTo>
                <a:lnTo>
                  <a:pt x="98463" y="44284"/>
                </a:lnTo>
                <a:lnTo>
                  <a:pt x="96305" y="25604"/>
                </a:lnTo>
                <a:lnTo>
                  <a:pt x="94769" y="22478"/>
                </a:lnTo>
                <a:close/>
              </a:path>
              <a:path w="99059" h="112395">
                <a:moveTo>
                  <a:pt x="59575" y="0"/>
                </a:moveTo>
                <a:lnTo>
                  <a:pt x="48088" y="1274"/>
                </a:lnTo>
                <a:lnTo>
                  <a:pt x="38355" y="4637"/>
                </a:lnTo>
                <a:lnTo>
                  <a:pt x="30520" y="9392"/>
                </a:lnTo>
                <a:lnTo>
                  <a:pt x="24726" y="14846"/>
                </a:lnTo>
                <a:lnTo>
                  <a:pt x="91019" y="14846"/>
                </a:lnTo>
                <a:lnTo>
                  <a:pt x="89468" y="11688"/>
                </a:lnTo>
                <a:lnTo>
                  <a:pt x="77406" y="2999"/>
                </a:lnTo>
                <a:lnTo>
                  <a:pt x="59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065610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49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26" y="66090"/>
                </a:lnTo>
                <a:lnTo>
                  <a:pt x="12826" y="155105"/>
                </a:lnTo>
                <a:lnTo>
                  <a:pt x="42049" y="155105"/>
                </a:lnTo>
                <a:lnTo>
                  <a:pt x="42049" y="44970"/>
                </a:lnTo>
                <a:close/>
              </a:path>
              <a:path w="42544" h="155575">
                <a:moveTo>
                  <a:pt x="41605" y="0"/>
                </a:moveTo>
                <a:lnTo>
                  <a:pt x="11925" y="0"/>
                </a:lnTo>
                <a:lnTo>
                  <a:pt x="11925" y="26746"/>
                </a:lnTo>
                <a:lnTo>
                  <a:pt x="41605" y="26746"/>
                </a:lnTo>
                <a:lnTo>
                  <a:pt x="4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24552" y="11007593"/>
            <a:ext cx="76835" cy="114935"/>
          </a:xfrm>
          <a:custGeom>
            <a:avLst/>
            <a:gdLst/>
            <a:ahLst/>
            <a:cxnLst/>
            <a:rect l="l" t="t" r="r" b="b"/>
            <a:pathLst>
              <a:path w="76834" h="114934">
                <a:moveTo>
                  <a:pt x="6070" y="86080"/>
                </a:moveTo>
                <a:lnTo>
                  <a:pt x="33032" y="114642"/>
                </a:lnTo>
                <a:lnTo>
                  <a:pt x="51857" y="111907"/>
                </a:lnTo>
                <a:lnTo>
                  <a:pt x="65436" y="104387"/>
                </a:lnTo>
                <a:lnTo>
                  <a:pt x="73217" y="93726"/>
                </a:lnTo>
                <a:lnTo>
                  <a:pt x="32143" y="93726"/>
                </a:lnTo>
                <a:lnTo>
                  <a:pt x="24526" y="93038"/>
                </a:lnTo>
                <a:lnTo>
                  <a:pt x="17249" y="91255"/>
                </a:lnTo>
                <a:lnTo>
                  <a:pt x="10901" y="88796"/>
                </a:lnTo>
                <a:lnTo>
                  <a:pt x="6070" y="86080"/>
                </a:lnTo>
                <a:close/>
              </a:path>
              <a:path w="76834" h="114934">
                <a:moveTo>
                  <a:pt x="43383" y="0"/>
                </a:moveTo>
                <a:lnTo>
                  <a:pt x="24293" y="2534"/>
                </a:lnTo>
                <a:lnTo>
                  <a:pt x="11234" y="9324"/>
                </a:lnTo>
                <a:lnTo>
                  <a:pt x="3740" y="19148"/>
                </a:lnTo>
                <a:lnTo>
                  <a:pt x="1346" y="30784"/>
                </a:lnTo>
                <a:lnTo>
                  <a:pt x="8686" y="51779"/>
                </a:lnTo>
                <a:lnTo>
                  <a:pt x="24834" y="62849"/>
                </a:lnTo>
                <a:lnTo>
                  <a:pt x="40983" y="70589"/>
                </a:lnTo>
                <a:lnTo>
                  <a:pt x="48323" y="81597"/>
                </a:lnTo>
                <a:lnTo>
                  <a:pt x="48323" y="88341"/>
                </a:lnTo>
                <a:lnTo>
                  <a:pt x="41808" y="93726"/>
                </a:lnTo>
                <a:lnTo>
                  <a:pt x="73217" y="93726"/>
                </a:lnTo>
                <a:lnTo>
                  <a:pt x="73662" y="93115"/>
                </a:lnTo>
                <a:lnTo>
                  <a:pt x="76428" y="79121"/>
                </a:lnTo>
                <a:lnTo>
                  <a:pt x="68981" y="58870"/>
                </a:lnTo>
                <a:lnTo>
                  <a:pt x="52597" y="48104"/>
                </a:lnTo>
                <a:lnTo>
                  <a:pt x="36212" y="40876"/>
                </a:lnTo>
                <a:lnTo>
                  <a:pt x="28765" y="31242"/>
                </a:lnTo>
                <a:lnTo>
                  <a:pt x="28765" y="24942"/>
                </a:lnTo>
                <a:lnTo>
                  <a:pt x="33718" y="21132"/>
                </a:lnTo>
                <a:lnTo>
                  <a:pt x="71422" y="21132"/>
                </a:lnTo>
                <a:lnTo>
                  <a:pt x="74409" y="5384"/>
                </a:lnTo>
                <a:lnTo>
                  <a:pt x="67946" y="3220"/>
                </a:lnTo>
                <a:lnTo>
                  <a:pt x="60325" y="1516"/>
                </a:lnTo>
                <a:lnTo>
                  <a:pt x="51988" y="400"/>
                </a:lnTo>
                <a:lnTo>
                  <a:pt x="43383" y="0"/>
                </a:lnTo>
                <a:close/>
              </a:path>
              <a:path w="76834" h="114934">
                <a:moveTo>
                  <a:pt x="71422" y="21132"/>
                </a:moveTo>
                <a:lnTo>
                  <a:pt x="43827" y="21132"/>
                </a:lnTo>
                <a:lnTo>
                  <a:pt x="51007" y="21536"/>
                </a:lnTo>
                <a:lnTo>
                  <a:pt x="57935" y="22677"/>
                </a:lnTo>
                <a:lnTo>
                  <a:pt x="64442" y="24449"/>
                </a:lnTo>
                <a:lnTo>
                  <a:pt x="70358" y="26746"/>
                </a:lnTo>
                <a:lnTo>
                  <a:pt x="71422" y="21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210762" y="10981288"/>
            <a:ext cx="78740" cy="140970"/>
          </a:xfrm>
          <a:custGeom>
            <a:avLst/>
            <a:gdLst/>
            <a:ahLst/>
            <a:cxnLst/>
            <a:rect l="l" t="t" r="r" b="b"/>
            <a:pathLst>
              <a:path w="78740" h="140970">
                <a:moveTo>
                  <a:pt x="45415" y="49453"/>
                </a:moveTo>
                <a:lnTo>
                  <a:pt x="16408" y="49453"/>
                </a:lnTo>
                <a:lnTo>
                  <a:pt x="16408" y="104076"/>
                </a:lnTo>
                <a:lnTo>
                  <a:pt x="18716" y="121506"/>
                </a:lnTo>
                <a:lnTo>
                  <a:pt x="25260" y="132883"/>
                </a:lnTo>
                <a:lnTo>
                  <a:pt x="35471" y="139073"/>
                </a:lnTo>
                <a:lnTo>
                  <a:pt x="48780" y="140944"/>
                </a:lnTo>
                <a:lnTo>
                  <a:pt x="57436" y="140321"/>
                </a:lnTo>
                <a:lnTo>
                  <a:pt x="65563" y="138663"/>
                </a:lnTo>
                <a:lnTo>
                  <a:pt x="72719" y="136288"/>
                </a:lnTo>
                <a:lnTo>
                  <a:pt x="78460" y="133515"/>
                </a:lnTo>
                <a:lnTo>
                  <a:pt x="74808" y="115989"/>
                </a:lnTo>
                <a:lnTo>
                  <a:pt x="49237" y="115989"/>
                </a:lnTo>
                <a:lnTo>
                  <a:pt x="45415" y="111048"/>
                </a:lnTo>
                <a:lnTo>
                  <a:pt x="45415" y="49453"/>
                </a:lnTo>
                <a:close/>
              </a:path>
              <a:path w="78740" h="140970">
                <a:moveTo>
                  <a:pt x="73964" y="111937"/>
                </a:moveTo>
                <a:lnTo>
                  <a:pt x="69468" y="114198"/>
                </a:lnTo>
                <a:lnTo>
                  <a:pt x="63169" y="115989"/>
                </a:lnTo>
                <a:lnTo>
                  <a:pt x="74808" y="115989"/>
                </a:lnTo>
                <a:lnTo>
                  <a:pt x="73964" y="111937"/>
                </a:lnTo>
                <a:close/>
              </a:path>
              <a:path w="78740" h="140970">
                <a:moveTo>
                  <a:pt x="74866" y="28549"/>
                </a:moveTo>
                <a:lnTo>
                  <a:pt x="0" y="28549"/>
                </a:lnTo>
                <a:lnTo>
                  <a:pt x="0" y="49453"/>
                </a:lnTo>
                <a:lnTo>
                  <a:pt x="74866" y="49453"/>
                </a:lnTo>
                <a:lnTo>
                  <a:pt x="74866" y="28549"/>
                </a:lnTo>
                <a:close/>
              </a:path>
              <a:path w="78740" h="140970">
                <a:moveTo>
                  <a:pt x="45415" y="0"/>
                </a:moveTo>
                <a:lnTo>
                  <a:pt x="16408" y="9448"/>
                </a:lnTo>
                <a:lnTo>
                  <a:pt x="16408" y="28549"/>
                </a:lnTo>
                <a:lnTo>
                  <a:pt x="45415" y="28549"/>
                </a:lnTo>
                <a:lnTo>
                  <a:pt x="45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295548" y="11007587"/>
            <a:ext cx="98425" cy="114935"/>
          </a:xfrm>
          <a:custGeom>
            <a:avLst/>
            <a:gdLst/>
            <a:ahLst/>
            <a:cxnLst/>
            <a:rect l="l" t="t" r="r" b="b"/>
            <a:pathLst>
              <a:path w="98425" h="114934">
                <a:moveTo>
                  <a:pt x="51701" y="0"/>
                </a:moveTo>
                <a:lnTo>
                  <a:pt x="28733" y="4147"/>
                </a:lnTo>
                <a:lnTo>
                  <a:pt x="12615" y="15819"/>
                </a:lnTo>
                <a:lnTo>
                  <a:pt x="3115" y="33856"/>
                </a:lnTo>
                <a:lnTo>
                  <a:pt x="0" y="57099"/>
                </a:lnTo>
                <a:lnTo>
                  <a:pt x="3691" y="81451"/>
                </a:lnTo>
                <a:lnTo>
                  <a:pt x="14358" y="99525"/>
                </a:lnTo>
                <a:lnTo>
                  <a:pt x="31391" y="110771"/>
                </a:lnTo>
                <a:lnTo>
                  <a:pt x="54178" y="114642"/>
                </a:lnTo>
                <a:lnTo>
                  <a:pt x="66681" y="113652"/>
                </a:lnTo>
                <a:lnTo>
                  <a:pt x="78001" y="111102"/>
                </a:lnTo>
                <a:lnTo>
                  <a:pt x="87805" y="107624"/>
                </a:lnTo>
                <a:lnTo>
                  <a:pt x="95757" y="103847"/>
                </a:lnTo>
                <a:lnTo>
                  <a:pt x="92640" y="92392"/>
                </a:lnTo>
                <a:lnTo>
                  <a:pt x="57759" y="92392"/>
                </a:lnTo>
                <a:lnTo>
                  <a:pt x="45565" y="90606"/>
                </a:lnTo>
                <a:lnTo>
                  <a:pt x="36693" y="85363"/>
                </a:lnTo>
                <a:lnTo>
                  <a:pt x="31274" y="76833"/>
                </a:lnTo>
                <a:lnTo>
                  <a:pt x="29438" y="65189"/>
                </a:lnTo>
                <a:lnTo>
                  <a:pt x="98005" y="65189"/>
                </a:lnTo>
                <a:lnTo>
                  <a:pt x="98005" y="52374"/>
                </a:lnTo>
                <a:lnTo>
                  <a:pt x="97427" y="47879"/>
                </a:lnTo>
                <a:lnTo>
                  <a:pt x="29438" y="47879"/>
                </a:lnTo>
                <a:lnTo>
                  <a:pt x="30617" y="38272"/>
                </a:lnTo>
                <a:lnTo>
                  <a:pt x="34307" y="29841"/>
                </a:lnTo>
                <a:lnTo>
                  <a:pt x="40738" y="23854"/>
                </a:lnTo>
                <a:lnTo>
                  <a:pt x="50139" y="21577"/>
                </a:lnTo>
                <a:lnTo>
                  <a:pt x="90131" y="21577"/>
                </a:lnTo>
                <a:lnTo>
                  <a:pt x="87331" y="15814"/>
                </a:lnTo>
                <a:lnTo>
                  <a:pt x="72974" y="4293"/>
                </a:lnTo>
                <a:lnTo>
                  <a:pt x="51701" y="0"/>
                </a:lnTo>
                <a:close/>
              </a:path>
              <a:path w="98425" h="114934">
                <a:moveTo>
                  <a:pt x="90131" y="83172"/>
                </a:moveTo>
                <a:lnTo>
                  <a:pt x="82578" y="86702"/>
                </a:lnTo>
                <a:lnTo>
                  <a:pt x="74541" y="89639"/>
                </a:lnTo>
                <a:lnTo>
                  <a:pt x="66205" y="91648"/>
                </a:lnTo>
                <a:lnTo>
                  <a:pt x="57759" y="92392"/>
                </a:lnTo>
                <a:lnTo>
                  <a:pt x="92640" y="92392"/>
                </a:lnTo>
                <a:lnTo>
                  <a:pt x="90131" y="83172"/>
                </a:lnTo>
                <a:close/>
              </a:path>
              <a:path w="98425" h="114934">
                <a:moveTo>
                  <a:pt x="90131" y="21577"/>
                </a:moveTo>
                <a:lnTo>
                  <a:pt x="50139" y="21577"/>
                </a:lnTo>
                <a:lnTo>
                  <a:pt x="59633" y="23695"/>
                </a:lnTo>
                <a:lnTo>
                  <a:pt x="65636" y="29417"/>
                </a:lnTo>
                <a:lnTo>
                  <a:pt x="68777" y="37795"/>
                </a:lnTo>
                <a:lnTo>
                  <a:pt x="69684" y="47879"/>
                </a:lnTo>
                <a:lnTo>
                  <a:pt x="97427" y="47879"/>
                </a:lnTo>
                <a:lnTo>
                  <a:pt x="95450" y="32521"/>
                </a:lnTo>
                <a:lnTo>
                  <a:pt x="90131" y="2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11027" y="11007811"/>
            <a:ext cx="63500" cy="112395"/>
          </a:xfrm>
          <a:custGeom>
            <a:avLst/>
            <a:gdLst/>
            <a:ahLst/>
            <a:cxnLst/>
            <a:rect l="l" t="t" r="r" b="b"/>
            <a:pathLst>
              <a:path w="63500" h="112395">
                <a:moveTo>
                  <a:pt x="20459" y="2032"/>
                </a:moveTo>
                <a:lnTo>
                  <a:pt x="0" y="2032"/>
                </a:lnTo>
                <a:lnTo>
                  <a:pt x="0" y="112166"/>
                </a:lnTo>
                <a:lnTo>
                  <a:pt x="29235" y="112166"/>
                </a:lnTo>
                <a:lnTo>
                  <a:pt x="29235" y="32143"/>
                </a:lnTo>
                <a:lnTo>
                  <a:pt x="34175" y="28105"/>
                </a:lnTo>
                <a:lnTo>
                  <a:pt x="41148" y="24726"/>
                </a:lnTo>
                <a:lnTo>
                  <a:pt x="62773" y="24726"/>
                </a:lnTo>
                <a:lnTo>
                  <a:pt x="62985" y="16865"/>
                </a:lnTo>
                <a:lnTo>
                  <a:pt x="23609" y="16865"/>
                </a:lnTo>
                <a:lnTo>
                  <a:pt x="20459" y="2032"/>
                </a:lnTo>
                <a:close/>
              </a:path>
              <a:path w="63500" h="112395">
                <a:moveTo>
                  <a:pt x="62773" y="24726"/>
                </a:moveTo>
                <a:lnTo>
                  <a:pt x="53962" y="24726"/>
                </a:lnTo>
                <a:lnTo>
                  <a:pt x="59131" y="25400"/>
                </a:lnTo>
                <a:lnTo>
                  <a:pt x="62725" y="26530"/>
                </a:lnTo>
                <a:lnTo>
                  <a:pt x="62773" y="24726"/>
                </a:lnTo>
                <a:close/>
              </a:path>
              <a:path w="63500" h="112395">
                <a:moveTo>
                  <a:pt x="56438" y="0"/>
                </a:moveTo>
                <a:lnTo>
                  <a:pt x="50584" y="0"/>
                </a:lnTo>
                <a:lnTo>
                  <a:pt x="41447" y="1527"/>
                </a:lnTo>
                <a:lnTo>
                  <a:pt x="33808" y="5480"/>
                </a:lnTo>
                <a:lnTo>
                  <a:pt x="27983" y="10908"/>
                </a:lnTo>
                <a:lnTo>
                  <a:pt x="24282" y="16865"/>
                </a:lnTo>
                <a:lnTo>
                  <a:pt x="62985" y="16865"/>
                </a:lnTo>
                <a:lnTo>
                  <a:pt x="63398" y="1574"/>
                </a:lnTo>
                <a:lnTo>
                  <a:pt x="60921" y="889"/>
                </a:lnTo>
                <a:lnTo>
                  <a:pt x="564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484380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37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14" y="66090"/>
                </a:lnTo>
                <a:lnTo>
                  <a:pt x="12814" y="155105"/>
                </a:lnTo>
                <a:lnTo>
                  <a:pt x="42037" y="155105"/>
                </a:lnTo>
                <a:lnTo>
                  <a:pt x="42037" y="44970"/>
                </a:lnTo>
                <a:close/>
              </a:path>
              <a:path w="42544" h="155575">
                <a:moveTo>
                  <a:pt x="41592" y="0"/>
                </a:moveTo>
                <a:lnTo>
                  <a:pt x="11912" y="0"/>
                </a:lnTo>
                <a:lnTo>
                  <a:pt x="11912" y="26746"/>
                </a:lnTo>
                <a:lnTo>
                  <a:pt x="41592" y="26746"/>
                </a:lnTo>
                <a:lnTo>
                  <a:pt x="41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543460" y="11007585"/>
            <a:ext cx="103505" cy="114935"/>
          </a:xfrm>
          <a:custGeom>
            <a:avLst/>
            <a:gdLst/>
            <a:ahLst/>
            <a:cxnLst/>
            <a:rect l="l" t="t" r="r" b="b"/>
            <a:pathLst>
              <a:path w="103505" h="114934">
                <a:moveTo>
                  <a:pt x="51701" y="0"/>
                </a:moveTo>
                <a:lnTo>
                  <a:pt x="29398" y="4369"/>
                </a:lnTo>
                <a:lnTo>
                  <a:pt x="13206" y="16409"/>
                </a:lnTo>
                <a:lnTo>
                  <a:pt x="3336" y="34520"/>
                </a:lnTo>
                <a:lnTo>
                  <a:pt x="0" y="57099"/>
                </a:lnTo>
                <a:lnTo>
                  <a:pt x="3431" y="82024"/>
                </a:lnTo>
                <a:lnTo>
                  <a:pt x="13458" y="100034"/>
                </a:lnTo>
                <a:lnTo>
                  <a:pt x="29682" y="110963"/>
                </a:lnTo>
                <a:lnTo>
                  <a:pt x="51701" y="114642"/>
                </a:lnTo>
                <a:lnTo>
                  <a:pt x="73624" y="110930"/>
                </a:lnTo>
                <a:lnTo>
                  <a:pt x="89858" y="99948"/>
                </a:lnTo>
                <a:lnTo>
                  <a:pt x="93709" y="93065"/>
                </a:lnTo>
                <a:lnTo>
                  <a:pt x="51701" y="93065"/>
                </a:lnTo>
                <a:lnTo>
                  <a:pt x="42293" y="91048"/>
                </a:lnTo>
                <a:lnTo>
                  <a:pt x="35625" y="84688"/>
                </a:lnTo>
                <a:lnTo>
                  <a:pt x="31654" y="73525"/>
                </a:lnTo>
                <a:lnTo>
                  <a:pt x="30340" y="57099"/>
                </a:lnTo>
                <a:lnTo>
                  <a:pt x="31749" y="40417"/>
                </a:lnTo>
                <a:lnTo>
                  <a:pt x="35877" y="29360"/>
                </a:lnTo>
                <a:lnTo>
                  <a:pt x="42577" y="23236"/>
                </a:lnTo>
                <a:lnTo>
                  <a:pt x="51701" y="21348"/>
                </a:lnTo>
                <a:lnTo>
                  <a:pt x="92746" y="21348"/>
                </a:lnTo>
                <a:lnTo>
                  <a:pt x="90025" y="16409"/>
                </a:lnTo>
                <a:lnTo>
                  <a:pt x="73812" y="4369"/>
                </a:lnTo>
                <a:lnTo>
                  <a:pt x="51701" y="0"/>
                </a:lnTo>
                <a:close/>
              </a:path>
              <a:path w="103505" h="114934">
                <a:moveTo>
                  <a:pt x="92746" y="21348"/>
                </a:moveTo>
                <a:lnTo>
                  <a:pt x="51701" y="21348"/>
                </a:lnTo>
                <a:lnTo>
                  <a:pt x="60854" y="23205"/>
                </a:lnTo>
                <a:lnTo>
                  <a:pt x="67629" y="29279"/>
                </a:lnTo>
                <a:lnTo>
                  <a:pt x="71834" y="40326"/>
                </a:lnTo>
                <a:lnTo>
                  <a:pt x="73279" y="57099"/>
                </a:lnTo>
                <a:lnTo>
                  <a:pt x="71931" y="73814"/>
                </a:lnTo>
                <a:lnTo>
                  <a:pt x="67886" y="84945"/>
                </a:lnTo>
                <a:lnTo>
                  <a:pt x="61143" y="91144"/>
                </a:lnTo>
                <a:lnTo>
                  <a:pt x="51701" y="93065"/>
                </a:lnTo>
                <a:lnTo>
                  <a:pt x="93709" y="93065"/>
                </a:lnTo>
                <a:lnTo>
                  <a:pt x="99939" y="81928"/>
                </a:lnTo>
                <a:lnTo>
                  <a:pt x="103403" y="57099"/>
                </a:lnTo>
                <a:lnTo>
                  <a:pt x="100002" y="34520"/>
                </a:lnTo>
                <a:lnTo>
                  <a:pt x="92746" y="21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706226" y="10964878"/>
            <a:ext cx="101600" cy="157480"/>
          </a:xfrm>
          <a:custGeom>
            <a:avLst/>
            <a:gdLst/>
            <a:ahLst/>
            <a:cxnLst/>
            <a:rect l="l" t="t" r="r" b="b"/>
            <a:pathLst>
              <a:path w="101600" h="157479">
                <a:moveTo>
                  <a:pt x="47434" y="42710"/>
                </a:moveTo>
                <a:lnTo>
                  <a:pt x="28739" y="46545"/>
                </a:lnTo>
                <a:lnTo>
                  <a:pt x="13687" y="57713"/>
                </a:lnTo>
                <a:lnTo>
                  <a:pt x="3650" y="75708"/>
                </a:lnTo>
                <a:lnTo>
                  <a:pt x="0" y="100025"/>
                </a:lnTo>
                <a:lnTo>
                  <a:pt x="3517" y="125581"/>
                </a:lnTo>
                <a:lnTo>
                  <a:pt x="13127" y="143443"/>
                </a:lnTo>
                <a:lnTo>
                  <a:pt x="27415" y="153928"/>
                </a:lnTo>
                <a:lnTo>
                  <a:pt x="44970" y="157352"/>
                </a:lnTo>
                <a:lnTo>
                  <a:pt x="54878" y="156053"/>
                </a:lnTo>
                <a:lnTo>
                  <a:pt x="63206" y="152687"/>
                </a:lnTo>
                <a:lnTo>
                  <a:pt x="69722" y="148057"/>
                </a:lnTo>
                <a:lnTo>
                  <a:pt x="74193" y="142963"/>
                </a:lnTo>
                <a:lnTo>
                  <a:pt x="101384" y="142963"/>
                </a:lnTo>
                <a:lnTo>
                  <a:pt x="101384" y="135991"/>
                </a:lnTo>
                <a:lnTo>
                  <a:pt x="51701" y="135991"/>
                </a:lnTo>
                <a:lnTo>
                  <a:pt x="42347" y="134036"/>
                </a:lnTo>
                <a:lnTo>
                  <a:pt x="35352" y="127763"/>
                </a:lnTo>
                <a:lnTo>
                  <a:pt x="30968" y="116558"/>
                </a:lnTo>
                <a:lnTo>
                  <a:pt x="29451" y="99809"/>
                </a:lnTo>
                <a:lnTo>
                  <a:pt x="31038" y="83523"/>
                </a:lnTo>
                <a:lnTo>
                  <a:pt x="35575" y="72670"/>
                </a:lnTo>
                <a:lnTo>
                  <a:pt x="42727" y="66621"/>
                </a:lnTo>
                <a:lnTo>
                  <a:pt x="52158" y="64744"/>
                </a:lnTo>
                <a:lnTo>
                  <a:pt x="101384" y="64744"/>
                </a:lnTo>
                <a:lnTo>
                  <a:pt x="101384" y="53492"/>
                </a:lnTo>
                <a:lnTo>
                  <a:pt x="74853" y="53492"/>
                </a:lnTo>
                <a:lnTo>
                  <a:pt x="69683" y="48962"/>
                </a:lnTo>
                <a:lnTo>
                  <a:pt x="63334" y="45572"/>
                </a:lnTo>
                <a:lnTo>
                  <a:pt x="55890" y="43446"/>
                </a:lnTo>
                <a:lnTo>
                  <a:pt x="47434" y="42710"/>
                </a:lnTo>
                <a:close/>
              </a:path>
              <a:path w="101600" h="157479">
                <a:moveTo>
                  <a:pt x="101384" y="142963"/>
                </a:moveTo>
                <a:lnTo>
                  <a:pt x="74193" y="142963"/>
                </a:lnTo>
                <a:lnTo>
                  <a:pt x="77558" y="155105"/>
                </a:lnTo>
                <a:lnTo>
                  <a:pt x="101384" y="155105"/>
                </a:lnTo>
                <a:lnTo>
                  <a:pt x="101384" y="142963"/>
                </a:lnTo>
                <a:close/>
              </a:path>
              <a:path w="101600" h="157479">
                <a:moveTo>
                  <a:pt x="101384" y="64744"/>
                </a:moveTo>
                <a:lnTo>
                  <a:pt x="60693" y="64744"/>
                </a:lnTo>
                <a:lnTo>
                  <a:pt x="67665" y="67424"/>
                </a:lnTo>
                <a:lnTo>
                  <a:pt x="72161" y="70129"/>
                </a:lnTo>
                <a:lnTo>
                  <a:pt x="72161" y="126555"/>
                </a:lnTo>
                <a:lnTo>
                  <a:pt x="66548" y="132397"/>
                </a:lnTo>
                <a:lnTo>
                  <a:pt x="59131" y="135991"/>
                </a:lnTo>
                <a:lnTo>
                  <a:pt x="101384" y="135991"/>
                </a:lnTo>
                <a:lnTo>
                  <a:pt x="101384" y="64744"/>
                </a:lnTo>
                <a:close/>
              </a:path>
              <a:path w="101600" h="157479">
                <a:moveTo>
                  <a:pt x="101384" y="0"/>
                </a:moveTo>
                <a:lnTo>
                  <a:pt x="72161" y="0"/>
                </a:lnTo>
                <a:lnTo>
                  <a:pt x="72161" y="41592"/>
                </a:lnTo>
                <a:lnTo>
                  <a:pt x="73063" y="47205"/>
                </a:lnTo>
                <a:lnTo>
                  <a:pt x="74853" y="53492"/>
                </a:lnTo>
                <a:lnTo>
                  <a:pt x="101384" y="53492"/>
                </a:lnTo>
                <a:lnTo>
                  <a:pt x="101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824900" y="11007587"/>
            <a:ext cx="98425" cy="114935"/>
          </a:xfrm>
          <a:custGeom>
            <a:avLst/>
            <a:gdLst/>
            <a:ahLst/>
            <a:cxnLst/>
            <a:rect l="l" t="t" r="r" b="b"/>
            <a:pathLst>
              <a:path w="98425" h="114934">
                <a:moveTo>
                  <a:pt x="51688" y="0"/>
                </a:moveTo>
                <a:lnTo>
                  <a:pt x="28723" y="4147"/>
                </a:lnTo>
                <a:lnTo>
                  <a:pt x="12609" y="15819"/>
                </a:lnTo>
                <a:lnTo>
                  <a:pt x="3113" y="33856"/>
                </a:lnTo>
                <a:lnTo>
                  <a:pt x="0" y="57099"/>
                </a:lnTo>
                <a:lnTo>
                  <a:pt x="3691" y="81451"/>
                </a:lnTo>
                <a:lnTo>
                  <a:pt x="14357" y="99525"/>
                </a:lnTo>
                <a:lnTo>
                  <a:pt x="31386" y="110771"/>
                </a:lnTo>
                <a:lnTo>
                  <a:pt x="54165" y="114642"/>
                </a:lnTo>
                <a:lnTo>
                  <a:pt x="66675" y="113652"/>
                </a:lnTo>
                <a:lnTo>
                  <a:pt x="78000" y="111102"/>
                </a:lnTo>
                <a:lnTo>
                  <a:pt x="87805" y="107624"/>
                </a:lnTo>
                <a:lnTo>
                  <a:pt x="95757" y="103847"/>
                </a:lnTo>
                <a:lnTo>
                  <a:pt x="92640" y="92392"/>
                </a:lnTo>
                <a:lnTo>
                  <a:pt x="57759" y="92392"/>
                </a:lnTo>
                <a:lnTo>
                  <a:pt x="45565" y="90606"/>
                </a:lnTo>
                <a:lnTo>
                  <a:pt x="36693" y="85363"/>
                </a:lnTo>
                <a:lnTo>
                  <a:pt x="31274" y="76833"/>
                </a:lnTo>
                <a:lnTo>
                  <a:pt x="29438" y="65189"/>
                </a:lnTo>
                <a:lnTo>
                  <a:pt x="97993" y="65189"/>
                </a:lnTo>
                <a:lnTo>
                  <a:pt x="97993" y="52374"/>
                </a:lnTo>
                <a:lnTo>
                  <a:pt x="97414" y="47879"/>
                </a:lnTo>
                <a:lnTo>
                  <a:pt x="29438" y="47879"/>
                </a:lnTo>
                <a:lnTo>
                  <a:pt x="30617" y="38272"/>
                </a:lnTo>
                <a:lnTo>
                  <a:pt x="34305" y="29841"/>
                </a:lnTo>
                <a:lnTo>
                  <a:pt x="40732" y="23854"/>
                </a:lnTo>
                <a:lnTo>
                  <a:pt x="50126" y="21577"/>
                </a:lnTo>
                <a:lnTo>
                  <a:pt x="90119" y="21577"/>
                </a:lnTo>
                <a:lnTo>
                  <a:pt x="87318" y="15814"/>
                </a:lnTo>
                <a:lnTo>
                  <a:pt x="72961" y="4293"/>
                </a:lnTo>
                <a:lnTo>
                  <a:pt x="51688" y="0"/>
                </a:lnTo>
                <a:close/>
              </a:path>
              <a:path w="98425" h="114934">
                <a:moveTo>
                  <a:pt x="90131" y="83172"/>
                </a:moveTo>
                <a:lnTo>
                  <a:pt x="82576" y="86702"/>
                </a:lnTo>
                <a:lnTo>
                  <a:pt x="74536" y="89639"/>
                </a:lnTo>
                <a:lnTo>
                  <a:pt x="66200" y="91648"/>
                </a:lnTo>
                <a:lnTo>
                  <a:pt x="57759" y="92392"/>
                </a:lnTo>
                <a:lnTo>
                  <a:pt x="92640" y="92392"/>
                </a:lnTo>
                <a:lnTo>
                  <a:pt x="90131" y="83172"/>
                </a:lnTo>
                <a:close/>
              </a:path>
              <a:path w="98425" h="114934">
                <a:moveTo>
                  <a:pt x="90119" y="21577"/>
                </a:moveTo>
                <a:lnTo>
                  <a:pt x="50126" y="21577"/>
                </a:lnTo>
                <a:lnTo>
                  <a:pt x="59628" y="23695"/>
                </a:lnTo>
                <a:lnTo>
                  <a:pt x="65635" y="29417"/>
                </a:lnTo>
                <a:lnTo>
                  <a:pt x="68777" y="37795"/>
                </a:lnTo>
                <a:lnTo>
                  <a:pt x="69684" y="47879"/>
                </a:lnTo>
                <a:lnTo>
                  <a:pt x="97414" y="47879"/>
                </a:lnTo>
                <a:lnTo>
                  <a:pt x="95437" y="32521"/>
                </a:lnTo>
                <a:lnTo>
                  <a:pt x="90119" y="2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87667" y="10968254"/>
            <a:ext cx="93345" cy="151765"/>
          </a:xfrm>
          <a:custGeom>
            <a:avLst/>
            <a:gdLst/>
            <a:ahLst/>
            <a:cxnLst/>
            <a:rect l="l" t="t" r="r" b="b"/>
            <a:pathLst>
              <a:path w="93344" h="151765">
                <a:moveTo>
                  <a:pt x="93294" y="0"/>
                </a:moveTo>
                <a:lnTo>
                  <a:pt x="0" y="0"/>
                </a:lnTo>
                <a:lnTo>
                  <a:pt x="0" y="151726"/>
                </a:lnTo>
                <a:lnTo>
                  <a:pt x="93294" y="151726"/>
                </a:lnTo>
                <a:lnTo>
                  <a:pt x="93294" y="127228"/>
                </a:lnTo>
                <a:lnTo>
                  <a:pt x="29451" y="127228"/>
                </a:lnTo>
                <a:lnTo>
                  <a:pt x="29451" y="88328"/>
                </a:lnTo>
                <a:lnTo>
                  <a:pt x="75984" y="88328"/>
                </a:lnTo>
                <a:lnTo>
                  <a:pt x="78232" y="62268"/>
                </a:lnTo>
                <a:lnTo>
                  <a:pt x="29451" y="62268"/>
                </a:lnTo>
                <a:lnTo>
                  <a:pt x="29451" y="24942"/>
                </a:lnTo>
                <a:lnTo>
                  <a:pt x="93294" y="24942"/>
                </a:lnTo>
                <a:lnTo>
                  <a:pt x="932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091930" y="10964878"/>
            <a:ext cx="101600" cy="157480"/>
          </a:xfrm>
          <a:custGeom>
            <a:avLst/>
            <a:gdLst/>
            <a:ahLst/>
            <a:cxnLst/>
            <a:rect l="l" t="t" r="r" b="b"/>
            <a:pathLst>
              <a:path w="101600" h="157479">
                <a:moveTo>
                  <a:pt x="47434" y="42710"/>
                </a:moveTo>
                <a:lnTo>
                  <a:pt x="28739" y="46545"/>
                </a:lnTo>
                <a:lnTo>
                  <a:pt x="13687" y="57713"/>
                </a:lnTo>
                <a:lnTo>
                  <a:pt x="3650" y="75708"/>
                </a:lnTo>
                <a:lnTo>
                  <a:pt x="0" y="100025"/>
                </a:lnTo>
                <a:lnTo>
                  <a:pt x="3517" y="125581"/>
                </a:lnTo>
                <a:lnTo>
                  <a:pt x="13127" y="143443"/>
                </a:lnTo>
                <a:lnTo>
                  <a:pt x="27415" y="153928"/>
                </a:lnTo>
                <a:lnTo>
                  <a:pt x="44970" y="157352"/>
                </a:lnTo>
                <a:lnTo>
                  <a:pt x="54878" y="156053"/>
                </a:lnTo>
                <a:lnTo>
                  <a:pt x="63206" y="152687"/>
                </a:lnTo>
                <a:lnTo>
                  <a:pt x="69722" y="148057"/>
                </a:lnTo>
                <a:lnTo>
                  <a:pt x="74193" y="142963"/>
                </a:lnTo>
                <a:lnTo>
                  <a:pt x="101384" y="142963"/>
                </a:lnTo>
                <a:lnTo>
                  <a:pt x="101384" y="135991"/>
                </a:lnTo>
                <a:lnTo>
                  <a:pt x="51701" y="135991"/>
                </a:lnTo>
                <a:lnTo>
                  <a:pt x="42347" y="134036"/>
                </a:lnTo>
                <a:lnTo>
                  <a:pt x="35352" y="127763"/>
                </a:lnTo>
                <a:lnTo>
                  <a:pt x="30968" y="116558"/>
                </a:lnTo>
                <a:lnTo>
                  <a:pt x="29451" y="99809"/>
                </a:lnTo>
                <a:lnTo>
                  <a:pt x="31040" y="83523"/>
                </a:lnTo>
                <a:lnTo>
                  <a:pt x="35580" y="72670"/>
                </a:lnTo>
                <a:lnTo>
                  <a:pt x="42733" y="66621"/>
                </a:lnTo>
                <a:lnTo>
                  <a:pt x="52158" y="64744"/>
                </a:lnTo>
                <a:lnTo>
                  <a:pt x="101384" y="64744"/>
                </a:lnTo>
                <a:lnTo>
                  <a:pt x="101384" y="53492"/>
                </a:lnTo>
                <a:lnTo>
                  <a:pt x="74866" y="53492"/>
                </a:lnTo>
                <a:lnTo>
                  <a:pt x="69689" y="48962"/>
                </a:lnTo>
                <a:lnTo>
                  <a:pt x="63336" y="45572"/>
                </a:lnTo>
                <a:lnTo>
                  <a:pt x="55890" y="43446"/>
                </a:lnTo>
                <a:lnTo>
                  <a:pt x="47434" y="42710"/>
                </a:lnTo>
                <a:close/>
              </a:path>
              <a:path w="101600" h="157479">
                <a:moveTo>
                  <a:pt x="101384" y="142963"/>
                </a:moveTo>
                <a:lnTo>
                  <a:pt x="74193" y="142963"/>
                </a:lnTo>
                <a:lnTo>
                  <a:pt x="77558" y="155105"/>
                </a:lnTo>
                <a:lnTo>
                  <a:pt x="101384" y="155105"/>
                </a:lnTo>
                <a:lnTo>
                  <a:pt x="101384" y="142963"/>
                </a:lnTo>
                <a:close/>
              </a:path>
              <a:path w="101600" h="157479">
                <a:moveTo>
                  <a:pt x="101384" y="64744"/>
                </a:moveTo>
                <a:lnTo>
                  <a:pt x="60705" y="64744"/>
                </a:lnTo>
                <a:lnTo>
                  <a:pt x="67678" y="67424"/>
                </a:lnTo>
                <a:lnTo>
                  <a:pt x="72161" y="70129"/>
                </a:lnTo>
                <a:lnTo>
                  <a:pt x="72161" y="126555"/>
                </a:lnTo>
                <a:lnTo>
                  <a:pt x="66547" y="132397"/>
                </a:lnTo>
                <a:lnTo>
                  <a:pt x="59131" y="135991"/>
                </a:lnTo>
                <a:lnTo>
                  <a:pt x="101384" y="135991"/>
                </a:lnTo>
                <a:lnTo>
                  <a:pt x="101384" y="64744"/>
                </a:lnTo>
                <a:close/>
              </a:path>
              <a:path w="101600" h="157479">
                <a:moveTo>
                  <a:pt x="101384" y="0"/>
                </a:moveTo>
                <a:lnTo>
                  <a:pt x="72161" y="0"/>
                </a:lnTo>
                <a:lnTo>
                  <a:pt x="72161" y="41592"/>
                </a:lnTo>
                <a:lnTo>
                  <a:pt x="73063" y="47205"/>
                </a:lnTo>
                <a:lnTo>
                  <a:pt x="74866" y="53492"/>
                </a:lnTo>
                <a:lnTo>
                  <a:pt x="101384" y="53492"/>
                </a:lnTo>
                <a:lnTo>
                  <a:pt x="101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213662" y="11009847"/>
            <a:ext cx="98425" cy="112395"/>
          </a:xfrm>
          <a:custGeom>
            <a:avLst/>
            <a:gdLst/>
            <a:ahLst/>
            <a:cxnLst/>
            <a:rect l="l" t="t" r="r" b="b"/>
            <a:pathLst>
              <a:path w="98425" h="112395">
                <a:moveTo>
                  <a:pt x="29222" y="0"/>
                </a:moveTo>
                <a:lnTo>
                  <a:pt x="0" y="0"/>
                </a:lnTo>
                <a:lnTo>
                  <a:pt x="27" y="66979"/>
                </a:lnTo>
                <a:lnTo>
                  <a:pt x="2395" y="86680"/>
                </a:lnTo>
                <a:lnTo>
                  <a:pt x="9721" y="100944"/>
                </a:lnTo>
                <a:lnTo>
                  <a:pt x="22192" y="109519"/>
                </a:lnTo>
                <a:lnTo>
                  <a:pt x="40017" y="112382"/>
                </a:lnTo>
                <a:lnTo>
                  <a:pt x="52058" y="110871"/>
                </a:lnTo>
                <a:lnTo>
                  <a:pt x="61847" y="107043"/>
                </a:lnTo>
                <a:lnTo>
                  <a:pt x="69319" y="101950"/>
                </a:lnTo>
                <a:lnTo>
                  <a:pt x="74409" y="96646"/>
                </a:lnTo>
                <a:lnTo>
                  <a:pt x="98234" y="96646"/>
                </a:lnTo>
                <a:lnTo>
                  <a:pt x="98234" y="89903"/>
                </a:lnTo>
                <a:lnTo>
                  <a:pt x="48552" y="89903"/>
                </a:lnTo>
                <a:lnTo>
                  <a:pt x="39938" y="88691"/>
                </a:lnTo>
                <a:lnTo>
                  <a:pt x="33915" y="84761"/>
                </a:lnTo>
                <a:lnTo>
                  <a:pt x="30378" y="77671"/>
                </a:lnTo>
                <a:lnTo>
                  <a:pt x="29222" y="66979"/>
                </a:lnTo>
                <a:lnTo>
                  <a:pt x="29222" y="0"/>
                </a:lnTo>
                <a:close/>
              </a:path>
              <a:path w="98425" h="112395">
                <a:moveTo>
                  <a:pt x="98234" y="96646"/>
                </a:moveTo>
                <a:lnTo>
                  <a:pt x="74409" y="96646"/>
                </a:lnTo>
                <a:lnTo>
                  <a:pt x="78905" y="110134"/>
                </a:lnTo>
                <a:lnTo>
                  <a:pt x="98234" y="110134"/>
                </a:lnTo>
                <a:lnTo>
                  <a:pt x="98234" y="96646"/>
                </a:lnTo>
                <a:close/>
              </a:path>
              <a:path w="98425" h="112395">
                <a:moveTo>
                  <a:pt x="98234" y="0"/>
                </a:moveTo>
                <a:lnTo>
                  <a:pt x="68338" y="0"/>
                </a:lnTo>
                <a:lnTo>
                  <a:pt x="68338" y="83375"/>
                </a:lnTo>
                <a:lnTo>
                  <a:pt x="63169" y="86982"/>
                </a:lnTo>
                <a:lnTo>
                  <a:pt x="56197" y="89903"/>
                </a:lnTo>
                <a:lnTo>
                  <a:pt x="98234" y="89903"/>
                </a:lnTo>
                <a:lnTo>
                  <a:pt x="982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328943" y="11007591"/>
            <a:ext cx="90805" cy="114935"/>
          </a:xfrm>
          <a:custGeom>
            <a:avLst/>
            <a:gdLst/>
            <a:ahLst/>
            <a:cxnLst/>
            <a:rect l="l" t="t" r="r" b="b"/>
            <a:pathLst>
              <a:path w="90805" h="114934">
                <a:moveTo>
                  <a:pt x="52387" y="0"/>
                </a:moveTo>
                <a:lnTo>
                  <a:pt x="30448" y="3897"/>
                </a:lnTo>
                <a:lnTo>
                  <a:pt x="13968" y="15170"/>
                </a:lnTo>
                <a:lnTo>
                  <a:pt x="3601" y="33186"/>
                </a:lnTo>
                <a:lnTo>
                  <a:pt x="0" y="57315"/>
                </a:lnTo>
                <a:lnTo>
                  <a:pt x="3604" y="82587"/>
                </a:lnTo>
                <a:lnTo>
                  <a:pt x="13995" y="100480"/>
                </a:lnTo>
                <a:lnTo>
                  <a:pt x="30539" y="111123"/>
                </a:lnTo>
                <a:lnTo>
                  <a:pt x="52603" y="114642"/>
                </a:lnTo>
                <a:lnTo>
                  <a:pt x="64637" y="113606"/>
                </a:lnTo>
                <a:lnTo>
                  <a:pt x="75364" y="111072"/>
                </a:lnTo>
                <a:lnTo>
                  <a:pt x="84153" y="107908"/>
                </a:lnTo>
                <a:lnTo>
                  <a:pt x="90373" y="104978"/>
                </a:lnTo>
                <a:lnTo>
                  <a:pt x="87125" y="92392"/>
                </a:lnTo>
                <a:lnTo>
                  <a:pt x="55079" y="92392"/>
                </a:lnTo>
                <a:lnTo>
                  <a:pt x="44410" y="90421"/>
                </a:lnTo>
                <a:lnTo>
                  <a:pt x="36501" y="84212"/>
                </a:lnTo>
                <a:lnTo>
                  <a:pt x="31585" y="73324"/>
                </a:lnTo>
                <a:lnTo>
                  <a:pt x="29895" y="57315"/>
                </a:lnTo>
                <a:lnTo>
                  <a:pt x="31644" y="41404"/>
                </a:lnTo>
                <a:lnTo>
                  <a:pt x="36639" y="30510"/>
                </a:lnTo>
                <a:lnTo>
                  <a:pt x="44501" y="24252"/>
                </a:lnTo>
                <a:lnTo>
                  <a:pt x="54851" y="22250"/>
                </a:lnTo>
                <a:lnTo>
                  <a:pt x="85076" y="22250"/>
                </a:lnTo>
                <a:lnTo>
                  <a:pt x="90144" y="8991"/>
                </a:lnTo>
                <a:lnTo>
                  <a:pt x="81841" y="5025"/>
                </a:lnTo>
                <a:lnTo>
                  <a:pt x="72780" y="2219"/>
                </a:lnTo>
                <a:lnTo>
                  <a:pt x="62962" y="551"/>
                </a:lnTo>
                <a:lnTo>
                  <a:pt x="52387" y="0"/>
                </a:lnTo>
                <a:close/>
              </a:path>
              <a:path w="90805" h="114934">
                <a:moveTo>
                  <a:pt x="84975" y="84061"/>
                </a:moveTo>
                <a:lnTo>
                  <a:pt x="78879" y="87077"/>
                </a:lnTo>
                <a:lnTo>
                  <a:pt x="71627" y="89750"/>
                </a:lnTo>
                <a:lnTo>
                  <a:pt x="63576" y="91662"/>
                </a:lnTo>
                <a:lnTo>
                  <a:pt x="55079" y="92392"/>
                </a:lnTo>
                <a:lnTo>
                  <a:pt x="87125" y="92392"/>
                </a:lnTo>
                <a:lnTo>
                  <a:pt x="84975" y="84061"/>
                </a:lnTo>
                <a:close/>
              </a:path>
              <a:path w="90805" h="114934">
                <a:moveTo>
                  <a:pt x="85076" y="22250"/>
                </a:moveTo>
                <a:lnTo>
                  <a:pt x="54851" y="22250"/>
                </a:lnTo>
                <a:lnTo>
                  <a:pt x="62143" y="22641"/>
                </a:lnTo>
                <a:lnTo>
                  <a:pt x="69351" y="23855"/>
                </a:lnTo>
                <a:lnTo>
                  <a:pt x="76221" y="25952"/>
                </a:lnTo>
                <a:lnTo>
                  <a:pt x="82499" y="28994"/>
                </a:lnTo>
                <a:lnTo>
                  <a:pt x="85076" y="22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427871" y="11007586"/>
            <a:ext cx="93345" cy="114935"/>
          </a:xfrm>
          <a:custGeom>
            <a:avLst/>
            <a:gdLst/>
            <a:ahLst/>
            <a:cxnLst/>
            <a:rect l="l" t="t" r="r" b="b"/>
            <a:pathLst>
              <a:path w="93344" h="114934">
                <a:moveTo>
                  <a:pt x="89554" y="22478"/>
                </a:moveTo>
                <a:lnTo>
                  <a:pt x="45402" y="22478"/>
                </a:lnTo>
                <a:lnTo>
                  <a:pt x="53171" y="23402"/>
                </a:lnTo>
                <a:lnTo>
                  <a:pt x="59293" y="26496"/>
                </a:lnTo>
                <a:lnTo>
                  <a:pt x="63304" y="32246"/>
                </a:lnTo>
                <a:lnTo>
                  <a:pt x="64744" y="41135"/>
                </a:lnTo>
                <a:lnTo>
                  <a:pt x="64744" y="46748"/>
                </a:lnTo>
                <a:lnTo>
                  <a:pt x="41592" y="46748"/>
                </a:lnTo>
                <a:lnTo>
                  <a:pt x="23901" y="48967"/>
                </a:lnTo>
                <a:lnTo>
                  <a:pt x="10847" y="55381"/>
                </a:lnTo>
                <a:lnTo>
                  <a:pt x="2768" y="65629"/>
                </a:lnTo>
                <a:lnTo>
                  <a:pt x="0" y="79349"/>
                </a:lnTo>
                <a:lnTo>
                  <a:pt x="2663" y="93779"/>
                </a:lnTo>
                <a:lnTo>
                  <a:pt x="10175" y="104921"/>
                </a:lnTo>
                <a:lnTo>
                  <a:pt x="21817" y="112100"/>
                </a:lnTo>
                <a:lnTo>
                  <a:pt x="36868" y="114642"/>
                </a:lnTo>
                <a:lnTo>
                  <a:pt x="47643" y="113328"/>
                </a:lnTo>
                <a:lnTo>
                  <a:pt x="56651" y="109864"/>
                </a:lnTo>
                <a:lnTo>
                  <a:pt x="63807" y="104966"/>
                </a:lnTo>
                <a:lnTo>
                  <a:pt x="69024" y="99352"/>
                </a:lnTo>
                <a:lnTo>
                  <a:pt x="93065" y="99352"/>
                </a:lnTo>
                <a:lnTo>
                  <a:pt x="93065" y="94640"/>
                </a:lnTo>
                <a:lnTo>
                  <a:pt x="34175" y="94640"/>
                </a:lnTo>
                <a:lnTo>
                  <a:pt x="28778" y="88582"/>
                </a:lnTo>
                <a:lnTo>
                  <a:pt x="28778" y="70129"/>
                </a:lnTo>
                <a:lnTo>
                  <a:pt x="34391" y="64287"/>
                </a:lnTo>
                <a:lnTo>
                  <a:pt x="93065" y="64287"/>
                </a:lnTo>
                <a:lnTo>
                  <a:pt x="93065" y="42481"/>
                </a:lnTo>
                <a:lnTo>
                  <a:pt x="90471" y="23992"/>
                </a:lnTo>
                <a:lnTo>
                  <a:pt x="89554" y="22478"/>
                </a:lnTo>
                <a:close/>
              </a:path>
              <a:path w="93344" h="114934">
                <a:moveTo>
                  <a:pt x="93065" y="99352"/>
                </a:moveTo>
                <a:lnTo>
                  <a:pt x="69024" y="99352"/>
                </a:lnTo>
                <a:lnTo>
                  <a:pt x="73063" y="112394"/>
                </a:lnTo>
                <a:lnTo>
                  <a:pt x="93065" y="112394"/>
                </a:lnTo>
                <a:lnTo>
                  <a:pt x="93065" y="99352"/>
                </a:lnTo>
                <a:close/>
              </a:path>
              <a:path w="93344" h="114934">
                <a:moveTo>
                  <a:pt x="93065" y="64287"/>
                </a:moveTo>
                <a:lnTo>
                  <a:pt x="64744" y="64287"/>
                </a:lnTo>
                <a:lnTo>
                  <a:pt x="64744" y="87223"/>
                </a:lnTo>
                <a:lnTo>
                  <a:pt x="59347" y="91503"/>
                </a:lnTo>
                <a:lnTo>
                  <a:pt x="52158" y="94640"/>
                </a:lnTo>
                <a:lnTo>
                  <a:pt x="93065" y="94640"/>
                </a:lnTo>
                <a:lnTo>
                  <a:pt x="93065" y="64287"/>
                </a:lnTo>
                <a:close/>
              </a:path>
              <a:path w="93344" h="114934">
                <a:moveTo>
                  <a:pt x="48323" y="0"/>
                </a:moveTo>
                <a:lnTo>
                  <a:pt x="35797" y="742"/>
                </a:lnTo>
                <a:lnTo>
                  <a:pt x="24280" y="2728"/>
                </a:lnTo>
                <a:lnTo>
                  <a:pt x="13942" y="5598"/>
                </a:lnTo>
                <a:lnTo>
                  <a:pt x="4952" y="8991"/>
                </a:lnTo>
                <a:lnTo>
                  <a:pt x="12369" y="29895"/>
                </a:lnTo>
                <a:lnTo>
                  <a:pt x="19492" y="27033"/>
                </a:lnTo>
                <a:lnTo>
                  <a:pt x="27371" y="24672"/>
                </a:lnTo>
                <a:lnTo>
                  <a:pt x="36008" y="23069"/>
                </a:lnTo>
                <a:lnTo>
                  <a:pt x="45402" y="22478"/>
                </a:lnTo>
                <a:lnTo>
                  <a:pt x="89554" y="22478"/>
                </a:lnTo>
                <a:lnTo>
                  <a:pt x="82419" y="10706"/>
                </a:lnTo>
                <a:lnTo>
                  <a:pt x="68505" y="2687"/>
                </a:lnTo>
                <a:lnTo>
                  <a:pt x="48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537830" y="11007591"/>
            <a:ext cx="90805" cy="114935"/>
          </a:xfrm>
          <a:custGeom>
            <a:avLst/>
            <a:gdLst/>
            <a:ahLst/>
            <a:cxnLst/>
            <a:rect l="l" t="t" r="r" b="b"/>
            <a:pathLst>
              <a:path w="90805" h="114934">
                <a:moveTo>
                  <a:pt x="52387" y="0"/>
                </a:moveTo>
                <a:lnTo>
                  <a:pt x="30453" y="3897"/>
                </a:lnTo>
                <a:lnTo>
                  <a:pt x="13973" y="15170"/>
                </a:lnTo>
                <a:lnTo>
                  <a:pt x="3602" y="33186"/>
                </a:lnTo>
                <a:lnTo>
                  <a:pt x="0" y="57315"/>
                </a:lnTo>
                <a:lnTo>
                  <a:pt x="3606" y="82587"/>
                </a:lnTo>
                <a:lnTo>
                  <a:pt x="14000" y="100480"/>
                </a:lnTo>
                <a:lnTo>
                  <a:pt x="30544" y="111123"/>
                </a:lnTo>
                <a:lnTo>
                  <a:pt x="52603" y="114642"/>
                </a:lnTo>
                <a:lnTo>
                  <a:pt x="64639" y="113606"/>
                </a:lnTo>
                <a:lnTo>
                  <a:pt x="75369" y="111072"/>
                </a:lnTo>
                <a:lnTo>
                  <a:pt x="84159" y="107908"/>
                </a:lnTo>
                <a:lnTo>
                  <a:pt x="90373" y="104978"/>
                </a:lnTo>
                <a:lnTo>
                  <a:pt x="87125" y="92392"/>
                </a:lnTo>
                <a:lnTo>
                  <a:pt x="55079" y="92392"/>
                </a:lnTo>
                <a:lnTo>
                  <a:pt x="44412" y="90421"/>
                </a:lnTo>
                <a:lnTo>
                  <a:pt x="36507" y="84212"/>
                </a:lnTo>
                <a:lnTo>
                  <a:pt x="31596" y="73324"/>
                </a:lnTo>
                <a:lnTo>
                  <a:pt x="29908" y="57315"/>
                </a:lnTo>
                <a:lnTo>
                  <a:pt x="31657" y="41404"/>
                </a:lnTo>
                <a:lnTo>
                  <a:pt x="36652" y="30510"/>
                </a:lnTo>
                <a:lnTo>
                  <a:pt x="44513" y="24252"/>
                </a:lnTo>
                <a:lnTo>
                  <a:pt x="54863" y="22250"/>
                </a:lnTo>
                <a:lnTo>
                  <a:pt x="85076" y="22250"/>
                </a:lnTo>
                <a:lnTo>
                  <a:pt x="90144" y="8991"/>
                </a:lnTo>
                <a:lnTo>
                  <a:pt x="81846" y="5025"/>
                </a:lnTo>
                <a:lnTo>
                  <a:pt x="72785" y="2219"/>
                </a:lnTo>
                <a:lnTo>
                  <a:pt x="62964" y="551"/>
                </a:lnTo>
                <a:lnTo>
                  <a:pt x="52387" y="0"/>
                </a:lnTo>
                <a:close/>
              </a:path>
              <a:path w="90805" h="114934">
                <a:moveTo>
                  <a:pt x="84975" y="84061"/>
                </a:moveTo>
                <a:lnTo>
                  <a:pt x="78879" y="87077"/>
                </a:lnTo>
                <a:lnTo>
                  <a:pt x="71627" y="89750"/>
                </a:lnTo>
                <a:lnTo>
                  <a:pt x="63576" y="91662"/>
                </a:lnTo>
                <a:lnTo>
                  <a:pt x="55079" y="92392"/>
                </a:lnTo>
                <a:lnTo>
                  <a:pt x="87125" y="92392"/>
                </a:lnTo>
                <a:lnTo>
                  <a:pt x="84975" y="84061"/>
                </a:lnTo>
                <a:close/>
              </a:path>
              <a:path w="90805" h="114934">
                <a:moveTo>
                  <a:pt x="85076" y="22250"/>
                </a:moveTo>
                <a:lnTo>
                  <a:pt x="54863" y="22250"/>
                </a:lnTo>
                <a:lnTo>
                  <a:pt x="62153" y="22641"/>
                </a:lnTo>
                <a:lnTo>
                  <a:pt x="69357" y="23855"/>
                </a:lnTo>
                <a:lnTo>
                  <a:pt x="76223" y="25952"/>
                </a:lnTo>
                <a:lnTo>
                  <a:pt x="82499" y="28994"/>
                </a:lnTo>
                <a:lnTo>
                  <a:pt x="85076" y="22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639362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37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14" y="66090"/>
                </a:lnTo>
                <a:lnTo>
                  <a:pt x="12814" y="155105"/>
                </a:lnTo>
                <a:lnTo>
                  <a:pt x="42037" y="155105"/>
                </a:lnTo>
                <a:lnTo>
                  <a:pt x="42037" y="44970"/>
                </a:lnTo>
                <a:close/>
              </a:path>
              <a:path w="42544" h="155575">
                <a:moveTo>
                  <a:pt x="41592" y="0"/>
                </a:moveTo>
                <a:lnTo>
                  <a:pt x="11912" y="0"/>
                </a:lnTo>
                <a:lnTo>
                  <a:pt x="11912" y="26746"/>
                </a:lnTo>
                <a:lnTo>
                  <a:pt x="41592" y="26746"/>
                </a:lnTo>
                <a:lnTo>
                  <a:pt x="41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698454" y="10959934"/>
            <a:ext cx="103505" cy="162560"/>
          </a:xfrm>
          <a:custGeom>
            <a:avLst/>
            <a:gdLst/>
            <a:ahLst/>
            <a:cxnLst/>
            <a:rect l="l" t="t" r="r" b="b"/>
            <a:pathLst>
              <a:path w="103505" h="162559">
                <a:moveTo>
                  <a:pt x="51701" y="47650"/>
                </a:moveTo>
                <a:lnTo>
                  <a:pt x="29398" y="52019"/>
                </a:lnTo>
                <a:lnTo>
                  <a:pt x="13206" y="64060"/>
                </a:lnTo>
                <a:lnTo>
                  <a:pt x="3336" y="82170"/>
                </a:lnTo>
                <a:lnTo>
                  <a:pt x="0" y="104749"/>
                </a:lnTo>
                <a:lnTo>
                  <a:pt x="3431" y="129674"/>
                </a:lnTo>
                <a:lnTo>
                  <a:pt x="13458" y="147685"/>
                </a:lnTo>
                <a:lnTo>
                  <a:pt x="29682" y="158613"/>
                </a:lnTo>
                <a:lnTo>
                  <a:pt x="51701" y="162293"/>
                </a:lnTo>
                <a:lnTo>
                  <a:pt x="73624" y="158581"/>
                </a:lnTo>
                <a:lnTo>
                  <a:pt x="89858" y="147599"/>
                </a:lnTo>
                <a:lnTo>
                  <a:pt x="93709" y="140716"/>
                </a:lnTo>
                <a:lnTo>
                  <a:pt x="51701" y="140716"/>
                </a:lnTo>
                <a:lnTo>
                  <a:pt x="42293" y="138698"/>
                </a:lnTo>
                <a:lnTo>
                  <a:pt x="35625" y="132338"/>
                </a:lnTo>
                <a:lnTo>
                  <a:pt x="31654" y="121176"/>
                </a:lnTo>
                <a:lnTo>
                  <a:pt x="30340" y="104749"/>
                </a:lnTo>
                <a:lnTo>
                  <a:pt x="31749" y="88067"/>
                </a:lnTo>
                <a:lnTo>
                  <a:pt x="35877" y="77011"/>
                </a:lnTo>
                <a:lnTo>
                  <a:pt x="42577" y="70886"/>
                </a:lnTo>
                <a:lnTo>
                  <a:pt x="51701" y="68999"/>
                </a:lnTo>
                <a:lnTo>
                  <a:pt x="92746" y="68999"/>
                </a:lnTo>
                <a:lnTo>
                  <a:pt x="90025" y="64060"/>
                </a:lnTo>
                <a:lnTo>
                  <a:pt x="73812" y="52019"/>
                </a:lnTo>
                <a:lnTo>
                  <a:pt x="51701" y="47650"/>
                </a:lnTo>
                <a:close/>
              </a:path>
              <a:path w="103505" h="162559">
                <a:moveTo>
                  <a:pt x="92746" y="68999"/>
                </a:moveTo>
                <a:lnTo>
                  <a:pt x="51701" y="68999"/>
                </a:lnTo>
                <a:lnTo>
                  <a:pt x="60854" y="70856"/>
                </a:lnTo>
                <a:lnTo>
                  <a:pt x="67629" y="76930"/>
                </a:lnTo>
                <a:lnTo>
                  <a:pt x="71834" y="87976"/>
                </a:lnTo>
                <a:lnTo>
                  <a:pt x="73279" y="104749"/>
                </a:lnTo>
                <a:lnTo>
                  <a:pt x="71931" y="121465"/>
                </a:lnTo>
                <a:lnTo>
                  <a:pt x="67886" y="132595"/>
                </a:lnTo>
                <a:lnTo>
                  <a:pt x="61143" y="138794"/>
                </a:lnTo>
                <a:lnTo>
                  <a:pt x="51701" y="140716"/>
                </a:lnTo>
                <a:lnTo>
                  <a:pt x="93709" y="140716"/>
                </a:lnTo>
                <a:lnTo>
                  <a:pt x="99939" y="129578"/>
                </a:lnTo>
                <a:lnTo>
                  <a:pt x="103403" y="104749"/>
                </a:lnTo>
                <a:lnTo>
                  <a:pt x="100002" y="82170"/>
                </a:lnTo>
                <a:lnTo>
                  <a:pt x="92746" y="68999"/>
                </a:lnTo>
                <a:close/>
              </a:path>
              <a:path w="103505" h="162559">
                <a:moveTo>
                  <a:pt x="78447" y="0"/>
                </a:moveTo>
                <a:lnTo>
                  <a:pt x="21577" y="15963"/>
                </a:lnTo>
                <a:lnTo>
                  <a:pt x="24498" y="32816"/>
                </a:lnTo>
                <a:lnTo>
                  <a:pt x="82270" y="21590"/>
                </a:lnTo>
                <a:lnTo>
                  <a:pt x="784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818563" y="11007586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59" h="112395">
                <a:moveTo>
                  <a:pt x="20243" y="2260"/>
                </a:moveTo>
                <a:lnTo>
                  <a:pt x="0" y="2260"/>
                </a:lnTo>
                <a:lnTo>
                  <a:pt x="0" y="112394"/>
                </a:lnTo>
                <a:lnTo>
                  <a:pt x="29451" y="112394"/>
                </a:lnTo>
                <a:lnTo>
                  <a:pt x="29451" y="29222"/>
                </a:lnTo>
                <a:lnTo>
                  <a:pt x="34632" y="25857"/>
                </a:lnTo>
                <a:lnTo>
                  <a:pt x="41147" y="22478"/>
                </a:lnTo>
                <a:lnTo>
                  <a:pt x="94771" y="22478"/>
                </a:lnTo>
                <a:lnTo>
                  <a:pt x="91023" y="14846"/>
                </a:lnTo>
                <a:lnTo>
                  <a:pt x="24726" y="14846"/>
                </a:lnTo>
                <a:lnTo>
                  <a:pt x="20243" y="2260"/>
                </a:lnTo>
                <a:close/>
              </a:path>
              <a:path w="99059" h="112395">
                <a:moveTo>
                  <a:pt x="94771" y="22478"/>
                </a:moveTo>
                <a:lnTo>
                  <a:pt x="48793" y="22478"/>
                </a:lnTo>
                <a:lnTo>
                  <a:pt x="57573" y="23967"/>
                </a:lnTo>
                <a:lnTo>
                  <a:pt x="63738" y="28490"/>
                </a:lnTo>
                <a:lnTo>
                  <a:pt x="67374" y="36136"/>
                </a:lnTo>
                <a:lnTo>
                  <a:pt x="68567" y="46989"/>
                </a:lnTo>
                <a:lnTo>
                  <a:pt x="68567" y="112394"/>
                </a:lnTo>
                <a:lnTo>
                  <a:pt x="98463" y="112394"/>
                </a:lnTo>
                <a:lnTo>
                  <a:pt x="98463" y="44284"/>
                </a:lnTo>
                <a:lnTo>
                  <a:pt x="96307" y="25604"/>
                </a:lnTo>
                <a:lnTo>
                  <a:pt x="94771" y="22478"/>
                </a:lnTo>
                <a:close/>
              </a:path>
              <a:path w="99059" h="112395">
                <a:moveTo>
                  <a:pt x="59575" y="0"/>
                </a:moveTo>
                <a:lnTo>
                  <a:pt x="48094" y="1274"/>
                </a:lnTo>
                <a:lnTo>
                  <a:pt x="38360" y="4637"/>
                </a:lnTo>
                <a:lnTo>
                  <a:pt x="30522" y="9392"/>
                </a:lnTo>
                <a:lnTo>
                  <a:pt x="24726" y="14846"/>
                </a:lnTo>
                <a:lnTo>
                  <a:pt x="91023" y="14846"/>
                </a:lnTo>
                <a:lnTo>
                  <a:pt x="89473" y="11688"/>
                </a:lnTo>
                <a:lnTo>
                  <a:pt x="77412" y="2999"/>
                </a:lnTo>
                <a:lnTo>
                  <a:pt x="59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Rectángulo 65"/>
          <p:cNvSpPr/>
          <p:nvPr/>
        </p:nvSpPr>
        <p:spPr>
          <a:xfrm>
            <a:off x="1066800" y="2438400"/>
            <a:ext cx="13261096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sz="3400" dirty="0">
                <a:latin typeface="gobCL-Light" panose="02000603050000020004" pitchFamily="50" charset="0"/>
              </a:rPr>
              <a:t>En general, los países desarrollan políticas educativas en tres grandes áreas, las cuales apuntan, entre otros, a cumplir con el objetivo de desarrollo sostenible:</a:t>
            </a:r>
          </a:p>
          <a:p>
            <a:pPr>
              <a:defRPr/>
            </a:pPr>
            <a:endParaRPr lang="es-CL" sz="3400" b="1" dirty="0">
              <a:latin typeface="gobCL-Light" panose="02000603050000020004" pitchFamily="50" charset="0"/>
            </a:endParaRPr>
          </a:p>
          <a:p>
            <a:pPr marL="571511" indent="-571511">
              <a:buFont typeface="+mj-lt"/>
              <a:buAutoNum type="arabicParenR"/>
              <a:defRPr/>
            </a:pPr>
            <a:r>
              <a:rPr lang="es-CL" sz="3400" b="1" dirty="0">
                <a:latin typeface="gobCL-Light" panose="02000603050000020004" pitchFamily="50" charset="0"/>
              </a:rPr>
              <a:t>Acceso, permanencia e inclusión </a:t>
            </a:r>
          </a:p>
          <a:p>
            <a:pPr marL="571511" indent="-571511">
              <a:buFont typeface="+mj-lt"/>
              <a:buAutoNum type="arabicParenR"/>
              <a:defRPr/>
            </a:pPr>
            <a:r>
              <a:rPr lang="es-CL" sz="3400" b="1" dirty="0">
                <a:latin typeface="gobCL-Light" panose="02000603050000020004" pitchFamily="50" charset="0"/>
              </a:rPr>
              <a:t>Calidad y Pertinencia</a:t>
            </a:r>
          </a:p>
          <a:p>
            <a:pPr marL="571511" indent="-571511">
              <a:buFont typeface="+mj-lt"/>
              <a:buAutoNum type="arabicParenR"/>
              <a:defRPr/>
            </a:pPr>
            <a:r>
              <a:rPr lang="es-CL" sz="3400" b="1" dirty="0" smtClean="0">
                <a:latin typeface="gobCL-Light" panose="02000603050000020004" pitchFamily="50" charset="0"/>
              </a:rPr>
              <a:t>Profesionalización </a:t>
            </a:r>
            <a:r>
              <a:rPr lang="es-CL" sz="3400" b="1" dirty="0">
                <a:latin typeface="gobCL-Light" panose="02000603050000020004" pitchFamily="50" charset="0"/>
              </a:rPr>
              <a:t>y </a:t>
            </a:r>
            <a:r>
              <a:rPr lang="es-CL" sz="3400" b="1" dirty="0" smtClean="0">
                <a:latin typeface="gobCL-Light" panose="02000603050000020004" pitchFamily="50" charset="0"/>
              </a:rPr>
              <a:t>modernización</a:t>
            </a:r>
            <a:endParaRPr lang="es-CL" sz="3400" b="1" dirty="0">
              <a:latin typeface="gobCL-Light" panose="02000603050000020004" pitchFamily="50" charset="0"/>
            </a:endParaRPr>
          </a:p>
          <a:p>
            <a:pPr>
              <a:defRPr/>
            </a:pPr>
            <a:endParaRPr lang="es-CL" sz="3400" dirty="0">
              <a:latin typeface="gobCL-Light" panose="02000603050000020004" pitchFamily="50" charset="0"/>
            </a:endParaRPr>
          </a:p>
          <a:p>
            <a:pPr>
              <a:defRPr/>
            </a:pPr>
            <a:r>
              <a:rPr lang="es-CL" sz="3400" dirty="0">
                <a:latin typeface="gobCL-Light" panose="02000603050000020004" pitchFamily="50" charset="0"/>
              </a:rPr>
              <a:t>Chile tiene una larga historia de políticas educativas y ha tenido procesos importantes de reforma que han permitido enfrentar con éxito algunos objetivos pero que a su vez han abierto nuevos desafíos.</a:t>
            </a:r>
          </a:p>
          <a:p>
            <a:pPr>
              <a:defRPr/>
            </a:pPr>
            <a:endParaRPr lang="es-CL" sz="3400" dirty="0">
              <a:latin typeface="gobCL-Light" panose="02000603050000020004" pitchFamily="50" charset="0"/>
            </a:endParaRPr>
          </a:p>
          <a:p>
            <a:pPr>
              <a:defRPr/>
            </a:pPr>
            <a:r>
              <a:rPr lang="es-CL" sz="3400" dirty="0">
                <a:latin typeface="gobCL-Light" panose="02000603050000020004" pitchFamily="50" charset="0"/>
              </a:rPr>
              <a:t>La Presidenta Michelle Bachelet ha impulsado una Reforma Educacional integral que abarca desde la sala cuna hasta la educación superior con políticas en estas tres grandes áreas.</a:t>
            </a:r>
            <a:endParaRPr lang="es-CL" sz="3400" dirty="0">
              <a:latin typeface="gobCL-Light" panose="02000603050000020004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240000" cy="9944100"/>
          </a:xfrm>
          <a:custGeom>
            <a:avLst/>
            <a:gdLst/>
            <a:ahLst/>
            <a:cxnLst/>
            <a:rect l="l" t="t" r="r" b="b"/>
            <a:pathLst>
              <a:path w="15240000" h="9944100">
                <a:moveTo>
                  <a:pt x="15240000" y="0"/>
                </a:moveTo>
                <a:lnTo>
                  <a:pt x="0" y="0"/>
                </a:lnTo>
                <a:lnTo>
                  <a:pt x="0" y="9452876"/>
                </a:lnTo>
                <a:lnTo>
                  <a:pt x="15240000" y="9943998"/>
                </a:lnTo>
                <a:lnTo>
                  <a:pt x="1524000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518" y="1455393"/>
            <a:ext cx="13533755" cy="8340090"/>
          </a:xfrm>
          <a:custGeom>
            <a:avLst/>
            <a:gdLst/>
            <a:ahLst/>
            <a:cxnLst/>
            <a:rect l="l" t="t" r="r" b="b"/>
            <a:pathLst>
              <a:path w="13533755" h="8340090">
                <a:moveTo>
                  <a:pt x="13533475" y="0"/>
                </a:moveTo>
                <a:lnTo>
                  <a:pt x="516788" y="3995699"/>
                </a:lnTo>
                <a:lnTo>
                  <a:pt x="0" y="8339848"/>
                </a:lnTo>
                <a:lnTo>
                  <a:pt x="13533475" y="8339848"/>
                </a:lnTo>
                <a:lnTo>
                  <a:pt x="13533475" y="0"/>
                </a:lnTo>
                <a:close/>
              </a:path>
            </a:pathLst>
          </a:custGeom>
          <a:solidFill>
            <a:srgbClr val="C7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" y="967618"/>
            <a:ext cx="15239987" cy="8827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036050"/>
            <a:ext cx="15240000" cy="2381250"/>
          </a:xfrm>
          <a:custGeom>
            <a:avLst/>
            <a:gdLst/>
            <a:ahLst/>
            <a:cxnLst/>
            <a:rect l="l" t="t" r="r" b="b"/>
            <a:pathLst>
              <a:path w="15240000" h="2381250">
                <a:moveTo>
                  <a:pt x="15240000" y="0"/>
                </a:moveTo>
                <a:lnTo>
                  <a:pt x="15240000" y="2381097"/>
                </a:lnTo>
                <a:lnTo>
                  <a:pt x="0" y="2381097"/>
                </a:lnTo>
                <a:lnTo>
                  <a:pt x="0" y="0"/>
                </a:lnTo>
                <a:lnTo>
                  <a:pt x="15240000" y="0"/>
                </a:lnTo>
                <a:close/>
              </a:path>
            </a:pathLst>
          </a:custGeom>
          <a:solidFill>
            <a:srgbClr val="C7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16945" y="5120350"/>
            <a:ext cx="1713230" cy="1713230"/>
          </a:xfrm>
          <a:custGeom>
            <a:avLst/>
            <a:gdLst/>
            <a:ahLst/>
            <a:cxnLst/>
            <a:rect l="l" t="t" r="r" b="b"/>
            <a:pathLst>
              <a:path w="1713229" h="1713229">
                <a:moveTo>
                  <a:pt x="856526" y="0"/>
                </a:moveTo>
                <a:lnTo>
                  <a:pt x="807922" y="1355"/>
                </a:lnTo>
                <a:lnTo>
                  <a:pt x="760030" y="5375"/>
                </a:lnTo>
                <a:lnTo>
                  <a:pt x="712921" y="11986"/>
                </a:lnTo>
                <a:lnTo>
                  <a:pt x="666668" y="21116"/>
                </a:lnTo>
                <a:lnTo>
                  <a:pt x="621344" y="32692"/>
                </a:lnTo>
                <a:lnTo>
                  <a:pt x="577019" y="46643"/>
                </a:lnTo>
                <a:lnTo>
                  <a:pt x="533768" y="62897"/>
                </a:lnTo>
                <a:lnTo>
                  <a:pt x="491661" y="81379"/>
                </a:lnTo>
                <a:lnTo>
                  <a:pt x="450772" y="102020"/>
                </a:lnTo>
                <a:lnTo>
                  <a:pt x="411173" y="124745"/>
                </a:lnTo>
                <a:lnTo>
                  <a:pt x="372935" y="149484"/>
                </a:lnTo>
                <a:lnTo>
                  <a:pt x="336132" y="176163"/>
                </a:lnTo>
                <a:lnTo>
                  <a:pt x="300835" y="204710"/>
                </a:lnTo>
                <a:lnTo>
                  <a:pt x="267118" y="235053"/>
                </a:lnTo>
                <a:lnTo>
                  <a:pt x="235051" y="267120"/>
                </a:lnTo>
                <a:lnTo>
                  <a:pt x="204709" y="300838"/>
                </a:lnTo>
                <a:lnTo>
                  <a:pt x="176162" y="336135"/>
                </a:lnTo>
                <a:lnTo>
                  <a:pt x="149483" y="372938"/>
                </a:lnTo>
                <a:lnTo>
                  <a:pt x="124745" y="411176"/>
                </a:lnTo>
                <a:lnTo>
                  <a:pt x="102019" y="450776"/>
                </a:lnTo>
                <a:lnTo>
                  <a:pt x="81379" y="491666"/>
                </a:lnTo>
                <a:lnTo>
                  <a:pt x="62896" y="533773"/>
                </a:lnTo>
                <a:lnTo>
                  <a:pt x="46643" y="577026"/>
                </a:lnTo>
                <a:lnTo>
                  <a:pt x="32692" y="621351"/>
                </a:lnTo>
                <a:lnTo>
                  <a:pt x="21116" y="666677"/>
                </a:lnTo>
                <a:lnTo>
                  <a:pt x="11986" y="712931"/>
                </a:lnTo>
                <a:lnTo>
                  <a:pt x="5375" y="760040"/>
                </a:lnTo>
                <a:lnTo>
                  <a:pt x="1355" y="807934"/>
                </a:lnTo>
                <a:lnTo>
                  <a:pt x="0" y="856538"/>
                </a:lnTo>
                <a:lnTo>
                  <a:pt x="1355" y="905143"/>
                </a:lnTo>
                <a:lnTo>
                  <a:pt x="5375" y="953036"/>
                </a:lnTo>
                <a:lnTo>
                  <a:pt x="11986" y="1000146"/>
                </a:lnTo>
                <a:lnTo>
                  <a:pt x="21116" y="1046400"/>
                </a:lnTo>
                <a:lnTo>
                  <a:pt x="32692" y="1091726"/>
                </a:lnTo>
                <a:lnTo>
                  <a:pt x="46643" y="1136051"/>
                </a:lnTo>
                <a:lnTo>
                  <a:pt x="62896" y="1179303"/>
                </a:lnTo>
                <a:lnTo>
                  <a:pt x="81379" y="1221411"/>
                </a:lnTo>
                <a:lnTo>
                  <a:pt x="102019" y="1262300"/>
                </a:lnTo>
                <a:lnTo>
                  <a:pt x="124745" y="1301900"/>
                </a:lnTo>
                <a:lnTo>
                  <a:pt x="149483" y="1340138"/>
                </a:lnTo>
                <a:lnTo>
                  <a:pt x="176162" y="1376942"/>
                </a:lnTo>
                <a:lnTo>
                  <a:pt x="204709" y="1412239"/>
                </a:lnTo>
                <a:lnTo>
                  <a:pt x="235051" y="1445957"/>
                </a:lnTo>
                <a:lnTo>
                  <a:pt x="267118" y="1478024"/>
                </a:lnTo>
                <a:lnTo>
                  <a:pt x="300835" y="1508367"/>
                </a:lnTo>
                <a:lnTo>
                  <a:pt x="336132" y="1536914"/>
                </a:lnTo>
                <a:lnTo>
                  <a:pt x="372935" y="1563593"/>
                </a:lnTo>
                <a:lnTo>
                  <a:pt x="411173" y="1588331"/>
                </a:lnTo>
                <a:lnTo>
                  <a:pt x="450772" y="1611057"/>
                </a:lnTo>
                <a:lnTo>
                  <a:pt x="491661" y="1631697"/>
                </a:lnTo>
                <a:lnTo>
                  <a:pt x="533768" y="1650180"/>
                </a:lnTo>
                <a:lnTo>
                  <a:pt x="577019" y="1666433"/>
                </a:lnTo>
                <a:lnTo>
                  <a:pt x="621344" y="1680384"/>
                </a:lnTo>
                <a:lnTo>
                  <a:pt x="666668" y="1691961"/>
                </a:lnTo>
                <a:lnTo>
                  <a:pt x="712921" y="1701091"/>
                </a:lnTo>
                <a:lnTo>
                  <a:pt x="760030" y="1707702"/>
                </a:lnTo>
                <a:lnTo>
                  <a:pt x="807922" y="1711721"/>
                </a:lnTo>
                <a:lnTo>
                  <a:pt x="856526" y="1713077"/>
                </a:lnTo>
                <a:lnTo>
                  <a:pt x="905130" y="1711721"/>
                </a:lnTo>
                <a:lnTo>
                  <a:pt x="953024" y="1707702"/>
                </a:lnTo>
                <a:lnTo>
                  <a:pt x="1000133" y="1701091"/>
                </a:lnTo>
                <a:lnTo>
                  <a:pt x="1046387" y="1691961"/>
                </a:lnTo>
                <a:lnTo>
                  <a:pt x="1091713" y="1680384"/>
                </a:lnTo>
                <a:lnTo>
                  <a:pt x="1136038" y="1666433"/>
                </a:lnTo>
                <a:lnTo>
                  <a:pt x="1179291" y="1650180"/>
                </a:lnTo>
                <a:lnTo>
                  <a:pt x="1221398" y="1631697"/>
                </a:lnTo>
                <a:lnTo>
                  <a:pt x="1262288" y="1611057"/>
                </a:lnTo>
                <a:lnTo>
                  <a:pt x="1301888" y="1588331"/>
                </a:lnTo>
                <a:lnTo>
                  <a:pt x="1340126" y="1563593"/>
                </a:lnTo>
                <a:lnTo>
                  <a:pt x="1376929" y="1536914"/>
                </a:lnTo>
                <a:lnTo>
                  <a:pt x="1412226" y="1508367"/>
                </a:lnTo>
                <a:lnTo>
                  <a:pt x="1445944" y="1478024"/>
                </a:lnTo>
                <a:lnTo>
                  <a:pt x="1478011" y="1445957"/>
                </a:lnTo>
                <a:lnTo>
                  <a:pt x="1508354" y="1412239"/>
                </a:lnTo>
                <a:lnTo>
                  <a:pt x="1536901" y="1376942"/>
                </a:lnTo>
                <a:lnTo>
                  <a:pt x="1563580" y="1340138"/>
                </a:lnTo>
                <a:lnTo>
                  <a:pt x="1588319" y="1301900"/>
                </a:lnTo>
                <a:lnTo>
                  <a:pt x="1611044" y="1262300"/>
                </a:lnTo>
                <a:lnTo>
                  <a:pt x="1631684" y="1221411"/>
                </a:lnTo>
                <a:lnTo>
                  <a:pt x="1650167" y="1179303"/>
                </a:lnTo>
                <a:lnTo>
                  <a:pt x="1666420" y="1136051"/>
                </a:lnTo>
                <a:lnTo>
                  <a:pt x="1680371" y="1091726"/>
                </a:lnTo>
                <a:lnTo>
                  <a:pt x="1691948" y="1046400"/>
                </a:lnTo>
                <a:lnTo>
                  <a:pt x="1701078" y="1000146"/>
                </a:lnTo>
                <a:lnTo>
                  <a:pt x="1707689" y="953036"/>
                </a:lnTo>
                <a:lnTo>
                  <a:pt x="1711708" y="905143"/>
                </a:lnTo>
                <a:lnTo>
                  <a:pt x="1713064" y="856538"/>
                </a:lnTo>
                <a:lnTo>
                  <a:pt x="1711708" y="807934"/>
                </a:lnTo>
                <a:lnTo>
                  <a:pt x="1707689" y="760040"/>
                </a:lnTo>
                <a:lnTo>
                  <a:pt x="1701078" y="712931"/>
                </a:lnTo>
                <a:lnTo>
                  <a:pt x="1691948" y="666677"/>
                </a:lnTo>
                <a:lnTo>
                  <a:pt x="1680371" y="621351"/>
                </a:lnTo>
                <a:lnTo>
                  <a:pt x="1666420" y="577026"/>
                </a:lnTo>
                <a:lnTo>
                  <a:pt x="1650167" y="533773"/>
                </a:lnTo>
                <a:lnTo>
                  <a:pt x="1631684" y="491666"/>
                </a:lnTo>
                <a:lnTo>
                  <a:pt x="1611044" y="450776"/>
                </a:lnTo>
                <a:lnTo>
                  <a:pt x="1588319" y="411176"/>
                </a:lnTo>
                <a:lnTo>
                  <a:pt x="1563580" y="372938"/>
                </a:lnTo>
                <a:lnTo>
                  <a:pt x="1536901" y="336135"/>
                </a:lnTo>
                <a:lnTo>
                  <a:pt x="1508354" y="300838"/>
                </a:lnTo>
                <a:lnTo>
                  <a:pt x="1478011" y="267120"/>
                </a:lnTo>
                <a:lnTo>
                  <a:pt x="1445944" y="235053"/>
                </a:lnTo>
                <a:lnTo>
                  <a:pt x="1412226" y="204710"/>
                </a:lnTo>
                <a:lnTo>
                  <a:pt x="1376929" y="176163"/>
                </a:lnTo>
                <a:lnTo>
                  <a:pt x="1340126" y="149484"/>
                </a:lnTo>
                <a:lnTo>
                  <a:pt x="1301888" y="124745"/>
                </a:lnTo>
                <a:lnTo>
                  <a:pt x="1262288" y="102020"/>
                </a:lnTo>
                <a:lnTo>
                  <a:pt x="1221398" y="81379"/>
                </a:lnTo>
                <a:lnTo>
                  <a:pt x="1179291" y="62897"/>
                </a:lnTo>
                <a:lnTo>
                  <a:pt x="1136038" y="46643"/>
                </a:lnTo>
                <a:lnTo>
                  <a:pt x="1091713" y="32692"/>
                </a:lnTo>
                <a:lnTo>
                  <a:pt x="1046387" y="21116"/>
                </a:lnTo>
                <a:lnTo>
                  <a:pt x="1000133" y="11986"/>
                </a:lnTo>
                <a:lnTo>
                  <a:pt x="953024" y="5375"/>
                </a:lnTo>
                <a:lnTo>
                  <a:pt x="905130" y="1355"/>
                </a:lnTo>
                <a:lnTo>
                  <a:pt x="856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62134" y="5432171"/>
            <a:ext cx="1196975" cy="75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b="1" spc="-605" dirty="0">
                <a:latin typeface="gobCL-Heavy"/>
                <a:cs typeface="gobCL-Heavy"/>
              </a:rPr>
              <a:t>7</a:t>
            </a:r>
            <a:r>
              <a:rPr sz="4200" b="1" spc="-140" dirty="0">
                <a:latin typeface="gobCL-Heavy"/>
                <a:cs typeface="gobCL-Heavy"/>
              </a:rPr>
              <a:t>,</a:t>
            </a:r>
            <a:r>
              <a:rPr sz="4200" b="1" spc="-260" dirty="0">
                <a:latin typeface="gobCL-Heavy"/>
                <a:cs typeface="gobCL-Heavy"/>
              </a:rPr>
              <a:t>3</a:t>
            </a:r>
            <a:r>
              <a:rPr sz="4200" b="1" spc="5" dirty="0">
                <a:latin typeface="gobCL-Heavy"/>
                <a:cs typeface="gobCL-Heavy"/>
              </a:rPr>
              <a:t>%</a:t>
            </a:r>
            <a:endParaRPr sz="4200">
              <a:latin typeface="gobCL-Heavy"/>
              <a:cs typeface="gobCL-Heavy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62134" y="5994528"/>
            <a:ext cx="1169670" cy="56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b="1" spc="-55" dirty="0">
                <a:latin typeface="gobCL-Heavy"/>
                <a:cs typeface="gobCL-Heavy"/>
              </a:rPr>
              <a:t>del</a:t>
            </a:r>
            <a:r>
              <a:rPr sz="3100" b="1" spc="-235" dirty="0">
                <a:latin typeface="gobCL-Heavy"/>
                <a:cs typeface="gobCL-Heavy"/>
              </a:rPr>
              <a:t> </a:t>
            </a:r>
            <a:r>
              <a:rPr sz="3100" b="1" spc="-80" dirty="0">
                <a:latin typeface="gobCL-Heavy"/>
                <a:cs typeface="gobCL-Heavy"/>
              </a:rPr>
              <a:t>PIB</a:t>
            </a:r>
            <a:endParaRPr sz="3100">
              <a:latin typeface="gobCL-Heavy"/>
              <a:cs typeface="gobCL-Heavy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57425" y="7429050"/>
            <a:ext cx="1670685" cy="50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760"/>
              </a:lnSpc>
            </a:pPr>
            <a:r>
              <a:rPr sz="1750" b="1" spc="-5" dirty="0">
                <a:latin typeface="gobCL"/>
                <a:cs typeface="gobCL"/>
              </a:rPr>
              <a:t>De </a:t>
            </a:r>
            <a:r>
              <a:rPr sz="1750" b="1" spc="-10" dirty="0">
                <a:latin typeface="gobCL"/>
                <a:cs typeface="gobCL"/>
              </a:rPr>
              <a:t>los </a:t>
            </a:r>
            <a:r>
              <a:rPr sz="1750" b="1" dirty="0">
                <a:latin typeface="gobCL"/>
                <a:cs typeface="gobCL"/>
              </a:rPr>
              <a:t>5</a:t>
            </a:r>
            <a:r>
              <a:rPr sz="1750" b="1" spc="-55" dirty="0">
                <a:latin typeface="gobCL"/>
                <a:cs typeface="gobCL"/>
              </a:rPr>
              <a:t> </a:t>
            </a:r>
            <a:r>
              <a:rPr sz="1750" b="1" spc="-5" dirty="0">
                <a:latin typeface="gobCL"/>
                <a:cs typeface="gobCL"/>
              </a:rPr>
              <a:t>millones  </a:t>
            </a:r>
            <a:r>
              <a:rPr sz="1750" b="1" dirty="0">
                <a:latin typeface="gobCL"/>
                <a:cs typeface="gobCL"/>
              </a:rPr>
              <a:t>de</a:t>
            </a:r>
            <a:r>
              <a:rPr sz="1750" b="1" spc="-70" dirty="0">
                <a:latin typeface="gobCL"/>
                <a:cs typeface="gobCL"/>
              </a:rPr>
              <a:t> </a:t>
            </a:r>
            <a:r>
              <a:rPr sz="1750" b="1" dirty="0">
                <a:latin typeface="gobCL"/>
                <a:cs typeface="gobCL"/>
              </a:rPr>
              <a:t>alumnos</a:t>
            </a:r>
            <a:endParaRPr sz="1750">
              <a:latin typeface="gobCL"/>
              <a:cs typeface="gobC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396798" y="8279214"/>
            <a:ext cx="376555" cy="858519"/>
          </a:xfrm>
          <a:custGeom>
            <a:avLst/>
            <a:gdLst/>
            <a:ahLst/>
            <a:cxnLst/>
            <a:rect l="l" t="t" r="r" b="b"/>
            <a:pathLst>
              <a:path w="376554" h="858520">
                <a:moveTo>
                  <a:pt x="376123" y="0"/>
                </a:moveTo>
                <a:lnTo>
                  <a:pt x="326387" y="1345"/>
                </a:lnTo>
                <a:lnTo>
                  <a:pt x="277602" y="5389"/>
                </a:lnTo>
                <a:lnTo>
                  <a:pt x="229681" y="12140"/>
                </a:lnTo>
                <a:lnTo>
                  <a:pt x="182537" y="21609"/>
                </a:lnTo>
                <a:lnTo>
                  <a:pt x="136083" y="33803"/>
                </a:lnTo>
                <a:lnTo>
                  <a:pt x="90233" y="48734"/>
                </a:lnTo>
                <a:lnTo>
                  <a:pt x="44901" y="66411"/>
                </a:lnTo>
                <a:lnTo>
                  <a:pt x="0" y="86842"/>
                </a:lnTo>
                <a:lnTo>
                  <a:pt x="376123" y="858012"/>
                </a:lnTo>
                <a:lnTo>
                  <a:pt x="376123" y="0"/>
                </a:lnTo>
                <a:close/>
              </a:path>
            </a:pathLst>
          </a:custGeom>
          <a:solidFill>
            <a:srgbClr val="C444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96798" y="8279214"/>
            <a:ext cx="376555" cy="858519"/>
          </a:xfrm>
          <a:custGeom>
            <a:avLst/>
            <a:gdLst/>
            <a:ahLst/>
            <a:cxnLst/>
            <a:rect l="l" t="t" r="r" b="b"/>
            <a:pathLst>
              <a:path w="376554" h="858520">
                <a:moveTo>
                  <a:pt x="376123" y="858012"/>
                </a:moveTo>
                <a:lnTo>
                  <a:pt x="0" y="86842"/>
                </a:lnTo>
                <a:lnTo>
                  <a:pt x="44901" y="66411"/>
                </a:lnTo>
                <a:lnTo>
                  <a:pt x="90233" y="48734"/>
                </a:lnTo>
                <a:lnTo>
                  <a:pt x="136083" y="33803"/>
                </a:lnTo>
                <a:lnTo>
                  <a:pt x="182537" y="21609"/>
                </a:lnTo>
                <a:lnTo>
                  <a:pt x="229681" y="12140"/>
                </a:lnTo>
                <a:lnTo>
                  <a:pt x="277602" y="5389"/>
                </a:lnTo>
                <a:lnTo>
                  <a:pt x="326387" y="1345"/>
                </a:lnTo>
                <a:lnTo>
                  <a:pt x="376123" y="0"/>
                </a:lnTo>
                <a:lnTo>
                  <a:pt x="376123" y="858012"/>
                </a:lnTo>
                <a:close/>
              </a:path>
            </a:pathLst>
          </a:custGeom>
          <a:ln w="148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15503" y="8366057"/>
            <a:ext cx="1362710" cy="1629410"/>
          </a:xfrm>
          <a:custGeom>
            <a:avLst/>
            <a:gdLst/>
            <a:ahLst/>
            <a:cxnLst/>
            <a:rect l="l" t="t" r="r" b="b"/>
            <a:pathLst>
              <a:path w="1362709" h="1629409">
                <a:moveTo>
                  <a:pt x="481671" y="0"/>
                </a:moveTo>
                <a:lnTo>
                  <a:pt x="446552" y="17852"/>
                </a:lnTo>
                <a:lnTo>
                  <a:pt x="385733" y="54394"/>
                </a:lnTo>
                <a:lnTo>
                  <a:pt x="353478" y="77025"/>
                </a:lnTo>
                <a:lnTo>
                  <a:pt x="314885" y="106743"/>
                </a:lnTo>
                <a:lnTo>
                  <a:pt x="278438" y="138200"/>
                </a:lnTo>
                <a:lnTo>
                  <a:pt x="244151" y="171296"/>
                </a:lnTo>
                <a:lnTo>
                  <a:pt x="212041" y="205930"/>
                </a:lnTo>
                <a:lnTo>
                  <a:pt x="182124" y="242000"/>
                </a:lnTo>
                <a:lnTo>
                  <a:pt x="154416" y="279404"/>
                </a:lnTo>
                <a:lnTo>
                  <a:pt x="128933" y="318043"/>
                </a:lnTo>
                <a:lnTo>
                  <a:pt x="105691" y="357815"/>
                </a:lnTo>
                <a:lnTo>
                  <a:pt x="84706" y="398618"/>
                </a:lnTo>
                <a:lnTo>
                  <a:pt x="65994" y="440352"/>
                </a:lnTo>
                <a:lnTo>
                  <a:pt x="49570" y="482914"/>
                </a:lnTo>
                <a:lnTo>
                  <a:pt x="35452" y="526205"/>
                </a:lnTo>
                <a:lnTo>
                  <a:pt x="23656" y="570123"/>
                </a:lnTo>
                <a:lnTo>
                  <a:pt x="14196" y="614566"/>
                </a:lnTo>
                <a:lnTo>
                  <a:pt x="7089" y="659434"/>
                </a:lnTo>
                <a:lnTo>
                  <a:pt x="2352" y="704626"/>
                </a:lnTo>
                <a:lnTo>
                  <a:pt x="0" y="750040"/>
                </a:lnTo>
                <a:lnTo>
                  <a:pt x="48" y="795574"/>
                </a:lnTo>
                <a:lnTo>
                  <a:pt x="2515" y="841129"/>
                </a:lnTo>
                <a:lnTo>
                  <a:pt x="7414" y="886602"/>
                </a:lnTo>
                <a:lnTo>
                  <a:pt x="14763" y="931893"/>
                </a:lnTo>
                <a:lnTo>
                  <a:pt x="24577" y="976900"/>
                </a:lnTo>
                <a:lnTo>
                  <a:pt x="36872" y="1021523"/>
                </a:lnTo>
                <a:lnTo>
                  <a:pt x="51665" y="1065659"/>
                </a:lnTo>
                <a:lnTo>
                  <a:pt x="68971" y="1109209"/>
                </a:lnTo>
                <a:lnTo>
                  <a:pt x="88807" y="1152070"/>
                </a:lnTo>
                <a:lnTo>
                  <a:pt x="111188" y="1194141"/>
                </a:lnTo>
                <a:lnTo>
                  <a:pt x="136131" y="1235322"/>
                </a:lnTo>
                <a:lnTo>
                  <a:pt x="163651" y="1275511"/>
                </a:lnTo>
                <a:lnTo>
                  <a:pt x="193368" y="1314102"/>
                </a:lnTo>
                <a:lnTo>
                  <a:pt x="224826" y="1350549"/>
                </a:lnTo>
                <a:lnTo>
                  <a:pt x="257922" y="1384834"/>
                </a:lnTo>
                <a:lnTo>
                  <a:pt x="292555" y="1416943"/>
                </a:lnTo>
                <a:lnTo>
                  <a:pt x="328625" y="1446859"/>
                </a:lnTo>
                <a:lnTo>
                  <a:pt x="366030" y="1474567"/>
                </a:lnTo>
                <a:lnTo>
                  <a:pt x="404669" y="1500049"/>
                </a:lnTo>
                <a:lnTo>
                  <a:pt x="444440" y="1523290"/>
                </a:lnTo>
                <a:lnTo>
                  <a:pt x="485243" y="1544275"/>
                </a:lnTo>
                <a:lnTo>
                  <a:pt x="526977" y="1562987"/>
                </a:lnTo>
                <a:lnTo>
                  <a:pt x="569539" y="1579409"/>
                </a:lnTo>
                <a:lnTo>
                  <a:pt x="612830" y="1593527"/>
                </a:lnTo>
                <a:lnTo>
                  <a:pt x="656747" y="1605324"/>
                </a:lnTo>
                <a:lnTo>
                  <a:pt x="701191" y="1614784"/>
                </a:lnTo>
                <a:lnTo>
                  <a:pt x="746058" y="1621890"/>
                </a:lnTo>
                <a:lnTo>
                  <a:pt x="791249" y="1626628"/>
                </a:lnTo>
                <a:lnTo>
                  <a:pt x="836663" y="1628980"/>
                </a:lnTo>
                <a:lnTo>
                  <a:pt x="882197" y="1628931"/>
                </a:lnTo>
                <a:lnTo>
                  <a:pt x="927751" y="1626466"/>
                </a:lnTo>
                <a:lnTo>
                  <a:pt x="973224" y="1621567"/>
                </a:lnTo>
                <a:lnTo>
                  <a:pt x="1018514" y="1614218"/>
                </a:lnTo>
                <a:lnTo>
                  <a:pt x="1063521" y="1604405"/>
                </a:lnTo>
                <a:lnTo>
                  <a:pt x="1108142" y="1592110"/>
                </a:lnTo>
                <a:lnTo>
                  <a:pt x="1152278" y="1577318"/>
                </a:lnTo>
                <a:lnTo>
                  <a:pt x="1195826" y="1560013"/>
                </a:lnTo>
                <a:lnTo>
                  <a:pt x="1238686" y="1540178"/>
                </a:lnTo>
                <a:lnTo>
                  <a:pt x="1280757" y="1517798"/>
                </a:lnTo>
                <a:lnTo>
                  <a:pt x="1321936" y="1492857"/>
                </a:lnTo>
                <a:lnTo>
                  <a:pt x="1362124" y="1465338"/>
                </a:lnTo>
                <a:lnTo>
                  <a:pt x="857795" y="771169"/>
                </a:lnTo>
                <a:lnTo>
                  <a:pt x="481671" y="0"/>
                </a:lnTo>
                <a:close/>
              </a:path>
            </a:pathLst>
          </a:custGeom>
          <a:solidFill>
            <a:srgbClr val="00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15503" y="8366057"/>
            <a:ext cx="1362710" cy="1629410"/>
          </a:xfrm>
          <a:custGeom>
            <a:avLst/>
            <a:gdLst/>
            <a:ahLst/>
            <a:cxnLst/>
            <a:rect l="l" t="t" r="r" b="b"/>
            <a:pathLst>
              <a:path w="1362709" h="1629409">
                <a:moveTo>
                  <a:pt x="857795" y="771169"/>
                </a:moveTo>
                <a:lnTo>
                  <a:pt x="1362124" y="1465338"/>
                </a:lnTo>
                <a:lnTo>
                  <a:pt x="1321936" y="1492857"/>
                </a:lnTo>
                <a:lnTo>
                  <a:pt x="1280757" y="1517798"/>
                </a:lnTo>
                <a:lnTo>
                  <a:pt x="1238686" y="1540178"/>
                </a:lnTo>
                <a:lnTo>
                  <a:pt x="1195826" y="1560013"/>
                </a:lnTo>
                <a:lnTo>
                  <a:pt x="1152278" y="1577318"/>
                </a:lnTo>
                <a:lnTo>
                  <a:pt x="1108142" y="1592110"/>
                </a:lnTo>
                <a:lnTo>
                  <a:pt x="1063521" y="1604405"/>
                </a:lnTo>
                <a:lnTo>
                  <a:pt x="1018514" y="1614218"/>
                </a:lnTo>
                <a:lnTo>
                  <a:pt x="973224" y="1621567"/>
                </a:lnTo>
                <a:lnTo>
                  <a:pt x="927751" y="1626466"/>
                </a:lnTo>
                <a:lnTo>
                  <a:pt x="882197" y="1628931"/>
                </a:lnTo>
                <a:lnTo>
                  <a:pt x="836663" y="1628980"/>
                </a:lnTo>
                <a:lnTo>
                  <a:pt x="791249" y="1626628"/>
                </a:lnTo>
                <a:lnTo>
                  <a:pt x="746058" y="1621890"/>
                </a:lnTo>
                <a:lnTo>
                  <a:pt x="701191" y="1614784"/>
                </a:lnTo>
                <a:lnTo>
                  <a:pt x="656747" y="1605324"/>
                </a:lnTo>
                <a:lnTo>
                  <a:pt x="612830" y="1593527"/>
                </a:lnTo>
                <a:lnTo>
                  <a:pt x="569539" y="1579409"/>
                </a:lnTo>
                <a:lnTo>
                  <a:pt x="526977" y="1562987"/>
                </a:lnTo>
                <a:lnTo>
                  <a:pt x="485243" y="1544275"/>
                </a:lnTo>
                <a:lnTo>
                  <a:pt x="444440" y="1523290"/>
                </a:lnTo>
                <a:lnTo>
                  <a:pt x="404669" y="1500049"/>
                </a:lnTo>
                <a:lnTo>
                  <a:pt x="366030" y="1474567"/>
                </a:lnTo>
                <a:lnTo>
                  <a:pt x="328625" y="1446859"/>
                </a:lnTo>
                <a:lnTo>
                  <a:pt x="292555" y="1416943"/>
                </a:lnTo>
                <a:lnTo>
                  <a:pt x="257922" y="1384834"/>
                </a:lnTo>
                <a:lnTo>
                  <a:pt x="224826" y="1350549"/>
                </a:lnTo>
                <a:lnTo>
                  <a:pt x="193368" y="1314102"/>
                </a:lnTo>
                <a:lnTo>
                  <a:pt x="163651" y="1275511"/>
                </a:lnTo>
                <a:lnTo>
                  <a:pt x="136131" y="1235322"/>
                </a:lnTo>
                <a:lnTo>
                  <a:pt x="111188" y="1194141"/>
                </a:lnTo>
                <a:lnTo>
                  <a:pt x="88807" y="1152070"/>
                </a:lnTo>
                <a:lnTo>
                  <a:pt x="68971" y="1109209"/>
                </a:lnTo>
                <a:lnTo>
                  <a:pt x="51665" y="1065659"/>
                </a:lnTo>
                <a:lnTo>
                  <a:pt x="36872" y="1021523"/>
                </a:lnTo>
                <a:lnTo>
                  <a:pt x="24577" y="976900"/>
                </a:lnTo>
                <a:lnTo>
                  <a:pt x="14763" y="931893"/>
                </a:lnTo>
                <a:lnTo>
                  <a:pt x="7414" y="886602"/>
                </a:lnTo>
                <a:lnTo>
                  <a:pt x="2515" y="841129"/>
                </a:lnTo>
                <a:lnTo>
                  <a:pt x="48" y="795574"/>
                </a:lnTo>
                <a:lnTo>
                  <a:pt x="0" y="750040"/>
                </a:lnTo>
                <a:lnTo>
                  <a:pt x="2352" y="704626"/>
                </a:lnTo>
                <a:lnTo>
                  <a:pt x="7089" y="659434"/>
                </a:lnTo>
                <a:lnTo>
                  <a:pt x="14196" y="614566"/>
                </a:lnTo>
                <a:lnTo>
                  <a:pt x="23656" y="570123"/>
                </a:lnTo>
                <a:lnTo>
                  <a:pt x="35452" y="526205"/>
                </a:lnTo>
                <a:lnTo>
                  <a:pt x="49570" y="482914"/>
                </a:lnTo>
                <a:lnTo>
                  <a:pt x="65994" y="440352"/>
                </a:lnTo>
                <a:lnTo>
                  <a:pt x="84706" y="398618"/>
                </a:lnTo>
                <a:lnTo>
                  <a:pt x="105691" y="357815"/>
                </a:lnTo>
                <a:lnTo>
                  <a:pt x="128933" y="318043"/>
                </a:lnTo>
                <a:lnTo>
                  <a:pt x="154416" y="279404"/>
                </a:lnTo>
                <a:lnTo>
                  <a:pt x="182124" y="242000"/>
                </a:lnTo>
                <a:lnTo>
                  <a:pt x="212041" y="205930"/>
                </a:lnTo>
                <a:lnTo>
                  <a:pt x="244151" y="171296"/>
                </a:lnTo>
                <a:lnTo>
                  <a:pt x="278438" y="138200"/>
                </a:lnTo>
                <a:lnTo>
                  <a:pt x="314885" y="106743"/>
                </a:lnTo>
                <a:lnTo>
                  <a:pt x="353478" y="77025"/>
                </a:lnTo>
                <a:lnTo>
                  <a:pt x="385733" y="54394"/>
                </a:lnTo>
                <a:lnTo>
                  <a:pt x="446552" y="17852"/>
                </a:lnTo>
                <a:lnTo>
                  <a:pt x="481671" y="0"/>
                </a:lnTo>
                <a:lnTo>
                  <a:pt x="857795" y="771169"/>
                </a:lnTo>
                <a:close/>
              </a:path>
            </a:pathLst>
          </a:custGeom>
          <a:ln w="148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72922" y="8279214"/>
            <a:ext cx="858519" cy="1552575"/>
          </a:xfrm>
          <a:custGeom>
            <a:avLst/>
            <a:gdLst/>
            <a:ahLst/>
            <a:cxnLst/>
            <a:rect l="l" t="t" r="r" b="b"/>
            <a:pathLst>
              <a:path w="858520" h="1552575">
                <a:moveTo>
                  <a:pt x="0" y="0"/>
                </a:moveTo>
                <a:lnTo>
                  <a:pt x="0" y="858012"/>
                </a:lnTo>
                <a:lnTo>
                  <a:pt x="504431" y="1552181"/>
                </a:lnTo>
                <a:lnTo>
                  <a:pt x="543914" y="1521909"/>
                </a:lnTo>
                <a:lnTo>
                  <a:pt x="581171" y="1490110"/>
                </a:lnTo>
                <a:lnTo>
                  <a:pt x="616179" y="1456825"/>
                </a:lnTo>
                <a:lnTo>
                  <a:pt x="648917" y="1422095"/>
                </a:lnTo>
                <a:lnTo>
                  <a:pt x="679365" y="1385962"/>
                </a:lnTo>
                <a:lnTo>
                  <a:pt x="707499" y="1348467"/>
                </a:lnTo>
                <a:lnTo>
                  <a:pt x="733299" y="1309652"/>
                </a:lnTo>
                <a:lnTo>
                  <a:pt x="756744" y="1269558"/>
                </a:lnTo>
                <a:lnTo>
                  <a:pt x="777812" y="1228227"/>
                </a:lnTo>
                <a:lnTo>
                  <a:pt x="796481" y="1185700"/>
                </a:lnTo>
                <a:lnTo>
                  <a:pt x="812731" y="1142019"/>
                </a:lnTo>
                <a:lnTo>
                  <a:pt x="826540" y="1097224"/>
                </a:lnTo>
                <a:lnTo>
                  <a:pt x="837886" y="1051359"/>
                </a:lnTo>
                <a:lnTo>
                  <a:pt x="846747" y="1004463"/>
                </a:lnTo>
                <a:lnTo>
                  <a:pt x="853104" y="956579"/>
                </a:lnTo>
                <a:lnTo>
                  <a:pt x="856933" y="907748"/>
                </a:lnTo>
                <a:lnTo>
                  <a:pt x="858215" y="858012"/>
                </a:lnTo>
                <a:lnTo>
                  <a:pt x="856813" y="809323"/>
                </a:lnTo>
                <a:lnTo>
                  <a:pt x="852663" y="761348"/>
                </a:lnTo>
                <a:lnTo>
                  <a:pt x="845845" y="714157"/>
                </a:lnTo>
                <a:lnTo>
                  <a:pt x="836442" y="667823"/>
                </a:lnTo>
                <a:lnTo>
                  <a:pt x="824536" y="622420"/>
                </a:lnTo>
                <a:lnTo>
                  <a:pt x="810207" y="578018"/>
                </a:lnTo>
                <a:lnTo>
                  <a:pt x="793538" y="534692"/>
                </a:lnTo>
                <a:lnTo>
                  <a:pt x="774610" y="492512"/>
                </a:lnTo>
                <a:lnTo>
                  <a:pt x="753505" y="451552"/>
                </a:lnTo>
                <a:lnTo>
                  <a:pt x="730304" y="411884"/>
                </a:lnTo>
                <a:lnTo>
                  <a:pt x="705090" y="373580"/>
                </a:lnTo>
                <a:lnTo>
                  <a:pt x="677944" y="336713"/>
                </a:lnTo>
                <a:lnTo>
                  <a:pt x="648948" y="301355"/>
                </a:lnTo>
                <a:lnTo>
                  <a:pt x="618182" y="267579"/>
                </a:lnTo>
                <a:lnTo>
                  <a:pt x="585730" y="235457"/>
                </a:lnTo>
                <a:lnTo>
                  <a:pt x="551673" y="205062"/>
                </a:lnTo>
                <a:lnTo>
                  <a:pt x="516091" y="176466"/>
                </a:lnTo>
                <a:lnTo>
                  <a:pt x="479068" y="149741"/>
                </a:lnTo>
                <a:lnTo>
                  <a:pt x="440685" y="124960"/>
                </a:lnTo>
                <a:lnTo>
                  <a:pt x="401022" y="102195"/>
                </a:lnTo>
                <a:lnTo>
                  <a:pt x="360163" y="81520"/>
                </a:lnTo>
                <a:lnTo>
                  <a:pt x="318189" y="63005"/>
                </a:lnTo>
                <a:lnTo>
                  <a:pt x="275181" y="46724"/>
                </a:lnTo>
                <a:lnTo>
                  <a:pt x="231221" y="32749"/>
                </a:lnTo>
                <a:lnTo>
                  <a:pt x="186390" y="21152"/>
                </a:lnTo>
                <a:lnTo>
                  <a:pt x="140771" y="12007"/>
                </a:lnTo>
                <a:lnTo>
                  <a:pt x="94445" y="5384"/>
                </a:lnTo>
                <a:lnTo>
                  <a:pt x="47494" y="1358"/>
                </a:lnTo>
                <a:lnTo>
                  <a:pt x="0" y="0"/>
                </a:lnTo>
                <a:close/>
              </a:path>
            </a:pathLst>
          </a:custGeom>
          <a:solidFill>
            <a:srgbClr val="FBB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72922" y="8279214"/>
            <a:ext cx="858519" cy="1552575"/>
          </a:xfrm>
          <a:custGeom>
            <a:avLst/>
            <a:gdLst/>
            <a:ahLst/>
            <a:cxnLst/>
            <a:rect l="l" t="t" r="r" b="b"/>
            <a:pathLst>
              <a:path w="858520" h="1552575">
                <a:moveTo>
                  <a:pt x="0" y="858012"/>
                </a:moveTo>
                <a:lnTo>
                  <a:pt x="0" y="0"/>
                </a:lnTo>
                <a:lnTo>
                  <a:pt x="47494" y="1358"/>
                </a:lnTo>
                <a:lnTo>
                  <a:pt x="94445" y="5384"/>
                </a:lnTo>
                <a:lnTo>
                  <a:pt x="140771" y="12007"/>
                </a:lnTo>
                <a:lnTo>
                  <a:pt x="186390" y="21152"/>
                </a:lnTo>
                <a:lnTo>
                  <a:pt x="231221" y="32749"/>
                </a:lnTo>
                <a:lnTo>
                  <a:pt x="275181" y="46724"/>
                </a:lnTo>
                <a:lnTo>
                  <a:pt x="318189" y="63005"/>
                </a:lnTo>
                <a:lnTo>
                  <a:pt x="360163" y="81520"/>
                </a:lnTo>
                <a:lnTo>
                  <a:pt x="401022" y="102195"/>
                </a:lnTo>
                <a:lnTo>
                  <a:pt x="440685" y="124960"/>
                </a:lnTo>
                <a:lnTo>
                  <a:pt x="479068" y="149741"/>
                </a:lnTo>
                <a:lnTo>
                  <a:pt x="516091" y="176466"/>
                </a:lnTo>
                <a:lnTo>
                  <a:pt x="551673" y="205062"/>
                </a:lnTo>
                <a:lnTo>
                  <a:pt x="585730" y="235457"/>
                </a:lnTo>
                <a:lnTo>
                  <a:pt x="618182" y="267579"/>
                </a:lnTo>
                <a:lnTo>
                  <a:pt x="648948" y="301355"/>
                </a:lnTo>
                <a:lnTo>
                  <a:pt x="677944" y="336713"/>
                </a:lnTo>
                <a:lnTo>
                  <a:pt x="705090" y="373580"/>
                </a:lnTo>
                <a:lnTo>
                  <a:pt x="730304" y="411884"/>
                </a:lnTo>
                <a:lnTo>
                  <a:pt x="753505" y="451552"/>
                </a:lnTo>
                <a:lnTo>
                  <a:pt x="774610" y="492512"/>
                </a:lnTo>
                <a:lnTo>
                  <a:pt x="793538" y="534692"/>
                </a:lnTo>
                <a:lnTo>
                  <a:pt x="810207" y="578018"/>
                </a:lnTo>
                <a:lnTo>
                  <a:pt x="824536" y="622420"/>
                </a:lnTo>
                <a:lnTo>
                  <a:pt x="836442" y="667823"/>
                </a:lnTo>
                <a:lnTo>
                  <a:pt x="845845" y="714157"/>
                </a:lnTo>
                <a:lnTo>
                  <a:pt x="852663" y="761348"/>
                </a:lnTo>
                <a:lnTo>
                  <a:pt x="856813" y="809323"/>
                </a:lnTo>
                <a:lnTo>
                  <a:pt x="858215" y="858012"/>
                </a:lnTo>
                <a:lnTo>
                  <a:pt x="856933" y="907748"/>
                </a:lnTo>
                <a:lnTo>
                  <a:pt x="853104" y="956579"/>
                </a:lnTo>
                <a:lnTo>
                  <a:pt x="846747" y="1004463"/>
                </a:lnTo>
                <a:lnTo>
                  <a:pt x="837886" y="1051359"/>
                </a:lnTo>
                <a:lnTo>
                  <a:pt x="826540" y="1097224"/>
                </a:lnTo>
                <a:lnTo>
                  <a:pt x="812731" y="1142019"/>
                </a:lnTo>
                <a:lnTo>
                  <a:pt x="796481" y="1185700"/>
                </a:lnTo>
                <a:lnTo>
                  <a:pt x="777812" y="1228227"/>
                </a:lnTo>
                <a:lnTo>
                  <a:pt x="756744" y="1269558"/>
                </a:lnTo>
                <a:lnTo>
                  <a:pt x="733299" y="1309652"/>
                </a:lnTo>
                <a:lnTo>
                  <a:pt x="707499" y="1348467"/>
                </a:lnTo>
                <a:lnTo>
                  <a:pt x="679365" y="1385962"/>
                </a:lnTo>
                <a:lnTo>
                  <a:pt x="648917" y="1422095"/>
                </a:lnTo>
                <a:lnTo>
                  <a:pt x="616179" y="1456825"/>
                </a:lnTo>
                <a:lnTo>
                  <a:pt x="581171" y="1490110"/>
                </a:lnTo>
                <a:lnTo>
                  <a:pt x="543914" y="1521909"/>
                </a:lnTo>
                <a:lnTo>
                  <a:pt x="504431" y="1552181"/>
                </a:lnTo>
                <a:lnTo>
                  <a:pt x="0" y="858012"/>
                </a:lnTo>
                <a:close/>
              </a:path>
            </a:pathLst>
          </a:custGeom>
          <a:ln w="148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858043" y="8279203"/>
            <a:ext cx="607060" cy="858519"/>
          </a:xfrm>
          <a:custGeom>
            <a:avLst/>
            <a:gdLst/>
            <a:ahLst/>
            <a:cxnLst/>
            <a:rect l="l" t="t" r="r" b="b"/>
            <a:pathLst>
              <a:path w="607059" h="858520">
                <a:moveTo>
                  <a:pt x="606704" y="0"/>
                </a:moveTo>
                <a:lnTo>
                  <a:pt x="558946" y="1320"/>
                </a:lnTo>
                <a:lnTo>
                  <a:pt x="511440" y="5270"/>
                </a:lnTo>
                <a:lnTo>
                  <a:pt x="464292" y="11831"/>
                </a:lnTo>
                <a:lnTo>
                  <a:pt x="417611" y="20986"/>
                </a:lnTo>
                <a:lnTo>
                  <a:pt x="371503" y="32718"/>
                </a:lnTo>
                <a:lnTo>
                  <a:pt x="326075" y="47008"/>
                </a:lnTo>
                <a:lnTo>
                  <a:pt x="281435" y="63839"/>
                </a:lnTo>
                <a:lnTo>
                  <a:pt x="237689" y="83194"/>
                </a:lnTo>
                <a:lnTo>
                  <a:pt x="194945" y="105055"/>
                </a:lnTo>
                <a:lnTo>
                  <a:pt x="153309" y="129404"/>
                </a:lnTo>
                <a:lnTo>
                  <a:pt x="112890" y="156224"/>
                </a:lnTo>
                <a:lnTo>
                  <a:pt x="73794" y="185497"/>
                </a:lnTo>
                <a:lnTo>
                  <a:pt x="36128" y="217206"/>
                </a:lnTo>
                <a:lnTo>
                  <a:pt x="0" y="251333"/>
                </a:lnTo>
                <a:lnTo>
                  <a:pt x="606704" y="858037"/>
                </a:lnTo>
                <a:lnTo>
                  <a:pt x="606704" y="0"/>
                </a:lnTo>
                <a:close/>
              </a:path>
            </a:pathLst>
          </a:custGeom>
          <a:solidFill>
            <a:srgbClr val="C444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858043" y="8279203"/>
            <a:ext cx="607060" cy="858519"/>
          </a:xfrm>
          <a:custGeom>
            <a:avLst/>
            <a:gdLst/>
            <a:ahLst/>
            <a:cxnLst/>
            <a:rect l="l" t="t" r="r" b="b"/>
            <a:pathLst>
              <a:path w="607059" h="858520">
                <a:moveTo>
                  <a:pt x="606704" y="858037"/>
                </a:moveTo>
                <a:lnTo>
                  <a:pt x="0" y="251333"/>
                </a:lnTo>
                <a:lnTo>
                  <a:pt x="36128" y="217206"/>
                </a:lnTo>
                <a:lnTo>
                  <a:pt x="73794" y="185497"/>
                </a:lnTo>
                <a:lnTo>
                  <a:pt x="112890" y="156224"/>
                </a:lnTo>
                <a:lnTo>
                  <a:pt x="153309" y="129404"/>
                </a:lnTo>
                <a:lnTo>
                  <a:pt x="194945" y="105055"/>
                </a:lnTo>
                <a:lnTo>
                  <a:pt x="237689" y="83194"/>
                </a:lnTo>
                <a:lnTo>
                  <a:pt x="281435" y="63839"/>
                </a:lnTo>
                <a:lnTo>
                  <a:pt x="326075" y="47008"/>
                </a:lnTo>
                <a:lnTo>
                  <a:pt x="371503" y="32718"/>
                </a:lnTo>
                <a:lnTo>
                  <a:pt x="417611" y="20986"/>
                </a:lnTo>
                <a:lnTo>
                  <a:pt x="464292" y="11831"/>
                </a:lnTo>
                <a:lnTo>
                  <a:pt x="511440" y="5270"/>
                </a:lnTo>
                <a:lnTo>
                  <a:pt x="558946" y="1320"/>
                </a:lnTo>
                <a:lnTo>
                  <a:pt x="606704" y="0"/>
                </a:lnTo>
                <a:lnTo>
                  <a:pt x="606704" y="858037"/>
                </a:lnTo>
                <a:close/>
              </a:path>
            </a:pathLst>
          </a:custGeom>
          <a:ln w="148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618136" y="8530536"/>
            <a:ext cx="858519" cy="1357630"/>
          </a:xfrm>
          <a:custGeom>
            <a:avLst/>
            <a:gdLst/>
            <a:ahLst/>
            <a:cxnLst/>
            <a:rect l="l" t="t" r="r" b="b"/>
            <a:pathLst>
              <a:path w="858519" h="1357629">
                <a:moveTo>
                  <a:pt x="251409" y="0"/>
                </a:moveTo>
                <a:lnTo>
                  <a:pt x="217695" y="35470"/>
                </a:lnTo>
                <a:lnTo>
                  <a:pt x="186983" y="71595"/>
                </a:lnTo>
                <a:lnTo>
                  <a:pt x="158754" y="109056"/>
                </a:lnTo>
                <a:lnTo>
                  <a:pt x="132489" y="148540"/>
                </a:lnTo>
                <a:lnTo>
                  <a:pt x="107670" y="190728"/>
                </a:lnTo>
                <a:lnTo>
                  <a:pt x="85254" y="233969"/>
                </a:lnTo>
                <a:lnTo>
                  <a:pt x="65517" y="277881"/>
                </a:lnTo>
                <a:lnTo>
                  <a:pt x="48430" y="322365"/>
                </a:lnTo>
                <a:lnTo>
                  <a:pt x="33967" y="367323"/>
                </a:lnTo>
                <a:lnTo>
                  <a:pt x="22097" y="412656"/>
                </a:lnTo>
                <a:lnTo>
                  <a:pt x="12794" y="458265"/>
                </a:lnTo>
                <a:lnTo>
                  <a:pt x="6029" y="504053"/>
                </a:lnTo>
                <a:lnTo>
                  <a:pt x="1774" y="549921"/>
                </a:lnTo>
                <a:lnTo>
                  <a:pt x="0" y="595769"/>
                </a:lnTo>
                <a:lnTo>
                  <a:pt x="679" y="641501"/>
                </a:lnTo>
                <a:lnTo>
                  <a:pt x="3783" y="687016"/>
                </a:lnTo>
                <a:lnTo>
                  <a:pt x="9284" y="732218"/>
                </a:lnTo>
                <a:lnTo>
                  <a:pt x="17153" y="777006"/>
                </a:lnTo>
                <a:lnTo>
                  <a:pt x="27363" y="821284"/>
                </a:lnTo>
                <a:lnTo>
                  <a:pt x="39885" y="864952"/>
                </a:lnTo>
                <a:lnTo>
                  <a:pt x="54691" y="907911"/>
                </a:lnTo>
                <a:lnTo>
                  <a:pt x="71752" y="950064"/>
                </a:lnTo>
                <a:lnTo>
                  <a:pt x="91041" y="991311"/>
                </a:lnTo>
                <a:lnTo>
                  <a:pt x="112529" y="1031555"/>
                </a:lnTo>
                <a:lnTo>
                  <a:pt x="136188" y="1070697"/>
                </a:lnTo>
                <a:lnTo>
                  <a:pt x="161989" y="1108638"/>
                </a:lnTo>
                <a:lnTo>
                  <a:pt x="189905" y="1145280"/>
                </a:lnTo>
                <a:lnTo>
                  <a:pt x="219907" y="1180524"/>
                </a:lnTo>
                <a:lnTo>
                  <a:pt x="251967" y="1214272"/>
                </a:lnTo>
                <a:lnTo>
                  <a:pt x="286057" y="1246425"/>
                </a:lnTo>
                <a:lnTo>
                  <a:pt x="322149" y="1276885"/>
                </a:lnTo>
                <a:lnTo>
                  <a:pt x="360213" y="1305553"/>
                </a:lnTo>
                <a:lnTo>
                  <a:pt x="400223" y="1332332"/>
                </a:lnTo>
                <a:lnTo>
                  <a:pt x="442150" y="1357122"/>
                </a:lnTo>
                <a:lnTo>
                  <a:pt x="858126" y="606704"/>
                </a:lnTo>
                <a:lnTo>
                  <a:pt x="251409" y="0"/>
                </a:lnTo>
                <a:close/>
              </a:path>
            </a:pathLst>
          </a:custGeom>
          <a:solidFill>
            <a:srgbClr val="00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618136" y="8530536"/>
            <a:ext cx="858519" cy="1357630"/>
          </a:xfrm>
          <a:custGeom>
            <a:avLst/>
            <a:gdLst/>
            <a:ahLst/>
            <a:cxnLst/>
            <a:rect l="l" t="t" r="r" b="b"/>
            <a:pathLst>
              <a:path w="858519" h="1357629">
                <a:moveTo>
                  <a:pt x="858126" y="606704"/>
                </a:moveTo>
                <a:lnTo>
                  <a:pt x="442150" y="1357122"/>
                </a:lnTo>
                <a:lnTo>
                  <a:pt x="400223" y="1332332"/>
                </a:lnTo>
                <a:lnTo>
                  <a:pt x="360213" y="1305553"/>
                </a:lnTo>
                <a:lnTo>
                  <a:pt x="322149" y="1276885"/>
                </a:lnTo>
                <a:lnTo>
                  <a:pt x="286057" y="1246425"/>
                </a:lnTo>
                <a:lnTo>
                  <a:pt x="251967" y="1214272"/>
                </a:lnTo>
                <a:lnTo>
                  <a:pt x="219907" y="1180524"/>
                </a:lnTo>
                <a:lnTo>
                  <a:pt x="189905" y="1145280"/>
                </a:lnTo>
                <a:lnTo>
                  <a:pt x="161989" y="1108638"/>
                </a:lnTo>
                <a:lnTo>
                  <a:pt x="136188" y="1070697"/>
                </a:lnTo>
                <a:lnTo>
                  <a:pt x="112529" y="1031555"/>
                </a:lnTo>
                <a:lnTo>
                  <a:pt x="91041" y="991311"/>
                </a:lnTo>
                <a:lnTo>
                  <a:pt x="71752" y="950064"/>
                </a:lnTo>
                <a:lnTo>
                  <a:pt x="54691" y="907911"/>
                </a:lnTo>
                <a:lnTo>
                  <a:pt x="39885" y="864952"/>
                </a:lnTo>
                <a:lnTo>
                  <a:pt x="27363" y="821284"/>
                </a:lnTo>
                <a:lnTo>
                  <a:pt x="17153" y="777006"/>
                </a:lnTo>
                <a:lnTo>
                  <a:pt x="9284" y="732218"/>
                </a:lnTo>
                <a:lnTo>
                  <a:pt x="3783" y="687016"/>
                </a:lnTo>
                <a:lnTo>
                  <a:pt x="679" y="641501"/>
                </a:lnTo>
                <a:lnTo>
                  <a:pt x="0" y="595769"/>
                </a:lnTo>
                <a:lnTo>
                  <a:pt x="1774" y="549921"/>
                </a:lnTo>
                <a:lnTo>
                  <a:pt x="6029" y="504053"/>
                </a:lnTo>
                <a:lnTo>
                  <a:pt x="12794" y="458265"/>
                </a:lnTo>
                <a:lnTo>
                  <a:pt x="22097" y="412656"/>
                </a:lnTo>
                <a:lnTo>
                  <a:pt x="33967" y="367323"/>
                </a:lnTo>
                <a:lnTo>
                  <a:pt x="48430" y="322365"/>
                </a:lnTo>
                <a:lnTo>
                  <a:pt x="65517" y="277881"/>
                </a:lnTo>
                <a:lnTo>
                  <a:pt x="85254" y="233969"/>
                </a:lnTo>
                <a:lnTo>
                  <a:pt x="107670" y="190728"/>
                </a:lnTo>
                <a:lnTo>
                  <a:pt x="132489" y="148540"/>
                </a:lnTo>
                <a:lnTo>
                  <a:pt x="158754" y="109056"/>
                </a:lnTo>
                <a:lnTo>
                  <a:pt x="186983" y="71595"/>
                </a:lnTo>
                <a:lnTo>
                  <a:pt x="217695" y="35470"/>
                </a:lnTo>
                <a:lnTo>
                  <a:pt x="251409" y="0"/>
                </a:lnTo>
                <a:lnTo>
                  <a:pt x="858126" y="606704"/>
                </a:lnTo>
                <a:close/>
              </a:path>
            </a:pathLst>
          </a:custGeom>
          <a:ln w="148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053090" y="8279203"/>
            <a:ext cx="1275715" cy="1716405"/>
          </a:xfrm>
          <a:custGeom>
            <a:avLst/>
            <a:gdLst/>
            <a:ahLst/>
            <a:cxnLst/>
            <a:rect l="l" t="t" r="r" b="b"/>
            <a:pathLst>
              <a:path w="1275715" h="1716404">
                <a:moveTo>
                  <a:pt x="411657" y="0"/>
                </a:moveTo>
                <a:lnTo>
                  <a:pt x="411657" y="858037"/>
                </a:lnTo>
                <a:lnTo>
                  <a:pt x="0" y="1608455"/>
                </a:lnTo>
                <a:lnTo>
                  <a:pt x="45468" y="1632237"/>
                </a:lnTo>
                <a:lnTo>
                  <a:pt x="90397" y="1652800"/>
                </a:lnTo>
                <a:lnTo>
                  <a:pt x="135149" y="1670256"/>
                </a:lnTo>
                <a:lnTo>
                  <a:pt x="180088" y="1684717"/>
                </a:lnTo>
                <a:lnTo>
                  <a:pt x="225576" y="1696297"/>
                </a:lnTo>
                <a:lnTo>
                  <a:pt x="271978" y="1705107"/>
                </a:lnTo>
                <a:lnTo>
                  <a:pt x="319656" y="1711261"/>
                </a:lnTo>
                <a:lnTo>
                  <a:pt x="368973" y="1714871"/>
                </a:lnTo>
                <a:lnTo>
                  <a:pt x="420293" y="1716049"/>
                </a:lnTo>
                <a:lnTo>
                  <a:pt x="468971" y="1714691"/>
                </a:lnTo>
                <a:lnTo>
                  <a:pt x="516918" y="1710664"/>
                </a:lnTo>
                <a:lnTo>
                  <a:pt x="564061" y="1704042"/>
                </a:lnTo>
                <a:lnTo>
                  <a:pt x="610331" y="1694896"/>
                </a:lnTo>
                <a:lnTo>
                  <a:pt x="655656" y="1683300"/>
                </a:lnTo>
                <a:lnTo>
                  <a:pt x="699966" y="1669325"/>
                </a:lnTo>
                <a:lnTo>
                  <a:pt x="743188" y="1653044"/>
                </a:lnTo>
                <a:lnTo>
                  <a:pt x="785253" y="1634529"/>
                </a:lnTo>
                <a:lnTo>
                  <a:pt x="826089" y="1613853"/>
                </a:lnTo>
                <a:lnTo>
                  <a:pt x="865626" y="1591088"/>
                </a:lnTo>
                <a:lnTo>
                  <a:pt x="903791" y="1566307"/>
                </a:lnTo>
                <a:lnTo>
                  <a:pt x="940515" y="1539582"/>
                </a:lnTo>
                <a:lnTo>
                  <a:pt x="975726" y="1510986"/>
                </a:lnTo>
                <a:lnTo>
                  <a:pt x="1009353" y="1480591"/>
                </a:lnTo>
                <a:lnTo>
                  <a:pt x="1041325" y="1448469"/>
                </a:lnTo>
                <a:lnTo>
                  <a:pt x="1071571" y="1414693"/>
                </a:lnTo>
                <a:lnTo>
                  <a:pt x="1100020" y="1379335"/>
                </a:lnTo>
                <a:lnTo>
                  <a:pt x="1126602" y="1342468"/>
                </a:lnTo>
                <a:lnTo>
                  <a:pt x="1151245" y="1304165"/>
                </a:lnTo>
                <a:lnTo>
                  <a:pt x="1173877" y="1264496"/>
                </a:lnTo>
                <a:lnTo>
                  <a:pt x="1194429" y="1223536"/>
                </a:lnTo>
                <a:lnTo>
                  <a:pt x="1212829" y="1181357"/>
                </a:lnTo>
                <a:lnTo>
                  <a:pt x="1229006" y="1138030"/>
                </a:lnTo>
                <a:lnTo>
                  <a:pt x="1242889" y="1093629"/>
                </a:lnTo>
                <a:lnTo>
                  <a:pt x="1254407" y="1048225"/>
                </a:lnTo>
                <a:lnTo>
                  <a:pt x="1263489" y="1001891"/>
                </a:lnTo>
                <a:lnTo>
                  <a:pt x="1270064" y="954701"/>
                </a:lnTo>
                <a:lnTo>
                  <a:pt x="1274062" y="906725"/>
                </a:lnTo>
                <a:lnTo>
                  <a:pt x="1275410" y="858037"/>
                </a:lnTo>
                <a:lnTo>
                  <a:pt x="1274040" y="809347"/>
                </a:lnTo>
                <a:lnTo>
                  <a:pt x="1269980" y="761370"/>
                </a:lnTo>
                <a:lnTo>
                  <a:pt x="1263303" y="714178"/>
                </a:lnTo>
                <a:lnTo>
                  <a:pt x="1254083" y="667844"/>
                </a:lnTo>
                <a:lnTo>
                  <a:pt x="1242392" y="622439"/>
                </a:lnTo>
                <a:lnTo>
                  <a:pt x="1228305" y="578036"/>
                </a:lnTo>
                <a:lnTo>
                  <a:pt x="1211894" y="534708"/>
                </a:lnTo>
                <a:lnTo>
                  <a:pt x="1193234" y="492527"/>
                </a:lnTo>
                <a:lnTo>
                  <a:pt x="1172397" y="451566"/>
                </a:lnTo>
                <a:lnTo>
                  <a:pt x="1149457" y="411897"/>
                </a:lnTo>
                <a:lnTo>
                  <a:pt x="1124487" y="373592"/>
                </a:lnTo>
                <a:lnTo>
                  <a:pt x="1097561" y="336724"/>
                </a:lnTo>
                <a:lnTo>
                  <a:pt x="1068753" y="301365"/>
                </a:lnTo>
                <a:lnTo>
                  <a:pt x="1038135" y="267588"/>
                </a:lnTo>
                <a:lnTo>
                  <a:pt x="1005781" y="235465"/>
                </a:lnTo>
                <a:lnTo>
                  <a:pt x="971764" y="205069"/>
                </a:lnTo>
                <a:lnTo>
                  <a:pt x="936158" y="176472"/>
                </a:lnTo>
                <a:lnTo>
                  <a:pt x="899037" y="149746"/>
                </a:lnTo>
                <a:lnTo>
                  <a:pt x="860473" y="124964"/>
                </a:lnTo>
                <a:lnTo>
                  <a:pt x="820540" y="102199"/>
                </a:lnTo>
                <a:lnTo>
                  <a:pt x="779312" y="81522"/>
                </a:lnTo>
                <a:lnTo>
                  <a:pt x="736862" y="63007"/>
                </a:lnTo>
                <a:lnTo>
                  <a:pt x="693263" y="46725"/>
                </a:lnTo>
                <a:lnTo>
                  <a:pt x="648588" y="32750"/>
                </a:lnTo>
                <a:lnTo>
                  <a:pt x="602912" y="21153"/>
                </a:lnTo>
                <a:lnTo>
                  <a:pt x="556308" y="12007"/>
                </a:lnTo>
                <a:lnTo>
                  <a:pt x="508848" y="5384"/>
                </a:lnTo>
                <a:lnTo>
                  <a:pt x="460607" y="1358"/>
                </a:lnTo>
                <a:lnTo>
                  <a:pt x="411657" y="0"/>
                </a:lnTo>
                <a:close/>
              </a:path>
            </a:pathLst>
          </a:custGeom>
          <a:solidFill>
            <a:srgbClr val="FBB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053090" y="8279203"/>
            <a:ext cx="1275715" cy="1716405"/>
          </a:xfrm>
          <a:custGeom>
            <a:avLst/>
            <a:gdLst/>
            <a:ahLst/>
            <a:cxnLst/>
            <a:rect l="l" t="t" r="r" b="b"/>
            <a:pathLst>
              <a:path w="1275715" h="1716404">
                <a:moveTo>
                  <a:pt x="411657" y="858037"/>
                </a:moveTo>
                <a:lnTo>
                  <a:pt x="411657" y="0"/>
                </a:lnTo>
                <a:lnTo>
                  <a:pt x="460607" y="1358"/>
                </a:lnTo>
                <a:lnTo>
                  <a:pt x="508848" y="5384"/>
                </a:lnTo>
                <a:lnTo>
                  <a:pt x="556308" y="12007"/>
                </a:lnTo>
                <a:lnTo>
                  <a:pt x="602912" y="21153"/>
                </a:lnTo>
                <a:lnTo>
                  <a:pt x="648588" y="32750"/>
                </a:lnTo>
                <a:lnTo>
                  <a:pt x="693263" y="46725"/>
                </a:lnTo>
                <a:lnTo>
                  <a:pt x="736862" y="63007"/>
                </a:lnTo>
                <a:lnTo>
                  <a:pt x="779312" y="81522"/>
                </a:lnTo>
                <a:lnTo>
                  <a:pt x="820540" y="102199"/>
                </a:lnTo>
                <a:lnTo>
                  <a:pt x="860473" y="124964"/>
                </a:lnTo>
                <a:lnTo>
                  <a:pt x="899037" y="149746"/>
                </a:lnTo>
                <a:lnTo>
                  <a:pt x="936158" y="176472"/>
                </a:lnTo>
                <a:lnTo>
                  <a:pt x="971764" y="205069"/>
                </a:lnTo>
                <a:lnTo>
                  <a:pt x="1005781" y="235465"/>
                </a:lnTo>
                <a:lnTo>
                  <a:pt x="1038135" y="267588"/>
                </a:lnTo>
                <a:lnTo>
                  <a:pt x="1068753" y="301365"/>
                </a:lnTo>
                <a:lnTo>
                  <a:pt x="1097561" y="336724"/>
                </a:lnTo>
                <a:lnTo>
                  <a:pt x="1124487" y="373592"/>
                </a:lnTo>
                <a:lnTo>
                  <a:pt x="1149457" y="411897"/>
                </a:lnTo>
                <a:lnTo>
                  <a:pt x="1172397" y="451566"/>
                </a:lnTo>
                <a:lnTo>
                  <a:pt x="1193234" y="492527"/>
                </a:lnTo>
                <a:lnTo>
                  <a:pt x="1211894" y="534708"/>
                </a:lnTo>
                <a:lnTo>
                  <a:pt x="1228305" y="578036"/>
                </a:lnTo>
                <a:lnTo>
                  <a:pt x="1242392" y="622439"/>
                </a:lnTo>
                <a:lnTo>
                  <a:pt x="1254083" y="667844"/>
                </a:lnTo>
                <a:lnTo>
                  <a:pt x="1263303" y="714178"/>
                </a:lnTo>
                <a:lnTo>
                  <a:pt x="1269980" y="761370"/>
                </a:lnTo>
                <a:lnTo>
                  <a:pt x="1274040" y="809347"/>
                </a:lnTo>
                <a:lnTo>
                  <a:pt x="1275410" y="858037"/>
                </a:lnTo>
                <a:lnTo>
                  <a:pt x="1274062" y="906725"/>
                </a:lnTo>
                <a:lnTo>
                  <a:pt x="1270064" y="954701"/>
                </a:lnTo>
                <a:lnTo>
                  <a:pt x="1263489" y="1001891"/>
                </a:lnTo>
                <a:lnTo>
                  <a:pt x="1254407" y="1048225"/>
                </a:lnTo>
                <a:lnTo>
                  <a:pt x="1242889" y="1093629"/>
                </a:lnTo>
                <a:lnTo>
                  <a:pt x="1229006" y="1138030"/>
                </a:lnTo>
                <a:lnTo>
                  <a:pt x="1212829" y="1181357"/>
                </a:lnTo>
                <a:lnTo>
                  <a:pt x="1194429" y="1223536"/>
                </a:lnTo>
                <a:lnTo>
                  <a:pt x="1173877" y="1264496"/>
                </a:lnTo>
                <a:lnTo>
                  <a:pt x="1151245" y="1304165"/>
                </a:lnTo>
                <a:lnTo>
                  <a:pt x="1126602" y="1342468"/>
                </a:lnTo>
                <a:lnTo>
                  <a:pt x="1100020" y="1379335"/>
                </a:lnTo>
                <a:lnTo>
                  <a:pt x="1071571" y="1414693"/>
                </a:lnTo>
                <a:lnTo>
                  <a:pt x="1041325" y="1448469"/>
                </a:lnTo>
                <a:lnTo>
                  <a:pt x="1009353" y="1480591"/>
                </a:lnTo>
                <a:lnTo>
                  <a:pt x="975726" y="1510986"/>
                </a:lnTo>
                <a:lnTo>
                  <a:pt x="940515" y="1539582"/>
                </a:lnTo>
                <a:lnTo>
                  <a:pt x="903791" y="1566307"/>
                </a:lnTo>
                <a:lnTo>
                  <a:pt x="865626" y="1591088"/>
                </a:lnTo>
                <a:lnTo>
                  <a:pt x="826089" y="1613853"/>
                </a:lnTo>
                <a:lnTo>
                  <a:pt x="785253" y="1634529"/>
                </a:lnTo>
                <a:lnTo>
                  <a:pt x="743188" y="1653044"/>
                </a:lnTo>
                <a:lnTo>
                  <a:pt x="699966" y="1669325"/>
                </a:lnTo>
                <a:lnTo>
                  <a:pt x="655656" y="1683300"/>
                </a:lnTo>
                <a:lnTo>
                  <a:pt x="610331" y="1694896"/>
                </a:lnTo>
                <a:lnTo>
                  <a:pt x="564061" y="1704042"/>
                </a:lnTo>
                <a:lnTo>
                  <a:pt x="516918" y="1710664"/>
                </a:lnTo>
                <a:lnTo>
                  <a:pt x="468971" y="1714691"/>
                </a:lnTo>
                <a:lnTo>
                  <a:pt x="420293" y="1716049"/>
                </a:lnTo>
                <a:lnTo>
                  <a:pt x="368973" y="1714871"/>
                </a:lnTo>
                <a:lnTo>
                  <a:pt x="319656" y="1711261"/>
                </a:lnTo>
                <a:lnTo>
                  <a:pt x="271978" y="1705107"/>
                </a:lnTo>
                <a:lnTo>
                  <a:pt x="225576" y="1696297"/>
                </a:lnTo>
                <a:lnTo>
                  <a:pt x="180088" y="1684717"/>
                </a:lnTo>
                <a:lnTo>
                  <a:pt x="135149" y="1670256"/>
                </a:lnTo>
                <a:lnTo>
                  <a:pt x="90397" y="1652800"/>
                </a:lnTo>
                <a:lnTo>
                  <a:pt x="45468" y="1632237"/>
                </a:lnTo>
                <a:lnTo>
                  <a:pt x="0" y="1608455"/>
                </a:lnTo>
                <a:lnTo>
                  <a:pt x="411657" y="858037"/>
                </a:lnTo>
                <a:close/>
              </a:path>
            </a:pathLst>
          </a:custGeom>
          <a:ln w="148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348660" y="8704846"/>
            <a:ext cx="863600" cy="8636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431698" y="0"/>
                </a:moveTo>
                <a:lnTo>
                  <a:pt x="384660" y="2533"/>
                </a:lnTo>
                <a:lnTo>
                  <a:pt x="339089" y="9957"/>
                </a:lnTo>
                <a:lnTo>
                  <a:pt x="295249" y="22008"/>
                </a:lnTo>
                <a:lnTo>
                  <a:pt x="253402" y="38424"/>
                </a:lnTo>
                <a:lnTo>
                  <a:pt x="213813" y="58940"/>
                </a:lnTo>
                <a:lnTo>
                  <a:pt x="176744" y="83294"/>
                </a:lnTo>
                <a:lnTo>
                  <a:pt x="142459" y="111222"/>
                </a:lnTo>
                <a:lnTo>
                  <a:pt x="111221" y="142461"/>
                </a:lnTo>
                <a:lnTo>
                  <a:pt x="83293" y="176747"/>
                </a:lnTo>
                <a:lnTo>
                  <a:pt x="58940" y="213817"/>
                </a:lnTo>
                <a:lnTo>
                  <a:pt x="38424" y="253407"/>
                </a:lnTo>
                <a:lnTo>
                  <a:pt x="22008" y="295256"/>
                </a:lnTo>
                <a:lnTo>
                  <a:pt x="9957" y="339098"/>
                </a:lnTo>
                <a:lnTo>
                  <a:pt x="2533" y="384671"/>
                </a:lnTo>
                <a:lnTo>
                  <a:pt x="0" y="431711"/>
                </a:lnTo>
                <a:lnTo>
                  <a:pt x="2533" y="478751"/>
                </a:lnTo>
                <a:lnTo>
                  <a:pt x="9957" y="524323"/>
                </a:lnTo>
                <a:lnTo>
                  <a:pt x="22008" y="568166"/>
                </a:lnTo>
                <a:lnTo>
                  <a:pt x="38424" y="610014"/>
                </a:lnTo>
                <a:lnTo>
                  <a:pt x="58940" y="649604"/>
                </a:lnTo>
                <a:lnTo>
                  <a:pt x="83293" y="686675"/>
                </a:lnTo>
                <a:lnTo>
                  <a:pt x="111221" y="720961"/>
                </a:lnTo>
                <a:lnTo>
                  <a:pt x="142459" y="752199"/>
                </a:lnTo>
                <a:lnTo>
                  <a:pt x="176744" y="780127"/>
                </a:lnTo>
                <a:lnTo>
                  <a:pt x="213813" y="804481"/>
                </a:lnTo>
                <a:lnTo>
                  <a:pt x="253402" y="824997"/>
                </a:lnTo>
                <a:lnTo>
                  <a:pt x="295249" y="841413"/>
                </a:lnTo>
                <a:lnTo>
                  <a:pt x="339089" y="853464"/>
                </a:lnTo>
                <a:lnTo>
                  <a:pt x="384660" y="860889"/>
                </a:lnTo>
                <a:lnTo>
                  <a:pt x="431698" y="863422"/>
                </a:lnTo>
                <a:lnTo>
                  <a:pt x="478738" y="860889"/>
                </a:lnTo>
                <a:lnTo>
                  <a:pt x="524311" y="853464"/>
                </a:lnTo>
                <a:lnTo>
                  <a:pt x="568153" y="841413"/>
                </a:lnTo>
                <a:lnTo>
                  <a:pt x="610001" y="824997"/>
                </a:lnTo>
                <a:lnTo>
                  <a:pt x="649592" y="804481"/>
                </a:lnTo>
                <a:lnTo>
                  <a:pt x="686662" y="780127"/>
                </a:lnTo>
                <a:lnTo>
                  <a:pt x="720948" y="752199"/>
                </a:lnTo>
                <a:lnTo>
                  <a:pt x="752187" y="720961"/>
                </a:lnTo>
                <a:lnTo>
                  <a:pt x="780114" y="686675"/>
                </a:lnTo>
                <a:lnTo>
                  <a:pt x="804468" y="649604"/>
                </a:lnTo>
                <a:lnTo>
                  <a:pt x="824985" y="610014"/>
                </a:lnTo>
                <a:lnTo>
                  <a:pt x="841400" y="568166"/>
                </a:lnTo>
                <a:lnTo>
                  <a:pt x="853452" y="524323"/>
                </a:lnTo>
                <a:lnTo>
                  <a:pt x="860876" y="478751"/>
                </a:lnTo>
                <a:lnTo>
                  <a:pt x="863409" y="431711"/>
                </a:lnTo>
                <a:lnTo>
                  <a:pt x="860876" y="384671"/>
                </a:lnTo>
                <a:lnTo>
                  <a:pt x="853452" y="339098"/>
                </a:lnTo>
                <a:lnTo>
                  <a:pt x="841400" y="295256"/>
                </a:lnTo>
                <a:lnTo>
                  <a:pt x="824985" y="253407"/>
                </a:lnTo>
                <a:lnTo>
                  <a:pt x="804468" y="213817"/>
                </a:lnTo>
                <a:lnTo>
                  <a:pt x="780114" y="176747"/>
                </a:lnTo>
                <a:lnTo>
                  <a:pt x="752187" y="142461"/>
                </a:lnTo>
                <a:lnTo>
                  <a:pt x="720948" y="111222"/>
                </a:lnTo>
                <a:lnTo>
                  <a:pt x="686662" y="83294"/>
                </a:lnTo>
                <a:lnTo>
                  <a:pt x="649592" y="58940"/>
                </a:lnTo>
                <a:lnTo>
                  <a:pt x="610001" y="38424"/>
                </a:lnTo>
                <a:lnTo>
                  <a:pt x="568153" y="22008"/>
                </a:lnTo>
                <a:lnTo>
                  <a:pt x="524311" y="9957"/>
                </a:lnTo>
                <a:lnTo>
                  <a:pt x="478738" y="2533"/>
                </a:lnTo>
                <a:lnTo>
                  <a:pt x="431698" y="0"/>
                </a:lnTo>
                <a:close/>
              </a:path>
            </a:pathLst>
          </a:custGeom>
          <a:solidFill>
            <a:srgbClr val="C7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48660" y="8704846"/>
            <a:ext cx="863600" cy="8636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409" y="431711"/>
                </a:moveTo>
                <a:lnTo>
                  <a:pt x="860876" y="478751"/>
                </a:lnTo>
                <a:lnTo>
                  <a:pt x="853452" y="524323"/>
                </a:lnTo>
                <a:lnTo>
                  <a:pt x="841400" y="568166"/>
                </a:lnTo>
                <a:lnTo>
                  <a:pt x="824985" y="610014"/>
                </a:lnTo>
                <a:lnTo>
                  <a:pt x="804468" y="649604"/>
                </a:lnTo>
                <a:lnTo>
                  <a:pt x="780114" y="686675"/>
                </a:lnTo>
                <a:lnTo>
                  <a:pt x="752187" y="720961"/>
                </a:lnTo>
                <a:lnTo>
                  <a:pt x="720948" y="752199"/>
                </a:lnTo>
                <a:lnTo>
                  <a:pt x="686662" y="780127"/>
                </a:lnTo>
                <a:lnTo>
                  <a:pt x="649592" y="804481"/>
                </a:lnTo>
                <a:lnTo>
                  <a:pt x="610001" y="824997"/>
                </a:lnTo>
                <a:lnTo>
                  <a:pt x="568153" y="841413"/>
                </a:lnTo>
                <a:lnTo>
                  <a:pt x="524311" y="853464"/>
                </a:lnTo>
                <a:lnTo>
                  <a:pt x="478738" y="860889"/>
                </a:lnTo>
                <a:lnTo>
                  <a:pt x="431698" y="863422"/>
                </a:lnTo>
                <a:lnTo>
                  <a:pt x="384660" y="860889"/>
                </a:lnTo>
                <a:lnTo>
                  <a:pt x="339089" y="853464"/>
                </a:lnTo>
                <a:lnTo>
                  <a:pt x="295249" y="841413"/>
                </a:lnTo>
                <a:lnTo>
                  <a:pt x="253402" y="824997"/>
                </a:lnTo>
                <a:lnTo>
                  <a:pt x="213813" y="804481"/>
                </a:lnTo>
                <a:lnTo>
                  <a:pt x="176744" y="780127"/>
                </a:lnTo>
                <a:lnTo>
                  <a:pt x="142459" y="752199"/>
                </a:lnTo>
                <a:lnTo>
                  <a:pt x="111221" y="720961"/>
                </a:lnTo>
                <a:lnTo>
                  <a:pt x="83293" y="686675"/>
                </a:lnTo>
                <a:lnTo>
                  <a:pt x="58940" y="649604"/>
                </a:lnTo>
                <a:lnTo>
                  <a:pt x="38424" y="610014"/>
                </a:lnTo>
                <a:lnTo>
                  <a:pt x="22008" y="568166"/>
                </a:lnTo>
                <a:lnTo>
                  <a:pt x="9957" y="524323"/>
                </a:lnTo>
                <a:lnTo>
                  <a:pt x="2533" y="478751"/>
                </a:lnTo>
                <a:lnTo>
                  <a:pt x="0" y="431711"/>
                </a:lnTo>
                <a:lnTo>
                  <a:pt x="2533" y="384671"/>
                </a:lnTo>
                <a:lnTo>
                  <a:pt x="9957" y="339098"/>
                </a:lnTo>
                <a:lnTo>
                  <a:pt x="22008" y="295256"/>
                </a:lnTo>
                <a:lnTo>
                  <a:pt x="38424" y="253407"/>
                </a:lnTo>
                <a:lnTo>
                  <a:pt x="58940" y="213817"/>
                </a:lnTo>
                <a:lnTo>
                  <a:pt x="83293" y="176747"/>
                </a:lnTo>
                <a:lnTo>
                  <a:pt x="111221" y="142461"/>
                </a:lnTo>
                <a:lnTo>
                  <a:pt x="142459" y="111222"/>
                </a:lnTo>
                <a:lnTo>
                  <a:pt x="176744" y="83294"/>
                </a:lnTo>
                <a:lnTo>
                  <a:pt x="213813" y="58940"/>
                </a:lnTo>
                <a:lnTo>
                  <a:pt x="253402" y="38424"/>
                </a:lnTo>
                <a:lnTo>
                  <a:pt x="295249" y="22008"/>
                </a:lnTo>
                <a:lnTo>
                  <a:pt x="339089" y="9957"/>
                </a:lnTo>
                <a:lnTo>
                  <a:pt x="384660" y="2533"/>
                </a:lnTo>
                <a:lnTo>
                  <a:pt x="431698" y="0"/>
                </a:lnTo>
                <a:lnTo>
                  <a:pt x="478738" y="2533"/>
                </a:lnTo>
                <a:lnTo>
                  <a:pt x="524311" y="9957"/>
                </a:lnTo>
                <a:lnTo>
                  <a:pt x="568153" y="22008"/>
                </a:lnTo>
                <a:lnTo>
                  <a:pt x="610001" y="38424"/>
                </a:lnTo>
                <a:lnTo>
                  <a:pt x="649592" y="58940"/>
                </a:lnTo>
                <a:lnTo>
                  <a:pt x="686662" y="83294"/>
                </a:lnTo>
                <a:lnTo>
                  <a:pt x="720948" y="111222"/>
                </a:lnTo>
                <a:lnTo>
                  <a:pt x="752187" y="142461"/>
                </a:lnTo>
                <a:lnTo>
                  <a:pt x="780114" y="176747"/>
                </a:lnTo>
                <a:lnTo>
                  <a:pt x="804468" y="213817"/>
                </a:lnTo>
                <a:lnTo>
                  <a:pt x="824985" y="253407"/>
                </a:lnTo>
                <a:lnTo>
                  <a:pt x="841400" y="295256"/>
                </a:lnTo>
                <a:lnTo>
                  <a:pt x="853452" y="339098"/>
                </a:lnTo>
                <a:lnTo>
                  <a:pt x="860876" y="384671"/>
                </a:lnTo>
                <a:lnTo>
                  <a:pt x="863409" y="431711"/>
                </a:lnTo>
                <a:close/>
              </a:path>
            </a:pathLst>
          </a:custGeom>
          <a:ln w="148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040489" y="8704846"/>
            <a:ext cx="863600" cy="8636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431698" y="0"/>
                </a:moveTo>
                <a:lnTo>
                  <a:pt x="384660" y="2533"/>
                </a:lnTo>
                <a:lnTo>
                  <a:pt x="339089" y="9957"/>
                </a:lnTo>
                <a:lnTo>
                  <a:pt x="295249" y="22008"/>
                </a:lnTo>
                <a:lnTo>
                  <a:pt x="253402" y="38424"/>
                </a:lnTo>
                <a:lnTo>
                  <a:pt x="213813" y="58940"/>
                </a:lnTo>
                <a:lnTo>
                  <a:pt x="176744" y="83294"/>
                </a:lnTo>
                <a:lnTo>
                  <a:pt x="142459" y="111222"/>
                </a:lnTo>
                <a:lnTo>
                  <a:pt x="111221" y="142461"/>
                </a:lnTo>
                <a:lnTo>
                  <a:pt x="83293" y="176747"/>
                </a:lnTo>
                <a:lnTo>
                  <a:pt x="58940" y="213817"/>
                </a:lnTo>
                <a:lnTo>
                  <a:pt x="38424" y="253407"/>
                </a:lnTo>
                <a:lnTo>
                  <a:pt x="22008" y="295256"/>
                </a:lnTo>
                <a:lnTo>
                  <a:pt x="9957" y="339098"/>
                </a:lnTo>
                <a:lnTo>
                  <a:pt x="2533" y="384671"/>
                </a:lnTo>
                <a:lnTo>
                  <a:pt x="0" y="431711"/>
                </a:lnTo>
                <a:lnTo>
                  <a:pt x="2533" y="478751"/>
                </a:lnTo>
                <a:lnTo>
                  <a:pt x="9957" y="524323"/>
                </a:lnTo>
                <a:lnTo>
                  <a:pt x="22008" y="568166"/>
                </a:lnTo>
                <a:lnTo>
                  <a:pt x="38424" y="610014"/>
                </a:lnTo>
                <a:lnTo>
                  <a:pt x="58940" y="649604"/>
                </a:lnTo>
                <a:lnTo>
                  <a:pt x="83293" y="686675"/>
                </a:lnTo>
                <a:lnTo>
                  <a:pt x="111221" y="720961"/>
                </a:lnTo>
                <a:lnTo>
                  <a:pt x="142459" y="752199"/>
                </a:lnTo>
                <a:lnTo>
                  <a:pt x="176744" y="780127"/>
                </a:lnTo>
                <a:lnTo>
                  <a:pt x="213813" y="804481"/>
                </a:lnTo>
                <a:lnTo>
                  <a:pt x="253402" y="824997"/>
                </a:lnTo>
                <a:lnTo>
                  <a:pt x="295249" y="841413"/>
                </a:lnTo>
                <a:lnTo>
                  <a:pt x="339089" y="853464"/>
                </a:lnTo>
                <a:lnTo>
                  <a:pt x="384660" y="860889"/>
                </a:lnTo>
                <a:lnTo>
                  <a:pt x="431698" y="863422"/>
                </a:lnTo>
                <a:lnTo>
                  <a:pt x="478738" y="860889"/>
                </a:lnTo>
                <a:lnTo>
                  <a:pt x="524311" y="853464"/>
                </a:lnTo>
                <a:lnTo>
                  <a:pt x="568153" y="841413"/>
                </a:lnTo>
                <a:lnTo>
                  <a:pt x="610001" y="824997"/>
                </a:lnTo>
                <a:lnTo>
                  <a:pt x="649592" y="804481"/>
                </a:lnTo>
                <a:lnTo>
                  <a:pt x="686662" y="780127"/>
                </a:lnTo>
                <a:lnTo>
                  <a:pt x="720948" y="752199"/>
                </a:lnTo>
                <a:lnTo>
                  <a:pt x="752187" y="720961"/>
                </a:lnTo>
                <a:lnTo>
                  <a:pt x="780114" y="686675"/>
                </a:lnTo>
                <a:lnTo>
                  <a:pt x="804468" y="649604"/>
                </a:lnTo>
                <a:lnTo>
                  <a:pt x="824985" y="610014"/>
                </a:lnTo>
                <a:lnTo>
                  <a:pt x="841400" y="568166"/>
                </a:lnTo>
                <a:lnTo>
                  <a:pt x="853452" y="524323"/>
                </a:lnTo>
                <a:lnTo>
                  <a:pt x="860876" y="478751"/>
                </a:lnTo>
                <a:lnTo>
                  <a:pt x="863409" y="431711"/>
                </a:lnTo>
                <a:lnTo>
                  <a:pt x="860876" y="384671"/>
                </a:lnTo>
                <a:lnTo>
                  <a:pt x="853452" y="339098"/>
                </a:lnTo>
                <a:lnTo>
                  <a:pt x="841400" y="295256"/>
                </a:lnTo>
                <a:lnTo>
                  <a:pt x="824985" y="253407"/>
                </a:lnTo>
                <a:lnTo>
                  <a:pt x="804468" y="213817"/>
                </a:lnTo>
                <a:lnTo>
                  <a:pt x="780114" y="176747"/>
                </a:lnTo>
                <a:lnTo>
                  <a:pt x="752187" y="142461"/>
                </a:lnTo>
                <a:lnTo>
                  <a:pt x="720948" y="111222"/>
                </a:lnTo>
                <a:lnTo>
                  <a:pt x="686662" y="83294"/>
                </a:lnTo>
                <a:lnTo>
                  <a:pt x="649592" y="58940"/>
                </a:lnTo>
                <a:lnTo>
                  <a:pt x="610001" y="38424"/>
                </a:lnTo>
                <a:lnTo>
                  <a:pt x="568153" y="22008"/>
                </a:lnTo>
                <a:lnTo>
                  <a:pt x="524311" y="9957"/>
                </a:lnTo>
                <a:lnTo>
                  <a:pt x="478738" y="2533"/>
                </a:lnTo>
                <a:lnTo>
                  <a:pt x="431698" y="0"/>
                </a:lnTo>
                <a:close/>
              </a:path>
            </a:pathLst>
          </a:custGeom>
          <a:solidFill>
            <a:srgbClr val="C7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040489" y="8704846"/>
            <a:ext cx="863600" cy="8636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409" y="431711"/>
                </a:moveTo>
                <a:lnTo>
                  <a:pt x="860876" y="478751"/>
                </a:lnTo>
                <a:lnTo>
                  <a:pt x="853452" y="524323"/>
                </a:lnTo>
                <a:lnTo>
                  <a:pt x="841400" y="568166"/>
                </a:lnTo>
                <a:lnTo>
                  <a:pt x="824985" y="610014"/>
                </a:lnTo>
                <a:lnTo>
                  <a:pt x="804468" y="649604"/>
                </a:lnTo>
                <a:lnTo>
                  <a:pt x="780114" y="686675"/>
                </a:lnTo>
                <a:lnTo>
                  <a:pt x="752187" y="720961"/>
                </a:lnTo>
                <a:lnTo>
                  <a:pt x="720948" y="752199"/>
                </a:lnTo>
                <a:lnTo>
                  <a:pt x="686662" y="780127"/>
                </a:lnTo>
                <a:lnTo>
                  <a:pt x="649592" y="804481"/>
                </a:lnTo>
                <a:lnTo>
                  <a:pt x="610001" y="824997"/>
                </a:lnTo>
                <a:lnTo>
                  <a:pt x="568153" y="841413"/>
                </a:lnTo>
                <a:lnTo>
                  <a:pt x="524311" y="853464"/>
                </a:lnTo>
                <a:lnTo>
                  <a:pt x="478738" y="860889"/>
                </a:lnTo>
                <a:lnTo>
                  <a:pt x="431698" y="863422"/>
                </a:lnTo>
                <a:lnTo>
                  <a:pt x="384660" y="860889"/>
                </a:lnTo>
                <a:lnTo>
                  <a:pt x="339089" y="853464"/>
                </a:lnTo>
                <a:lnTo>
                  <a:pt x="295249" y="841413"/>
                </a:lnTo>
                <a:lnTo>
                  <a:pt x="253402" y="824997"/>
                </a:lnTo>
                <a:lnTo>
                  <a:pt x="213813" y="804481"/>
                </a:lnTo>
                <a:lnTo>
                  <a:pt x="176744" y="780127"/>
                </a:lnTo>
                <a:lnTo>
                  <a:pt x="142459" y="752199"/>
                </a:lnTo>
                <a:lnTo>
                  <a:pt x="111221" y="720961"/>
                </a:lnTo>
                <a:lnTo>
                  <a:pt x="83293" y="686675"/>
                </a:lnTo>
                <a:lnTo>
                  <a:pt x="58940" y="649604"/>
                </a:lnTo>
                <a:lnTo>
                  <a:pt x="38424" y="610014"/>
                </a:lnTo>
                <a:lnTo>
                  <a:pt x="22008" y="568166"/>
                </a:lnTo>
                <a:lnTo>
                  <a:pt x="9957" y="524323"/>
                </a:lnTo>
                <a:lnTo>
                  <a:pt x="2533" y="478751"/>
                </a:lnTo>
                <a:lnTo>
                  <a:pt x="0" y="431711"/>
                </a:lnTo>
                <a:lnTo>
                  <a:pt x="2533" y="384671"/>
                </a:lnTo>
                <a:lnTo>
                  <a:pt x="9957" y="339098"/>
                </a:lnTo>
                <a:lnTo>
                  <a:pt x="22008" y="295256"/>
                </a:lnTo>
                <a:lnTo>
                  <a:pt x="38424" y="253407"/>
                </a:lnTo>
                <a:lnTo>
                  <a:pt x="58940" y="213817"/>
                </a:lnTo>
                <a:lnTo>
                  <a:pt x="83293" y="176747"/>
                </a:lnTo>
                <a:lnTo>
                  <a:pt x="111221" y="142461"/>
                </a:lnTo>
                <a:lnTo>
                  <a:pt x="142459" y="111222"/>
                </a:lnTo>
                <a:lnTo>
                  <a:pt x="176744" y="83294"/>
                </a:lnTo>
                <a:lnTo>
                  <a:pt x="213813" y="58940"/>
                </a:lnTo>
                <a:lnTo>
                  <a:pt x="253402" y="38424"/>
                </a:lnTo>
                <a:lnTo>
                  <a:pt x="295249" y="22008"/>
                </a:lnTo>
                <a:lnTo>
                  <a:pt x="339089" y="9957"/>
                </a:lnTo>
                <a:lnTo>
                  <a:pt x="384660" y="2533"/>
                </a:lnTo>
                <a:lnTo>
                  <a:pt x="431698" y="0"/>
                </a:lnTo>
                <a:lnTo>
                  <a:pt x="478738" y="2533"/>
                </a:lnTo>
                <a:lnTo>
                  <a:pt x="524311" y="9957"/>
                </a:lnTo>
                <a:lnTo>
                  <a:pt x="568153" y="22008"/>
                </a:lnTo>
                <a:lnTo>
                  <a:pt x="610001" y="38424"/>
                </a:lnTo>
                <a:lnTo>
                  <a:pt x="649592" y="58940"/>
                </a:lnTo>
                <a:lnTo>
                  <a:pt x="686662" y="83294"/>
                </a:lnTo>
                <a:lnTo>
                  <a:pt x="720948" y="111222"/>
                </a:lnTo>
                <a:lnTo>
                  <a:pt x="752187" y="142461"/>
                </a:lnTo>
                <a:lnTo>
                  <a:pt x="780114" y="176747"/>
                </a:lnTo>
                <a:lnTo>
                  <a:pt x="804468" y="213817"/>
                </a:lnTo>
                <a:lnTo>
                  <a:pt x="824985" y="253407"/>
                </a:lnTo>
                <a:lnTo>
                  <a:pt x="841400" y="295256"/>
                </a:lnTo>
                <a:lnTo>
                  <a:pt x="853452" y="339098"/>
                </a:lnTo>
                <a:lnTo>
                  <a:pt x="860876" y="384671"/>
                </a:lnTo>
                <a:lnTo>
                  <a:pt x="863409" y="431711"/>
                </a:lnTo>
                <a:close/>
              </a:path>
            </a:pathLst>
          </a:custGeom>
          <a:ln w="148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0753456" y="8977538"/>
            <a:ext cx="415290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gobCL-Heavy"/>
                <a:cs typeface="gobCL-Heavy"/>
              </a:rPr>
              <a:t>40%</a:t>
            </a:r>
            <a:endParaRPr sz="1400">
              <a:latin typeface="gobCL-Heavy"/>
              <a:cs typeface="gobCL-Heavy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469949" y="8020580"/>
            <a:ext cx="309880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5" dirty="0">
                <a:latin typeface="gobCL-Heavy"/>
                <a:cs typeface="gobCL-Heavy"/>
              </a:rPr>
              <a:t>7%</a:t>
            </a:r>
            <a:endParaRPr sz="1400">
              <a:latin typeface="gobCL-Heavy"/>
              <a:cs typeface="gobCL-Heavy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421408" y="8911442"/>
            <a:ext cx="415290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gobCL-Heavy"/>
                <a:cs typeface="gobCL-Heavy"/>
              </a:rPr>
              <a:t>58%</a:t>
            </a:r>
            <a:endParaRPr sz="1400">
              <a:latin typeface="gobCL-Heavy"/>
              <a:cs typeface="gobCL-Heavy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64850" y="9200477"/>
            <a:ext cx="5669915" cy="878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590"/>
              </a:lnSpc>
            </a:pPr>
            <a:r>
              <a:rPr sz="1400" b="1" dirty="0">
                <a:latin typeface="gobCL-Heavy"/>
                <a:cs typeface="gobCL-Heavy"/>
              </a:rPr>
              <a:t>30%</a:t>
            </a:r>
            <a:endParaRPr sz="1400">
              <a:latin typeface="gobCL-Heavy"/>
              <a:cs typeface="gobCL-Heavy"/>
            </a:endParaRPr>
          </a:p>
          <a:p>
            <a:pPr marL="1752600">
              <a:lnSpc>
                <a:spcPts val="1590"/>
              </a:lnSpc>
            </a:pPr>
            <a:r>
              <a:rPr sz="1400" b="1" dirty="0">
                <a:latin typeface="gobCL-Heavy"/>
                <a:cs typeface="gobCL-Heavy"/>
              </a:rPr>
              <a:t>53%</a:t>
            </a:r>
            <a:endParaRPr sz="1400">
              <a:latin typeface="gobCL-Heavy"/>
              <a:cs typeface="gobCL-Heavy"/>
            </a:endParaRPr>
          </a:p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sz="1400" b="1" dirty="0">
                <a:latin typeface="gobCL-Heavy"/>
                <a:cs typeface="gobCL-Heavy"/>
              </a:rPr>
              <a:t>60%</a:t>
            </a:r>
            <a:endParaRPr sz="1400">
              <a:latin typeface="gobCL-Heavy"/>
              <a:cs typeface="gobCL-Heavy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30726" y="7955735"/>
            <a:ext cx="415290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gobCL-Heavy"/>
                <a:cs typeface="gobCL-Heavy"/>
              </a:rPr>
              <a:t>15%</a:t>
            </a:r>
            <a:endParaRPr sz="1400">
              <a:latin typeface="gobCL-Heavy"/>
              <a:cs typeface="gobCL-Heavy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50971" y="8313902"/>
            <a:ext cx="415290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gobCL-Heavy"/>
                <a:cs typeface="gobCL-Heavy"/>
              </a:rPr>
              <a:t>25%</a:t>
            </a:r>
            <a:endParaRPr sz="1400">
              <a:latin typeface="gobCL-Heavy"/>
              <a:cs typeface="gobCL-Heavy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219479" y="7429058"/>
            <a:ext cx="1015365" cy="50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760"/>
              </a:lnSpc>
            </a:pPr>
            <a:r>
              <a:rPr sz="1750" b="1" spc="-25" dirty="0">
                <a:latin typeface="gobCL"/>
                <a:cs typeface="gobCL"/>
              </a:rPr>
              <a:t>E</a:t>
            </a:r>
            <a:r>
              <a:rPr sz="1750" b="1" spc="5" dirty="0">
                <a:latin typeface="gobCL"/>
                <a:cs typeface="gobCL"/>
              </a:rPr>
              <a:t>d</a:t>
            </a:r>
            <a:r>
              <a:rPr sz="1750" b="1" dirty="0">
                <a:latin typeface="gobCL"/>
                <a:cs typeface="gobCL"/>
              </a:rPr>
              <a:t>u</a:t>
            </a:r>
            <a:r>
              <a:rPr sz="1750" b="1" spc="-5" dirty="0">
                <a:latin typeface="gobCL"/>
                <a:cs typeface="gobCL"/>
              </a:rPr>
              <a:t>c</a:t>
            </a:r>
            <a:r>
              <a:rPr sz="1750" b="1" spc="-10" dirty="0">
                <a:latin typeface="gobCL"/>
                <a:cs typeface="gobCL"/>
              </a:rPr>
              <a:t>a</a:t>
            </a:r>
            <a:r>
              <a:rPr sz="1750" b="1" dirty="0">
                <a:latin typeface="gobCL"/>
                <a:cs typeface="gobCL"/>
              </a:rPr>
              <a:t>ción  </a:t>
            </a:r>
            <a:r>
              <a:rPr sz="1750" b="1" spc="5" dirty="0">
                <a:latin typeface="gobCL"/>
                <a:cs typeface="gobCL"/>
              </a:rPr>
              <a:t>General</a:t>
            </a:r>
            <a:endParaRPr sz="1750">
              <a:latin typeface="gobCL"/>
              <a:cs typeface="gobC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926200" y="7429058"/>
            <a:ext cx="1153795" cy="871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2875">
              <a:lnSpc>
                <a:spcPts val="1760"/>
              </a:lnSpc>
            </a:pPr>
            <a:r>
              <a:rPr sz="1750" b="1" spc="-25" dirty="0">
                <a:latin typeface="gobCL"/>
                <a:cs typeface="gobCL"/>
              </a:rPr>
              <a:t>E</a:t>
            </a:r>
            <a:r>
              <a:rPr sz="1750" b="1" spc="5" dirty="0">
                <a:latin typeface="gobCL"/>
                <a:cs typeface="gobCL"/>
              </a:rPr>
              <a:t>d</a:t>
            </a:r>
            <a:r>
              <a:rPr sz="1750" b="1" dirty="0">
                <a:latin typeface="gobCL"/>
                <a:cs typeface="gobCL"/>
              </a:rPr>
              <a:t>u</a:t>
            </a:r>
            <a:r>
              <a:rPr sz="1750" b="1" spc="-5" dirty="0">
                <a:latin typeface="gobCL"/>
                <a:cs typeface="gobCL"/>
              </a:rPr>
              <a:t>c</a:t>
            </a:r>
            <a:r>
              <a:rPr sz="1750" b="1" spc="-10" dirty="0">
                <a:latin typeface="gobCL"/>
                <a:cs typeface="gobCL"/>
              </a:rPr>
              <a:t>a</a:t>
            </a:r>
            <a:r>
              <a:rPr sz="1750" b="1" dirty="0">
                <a:latin typeface="gobCL"/>
                <a:cs typeface="gobCL"/>
              </a:rPr>
              <a:t>ción  </a:t>
            </a:r>
            <a:r>
              <a:rPr sz="1750" b="1" spc="5" dirty="0">
                <a:latin typeface="gobCL"/>
                <a:cs typeface="gobCL"/>
              </a:rPr>
              <a:t>Superior</a:t>
            </a:r>
            <a:endParaRPr sz="1750">
              <a:latin typeface="gobCL"/>
              <a:cs typeface="gobCL"/>
            </a:endParaRPr>
          </a:p>
          <a:p>
            <a:pPr marL="751205">
              <a:lnSpc>
                <a:spcPct val="100000"/>
              </a:lnSpc>
              <a:spcBef>
                <a:spcPts val="1275"/>
              </a:spcBef>
            </a:pPr>
            <a:r>
              <a:rPr sz="1400" b="1" dirty="0">
                <a:latin typeface="gobCL-Heavy"/>
                <a:cs typeface="gobCL-Heavy"/>
              </a:rPr>
              <a:t>12%</a:t>
            </a:r>
            <a:endParaRPr sz="1400">
              <a:latin typeface="gobCL-Heavy"/>
              <a:cs typeface="gobCL-Heavy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232178" y="10346055"/>
            <a:ext cx="223520" cy="223520"/>
          </a:xfrm>
          <a:custGeom>
            <a:avLst/>
            <a:gdLst/>
            <a:ahLst/>
            <a:cxnLst/>
            <a:rect l="l" t="t" r="r" b="b"/>
            <a:pathLst>
              <a:path w="223520" h="223520">
                <a:moveTo>
                  <a:pt x="223291" y="223291"/>
                </a:moveTo>
                <a:lnTo>
                  <a:pt x="0" y="223291"/>
                </a:lnTo>
                <a:lnTo>
                  <a:pt x="0" y="0"/>
                </a:lnTo>
                <a:lnTo>
                  <a:pt x="223291" y="0"/>
                </a:lnTo>
                <a:lnTo>
                  <a:pt x="223291" y="223291"/>
                </a:lnTo>
                <a:close/>
              </a:path>
            </a:pathLst>
          </a:custGeom>
          <a:solidFill>
            <a:srgbClr val="FBB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32178" y="10658665"/>
            <a:ext cx="223520" cy="223520"/>
          </a:xfrm>
          <a:custGeom>
            <a:avLst/>
            <a:gdLst/>
            <a:ahLst/>
            <a:cxnLst/>
            <a:rect l="l" t="t" r="r" b="b"/>
            <a:pathLst>
              <a:path w="223520" h="223520">
                <a:moveTo>
                  <a:pt x="223291" y="223291"/>
                </a:moveTo>
                <a:lnTo>
                  <a:pt x="0" y="223291"/>
                </a:lnTo>
                <a:lnTo>
                  <a:pt x="0" y="0"/>
                </a:lnTo>
                <a:lnTo>
                  <a:pt x="223291" y="0"/>
                </a:lnTo>
                <a:lnTo>
                  <a:pt x="223291" y="223291"/>
                </a:lnTo>
                <a:close/>
              </a:path>
            </a:pathLst>
          </a:custGeom>
          <a:solidFill>
            <a:srgbClr val="00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565843" y="10319067"/>
            <a:ext cx="2671445" cy="887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gobCL"/>
                <a:cs typeface="gobCL"/>
              </a:rPr>
              <a:t>Educación</a:t>
            </a:r>
            <a:r>
              <a:rPr sz="1400" spc="-85" dirty="0">
                <a:latin typeface="gobCL"/>
                <a:cs typeface="gobCL"/>
              </a:rPr>
              <a:t> </a:t>
            </a:r>
            <a:r>
              <a:rPr sz="1400" dirty="0">
                <a:latin typeface="gobCL"/>
                <a:cs typeface="gobCL"/>
              </a:rPr>
              <a:t>Pública</a:t>
            </a:r>
            <a:endParaRPr sz="1400">
              <a:latin typeface="gobCL"/>
              <a:cs typeface="gobCL"/>
            </a:endParaRPr>
          </a:p>
          <a:p>
            <a:pPr marL="12700" marR="5080">
              <a:lnSpc>
                <a:spcPct val="146500"/>
              </a:lnSpc>
            </a:pPr>
            <a:r>
              <a:rPr sz="1400" spc="-5" dirty="0">
                <a:latin typeface="gobCL"/>
                <a:cs typeface="gobCL"/>
              </a:rPr>
              <a:t>Educación Particular </a:t>
            </a:r>
            <a:r>
              <a:rPr sz="1400" dirty="0">
                <a:latin typeface="gobCL"/>
                <a:cs typeface="gobCL"/>
              </a:rPr>
              <a:t>Subvencionada  </a:t>
            </a:r>
            <a:r>
              <a:rPr sz="1400" spc="-5" dirty="0">
                <a:latin typeface="gobCL"/>
                <a:cs typeface="gobCL"/>
              </a:rPr>
              <a:t>Educación Particular</a:t>
            </a:r>
            <a:r>
              <a:rPr sz="1400" spc="-40" dirty="0">
                <a:latin typeface="gobCL"/>
                <a:cs typeface="gobCL"/>
              </a:rPr>
              <a:t> </a:t>
            </a:r>
            <a:r>
              <a:rPr sz="1400" spc="-5" dirty="0">
                <a:latin typeface="gobCL"/>
                <a:cs typeface="gobCL"/>
              </a:rPr>
              <a:t>Pagada</a:t>
            </a:r>
            <a:endParaRPr sz="1400">
              <a:latin typeface="gobCL"/>
              <a:cs typeface="gobC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232178" y="10971276"/>
            <a:ext cx="223520" cy="223520"/>
          </a:xfrm>
          <a:custGeom>
            <a:avLst/>
            <a:gdLst/>
            <a:ahLst/>
            <a:cxnLst/>
            <a:rect l="l" t="t" r="r" b="b"/>
            <a:pathLst>
              <a:path w="223520" h="223520">
                <a:moveTo>
                  <a:pt x="223291" y="223291"/>
                </a:moveTo>
                <a:lnTo>
                  <a:pt x="0" y="223291"/>
                </a:lnTo>
                <a:lnTo>
                  <a:pt x="0" y="0"/>
                </a:lnTo>
                <a:lnTo>
                  <a:pt x="223291" y="0"/>
                </a:lnTo>
                <a:lnTo>
                  <a:pt x="223291" y="223291"/>
                </a:lnTo>
                <a:close/>
              </a:path>
            </a:pathLst>
          </a:custGeom>
          <a:solidFill>
            <a:srgbClr val="C444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70133" y="10346055"/>
            <a:ext cx="223520" cy="223520"/>
          </a:xfrm>
          <a:custGeom>
            <a:avLst/>
            <a:gdLst/>
            <a:ahLst/>
            <a:cxnLst/>
            <a:rect l="l" t="t" r="r" b="b"/>
            <a:pathLst>
              <a:path w="223520" h="223520">
                <a:moveTo>
                  <a:pt x="223291" y="223291"/>
                </a:moveTo>
                <a:lnTo>
                  <a:pt x="0" y="223291"/>
                </a:lnTo>
                <a:lnTo>
                  <a:pt x="0" y="0"/>
                </a:lnTo>
                <a:lnTo>
                  <a:pt x="223291" y="0"/>
                </a:lnTo>
                <a:lnTo>
                  <a:pt x="223291" y="223291"/>
                </a:lnTo>
                <a:close/>
              </a:path>
            </a:pathLst>
          </a:custGeom>
          <a:solidFill>
            <a:srgbClr val="FBB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70133" y="10658665"/>
            <a:ext cx="223520" cy="223520"/>
          </a:xfrm>
          <a:custGeom>
            <a:avLst/>
            <a:gdLst/>
            <a:ahLst/>
            <a:cxnLst/>
            <a:rect l="l" t="t" r="r" b="b"/>
            <a:pathLst>
              <a:path w="223520" h="223520">
                <a:moveTo>
                  <a:pt x="223291" y="223291"/>
                </a:moveTo>
                <a:lnTo>
                  <a:pt x="0" y="223291"/>
                </a:lnTo>
                <a:lnTo>
                  <a:pt x="0" y="0"/>
                </a:lnTo>
                <a:lnTo>
                  <a:pt x="223291" y="0"/>
                </a:lnTo>
                <a:lnTo>
                  <a:pt x="223291" y="223291"/>
                </a:lnTo>
                <a:close/>
              </a:path>
            </a:pathLst>
          </a:custGeom>
          <a:solidFill>
            <a:srgbClr val="00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899172" y="10219855"/>
            <a:ext cx="1537335" cy="98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6500"/>
              </a:lnSpc>
            </a:pPr>
            <a:r>
              <a:rPr sz="1400" spc="-5" dirty="0">
                <a:latin typeface="gobCL"/>
                <a:cs typeface="gobCL"/>
              </a:rPr>
              <a:t>Educación</a:t>
            </a:r>
            <a:r>
              <a:rPr sz="1400" spc="-50" dirty="0">
                <a:latin typeface="gobCL"/>
                <a:cs typeface="gobCL"/>
              </a:rPr>
              <a:t> </a:t>
            </a:r>
            <a:r>
              <a:rPr sz="1400" spc="-5" dirty="0">
                <a:latin typeface="gobCL"/>
                <a:cs typeface="gobCL"/>
              </a:rPr>
              <a:t>Parvularia  Educación </a:t>
            </a:r>
            <a:r>
              <a:rPr sz="1400" dirty="0">
                <a:latin typeface="gobCL"/>
                <a:cs typeface="gobCL"/>
              </a:rPr>
              <a:t>General  </a:t>
            </a:r>
            <a:r>
              <a:rPr sz="1400" spc="-5" dirty="0">
                <a:latin typeface="gobCL"/>
                <a:cs typeface="gobCL"/>
              </a:rPr>
              <a:t>Educación</a:t>
            </a:r>
            <a:r>
              <a:rPr sz="1400" spc="-65" dirty="0">
                <a:latin typeface="gobCL"/>
                <a:cs typeface="gobCL"/>
              </a:rPr>
              <a:t> </a:t>
            </a:r>
            <a:r>
              <a:rPr sz="1400" dirty="0">
                <a:latin typeface="gobCL"/>
                <a:cs typeface="gobCL"/>
              </a:rPr>
              <a:t>Superior</a:t>
            </a:r>
            <a:endParaRPr sz="1400">
              <a:latin typeface="gobCL"/>
              <a:cs typeface="gobC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70133" y="10971276"/>
            <a:ext cx="223520" cy="223520"/>
          </a:xfrm>
          <a:custGeom>
            <a:avLst/>
            <a:gdLst/>
            <a:ahLst/>
            <a:cxnLst/>
            <a:rect l="l" t="t" r="r" b="b"/>
            <a:pathLst>
              <a:path w="223520" h="223520">
                <a:moveTo>
                  <a:pt x="223291" y="223291"/>
                </a:moveTo>
                <a:lnTo>
                  <a:pt x="0" y="223291"/>
                </a:lnTo>
                <a:lnTo>
                  <a:pt x="0" y="0"/>
                </a:lnTo>
                <a:lnTo>
                  <a:pt x="223291" y="0"/>
                </a:lnTo>
                <a:lnTo>
                  <a:pt x="223291" y="223291"/>
                </a:lnTo>
                <a:close/>
              </a:path>
            </a:pathLst>
          </a:custGeom>
          <a:solidFill>
            <a:srgbClr val="C444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924017" y="10360939"/>
            <a:ext cx="223520" cy="223520"/>
          </a:xfrm>
          <a:custGeom>
            <a:avLst/>
            <a:gdLst/>
            <a:ahLst/>
            <a:cxnLst/>
            <a:rect l="l" t="t" r="r" b="b"/>
            <a:pathLst>
              <a:path w="223520" h="223520">
                <a:moveTo>
                  <a:pt x="223291" y="223291"/>
                </a:moveTo>
                <a:lnTo>
                  <a:pt x="0" y="223291"/>
                </a:lnTo>
                <a:lnTo>
                  <a:pt x="0" y="0"/>
                </a:lnTo>
                <a:lnTo>
                  <a:pt x="223291" y="0"/>
                </a:lnTo>
                <a:lnTo>
                  <a:pt x="223291" y="223291"/>
                </a:lnTo>
                <a:close/>
              </a:path>
            </a:pathLst>
          </a:custGeom>
          <a:solidFill>
            <a:srgbClr val="FBB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924017" y="10673550"/>
            <a:ext cx="223520" cy="223520"/>
          </a:xfrm>
          <a:custGeom>
            <a:avLst/>
            <a:gdLst/>
            <a:ahLst/>
            <a:cxnLst/>
            <a:rect l="l" t="t" r="r" b="b"/>
            <a:pathLst>
              <a:path w="223520" h="223520">
                <a:moveTo>
                  <a:pt x="223291" y="223291"/>
                </a:moveTo>
                <a:lnTo>
                  <a:pt x="0" y="223291"/>
                </a:lnTo>
                <a:lnTo>
                  <a:pt x="0" y="0"/>
                </a:lnTo>
                <a:lnTo>
                  <a:pt x="223291" y="0"/>
                </a:lnTo>
                <a:lnTo>
                  <a:pt x="223291" y="223291"/>
                </a:lnTo>
                <a:close/>
              </a:path>
            </a:pathLst>
          </a:custGeom>
          <a:solidFill>
            <a:srgbClr val="00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2268036" y="10319067"/>
            <a:ext cx="2416810" cy="887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gobCL"/>
                <a:cs typeface="gobCL"/>
              </a:rPr>
              <a:t>En</a:t>
            </a:r>
            <a:r>
              <a:rPr sz="1400" spc="-75" dirty="0">
                <a:latin typeface="gobCL"/>
                <a:cs typeface="gobCL"/>
              </a:rPr>
              <a:t> </a:t>
            </a:r>
            <a:r>
              <a:rPr sz="1400" dirty="0">
                <a:latin typeface="gobCL"/>
                <a:cs typeface="gobCL"/>
              </a:rPr>
              <a:t>Universidades</a:t>
            </a:r>
            <a:endParaRPr sz="1400">
              <a:latin typeface="gobCL"/>
              <a:cs typeface="gobC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400" dirty="0">
                <a:latin typeface="gobCL"/>
                <a:cs typeface="gobCL"/>
              </a:rPr>
              <a:t>En </a:t>
            </a:r>
            <a:r>
              <a:rPr sz="1400" spc="-5" dirty="0">
                <a:latin typeface="gobCL"/>
                <a:cs typeface="gobCL"/>
              </a:rPr>
              <a:t>Institutos</a:t>
            </a:r>
            <a:r>
              <a:rPr sz="1400" spc="-35" dirty="0">
                <a:latin typeface="gobCL"/>
                <a:cs typeface="gobCL"/>
              </a:rPr>
              <a:t> </a:t>
            </a:r>
            <a:r>
              <a:rPr sz="1400" spc="-5" dirty="0">
                <a:latin typeface="gobCL"/>
                <a:cs typeface="gobCL"/>
              </a:rPr>
              <a:t>Profesionales</a:t>
            </a:r>
            <a:endParaRPr sz="1400">
              <a:latin typeface="gobCL"/>
              <a:cs typeface="gobC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400" dirty="0">
                <a:latin typeface="gobCL"/>
                <a:cs typeface="gobCL"/>
              </a:rPr>
              <a:t>En </a:t>
            </a:r>
            <a:r>
              <a:rPr sz="1400" spc="-15" dirty="0">
                <a:latin typeface="gobCL"/>
                <a:cs typeface="gobCL"/>
              </a:rPr>
              <a:t>Centros </a:t>
            </a:r>
            <a:r>
              <a:rPr sz="1400" dirty="0">
                <a:latin typeface="gobCL"/>
                <a:cs typeface="gobCL"/>
              </a:rPr>
              <a:t>de </a:t>
            </a:r>
            <a:r>
              <a:rPr sz="1400" spc="-10" dirty="0">
                <a:latin typeface="gobCL"/>
                <a:cs typeface="gobCL"/>
              </a:rPr>
              <a:t>Formación</a:t>
            </a:r>
            <a:r>
              <a:rPr sz="1400" spc="-30" dirty="0">
                <a:latin typeface="gobCL"/>
                <a:cs typeface="gobCL"/>
              </a:rPr>
              <a:t> </a:t>
            </a:r>
            <a:r>
              <a:rPr sz="1400" spc="-20" dirty="0">
                <a:latin typeface="gobCL"/>
                <a:cs typeface="gobCL"/>
              </a:rPr>
              <a:t>Técnica</a:t>
            </a:r>
            <a:endParaRPr sz="1400">
              <a:latin typeface="gobCL"/>
              <a:cs typeface="gobC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1924017" y="10986172"/>
            <a:ext cx="223520" cy="223520"/>
          </a:xfrm>
          <a:custGeom>
            <a:avLst/>
            <a:gdLst/>
            <a:ahLst/>
            <a:cxnLst/>
            <a:rect l="l" t="t" r="r" b="b"/>
            <a:pathLst>
              <a:path w="223520" h="223520">
                <a:moveTo>
                  <a:pt x="223291" y="223291"/>
                </a:moveTo>
                <a:lnTo>
                  <a:pt x="0" y="223291"/>
                </a:lnTo>
                <a:lnTo>
                  <a:pt x="0" y="0"/>
                </a:lnTo>
                <a:lnTo>
                  <a:pt x="223291" y="0"/>
                </a:lnTo>
                <a:lnTo>
                  <a:pt x="223291" y="223291"/>
                </a:lnTo>
                <a:close/>
              </a:path>
            </a:pathLst>
          </a:custGeom>
          <a:solidFill>
            <a:srgbClr val="C444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76601" y="7368768"/>
            <a:ext cx="0" cy="4048760"/>
          </a:xfrm>
          <a:custGeom>
            <a:avLst/>
            <a:gdLst/>
            <a:ahLst/>
            <a:cxnLst/>
            <a:rect l="l" t="t" r="r" b="b"/>
            <a:pathLst>
              <a:path h="4048759">
                <a:moveTo>
                  <a:pt x="0" y="0"/>
                </a:moveTo>
                <a:lnTo>
                  <a:pt x="0" y="4048379"/>
                </a:lnTo>
              </a:path>
            </a:pathLst>
          </a:custGeom>
          <a:ln w="297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53542" y="7368768"/>
            <a:ext cx="0" cy="4048760"/>
          </a:xfrm>
          <a:custGeom>
            <a:avLst/>
            <a:gdLst/>
            <a:ahLst/>
            <a:cxnLst/>
            <a:rect l="l" t="t" r="r" b="b"/>
            <a:pathLst>
              <a:path h="4048759">
                <a:moveTo>
                  <a:pt x="0" y="0"/>
                </a:moveTo>
                <a:lnTo>
                  <a:pt x="0" y="4048379"/>
                </a:lnTo>
              </a:path>
            </a:pathLst>
          </a:custGeom>
          <a:ln w="297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730484" y="7368768"/>
            <a:ext cx="0" cy="4048760"/>
          </a:xfrm>
          <a:custGeom>
            <a:avLst/>
            <a:gdLst/>
            <a:ahLst/>
            <a:cxnLst/>
            <a:rect l="l" t="t" r="r" b="b"/>
            <a:pathLst>
              <a:path h="4048759">
                <a:moveTo>
                  <a:pt x="0" y="0"/>
                </a:moveTo>
                <a:lnTo>
                  <a:pt x="0" y="4048379"/>
                </a:lnTo>
              </a:path>
            </a:pathLst>
          </a:custGeom>
          <a:ln w="297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341130" y="5016720"/>
            <a:ext cx="4739005" cy="1920875"/>
          </a:xfrm>
          <a:custGeom>
            <a:avLst/>
            <a:gdLst/>
            <a:ahLst/>
            <a:cxnLst/>
            <a:rect l="l" t="t" r="r" b="b"/>
            <a:pathLst>
              <a:path w="4739005" h="1920875">
                <a:moveTo>
                  <a:pt x="4738801" y="0"/>
                </a:moveTo>
                <a:lnTo>
                  <a:pt x="109131" y="0"/>
                </a:lnTo>
                <a:lnTo>
                  <a:pt x="109131" y="831100"/>
                </a:lnTo>
                <a:lnTo>
                  <a:pt x="0" y="955713"/>
                </a:lnTo>
                <a:lnTo>
                  <a:pt x="123875" y="1080350"/>
                </a:lnTo>
                <a:lnTo>
                  <a:pt x="122542" y="1920341"/>
                </a:lnTo>
                <a:lnTo>
                  <a:pt x="4738801" y="1920341"/>
                </a:lnTo>
                <a:lnTo>
                  <a:pt x="47388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349302" y="5016717"/>
            <a:ext cx="117475" cy="1920875"/>
          </a:xfrm>
          <a:custGeom>
            <a:avLst/>
            <a:gdLst/>
            <a:ahLst/>
            <a:cxnLst/>
            <a:rect l="l" t="t" r="r" b="b"/>
            <a:pathLst>
              <a:path w="117475" h="1920875">
                <a:moveTo>
                  <a:pt x="115836" y="0"/>
                </a:moveTo>
                <a:lnTo>
                  <a:pt x="115836" y="831113"/>
                </a:lnTo>
                <a:lnTo>
                  <a:pt x="0" y="948283"/>
                </a:lnTo>
                <a:lnTo>
                  <a:pt x="117170" y="1065466"/>
                </a:lnTo>
                <a:lnTo>
                  <a:pt x="117309" y="1920341"/>
                </a:lnTo>
              </a:path>
            </a:pathLst>
          </a:custGeom>
          <a:ln w="59550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0587552" y="5209783"/>
            <a:ext cx="4360545" cy="163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" marR="5080">
              <a:lnSpc>
                <a:spcPts val="2110"/>
              </a:lnSpc>
            </a:pPr>
            <a:r>
              <a:rPr sz="2100" spc="-35" dirty="0">
                <a:latin typeface="gobCL"/>
                <a:cs typeface="gobCL"/>
              </a:rPr>
              <a:t>Con </a:t>
            </a:r>
            <a:r>
              <a:rPr sz="2100" spc="-10" dirty="0">
                <a:latin typeface="gobCL"/>
                <a:cs typeface="gobCL"/>
              </a:rPr>
              <a:t>la </a:t>
            </a:r>
            <a:r>
              <a:rPr sz="2100" spc="-35" dirty="0">
                <a:latin typeface="gobCL"/>
                <a:cs typeface="gobCL"/>
              </a:rPr>
              <a:t>Reforma </a:t>
            </a:r>
            <a:r>
              <a:rPr sz="2100" spc="-30" dirty="0">
                <a:latin typeface="gobCL"/>
                <a:cs typeface="gobCL"/>
              </a:rPr>
              <a:t>Educacional </a:t>
            </a:r>
            <a:r>
              <a:rPr sz="2100" b="1" spc="-10" dirty="0">
                <a:latin typeface="gobCL-Heavy"/>
                <a:cs typeface="gobCL-Heavy"/>
              </a:rPr>
              <a:t>en </a:t>
            </a:r>
            <a:r>
              <a:rPr sz="2100" b="1" spc="-25" dirty="0">
                <a:latin typeface="gobCL-Heavy"/>
                <a:cs typeface="gobCL-Heavy"/>
              </a:rPr>
              <a:t>régimen  </a:t>
            </a:r>
            <a:r>
              <a:rPr sz="2100" spc="-25" dirty="0">
                <a:latin typeface="gobCL"/>
                <a:cs typeface="gobCL"/>
              </a:rPr>
              <a:t>llegaremos </a:t>
            </a:r>
            <a:r>
              <a:rPr sz="2100" dirty="0">
                <a:latin typeface="gobCL"/>
                <a:cs typeface="gobCL"/>
              </a:rPr>
              <a:t>a </a:t>
            </a:r>
            <a:r>
              <a:rPr sz="2100" spc="-10" dirty="0">
                <a:latin typeface="gobCL"/>
                <a:cs typeface="gobCL"/>
              </a:rPr>
              <a:t>un </a:t>
            </a:r>
            <a:r>
              <a:rPr sz="2100" spc="-15" dirty="0">
                <a:latin typeface="gobCL"/>
                <a:cs typeface="gobCL"/>
              </a:rPr>
              <a:t>7,3% del </a:t>
            </a:r>
            <a:r>
              <a:rPr sz="2100" spc="-30" dirty="0">
                <a:latin typeface="gobCL"/>
                <a:cs typeface="gobCL"/>
              </a:rPr>
              <a:t>gasto </a:t>
            </a:r>
            <a:r>
              <a:rPr sz="2100" spc="-25" dirty="0">
                <a:latin typeface="gobCL"/>
                <a:cs typeface="gobCL"/>
              </a:rPr>
              <a:t>público  </a:t>
            </a:r>
            <a:r>
              <a:rPr sz="2100" spc="-15" dirty="0">
                <a:latin typeface="gobCL"/>
                <a:cs typeface="gobCL"/>
              </a:rPr>
              <a:t>del PIB </a:t>
            </a:r>
            <a:r>
              <a:rPr sz="2100" spc="-10" dirty="0">
                <a:latin typeface="gobCL"/>
                <a:cs typeface="gobCL"/>
              </a:rPr>
              <a:t>en</a:t>
            </a:r>
            <a:r>
              <a:rPr sz="2100" spc="-130" dirty="0">
                <a:latin typeface="gobCL"/>
                <a:cs typeface="gobCL"/>
              </a:rPr>
              <a:t> </a:t>
            </a:r>
            <a:r>
              <a:rPr sz="2100" spc="-25" dirty="0">
                <a:latin typeface="gobCL"/>
                <a:cs typeface="gobCL"/>
              </a:rPr>
              <a:t>educación.</a:t>
            </a:r>
            <a:endParaRPr sz="2100">
              <a:latin typeface="gobCL"/>
              <a:cs typeface="gobCL"/>
            </a:endParaRPr>
          </a:p>
          <a:p>
            <a:pPr marL="12700" marR="1225550" algn="just">
              <a:lnSpc>
                <a:spcPts val="1639"/>
              </a:lnSpc>
              <a:spcBef>
                <a:spcPts val="1310"/>
              </a:spcBef>
            </a:pPr>
            <a:r>
              <a:rPr sz="1400" spc="-5" dirty="0">
                <a:latin typeface="gobCL"/>
                <a:cs typeface="gobCL"/>
              </a:rPr>
              <a:t>Actualmente, </a:t>
            </a:r>
            <a:r>
              <a:rPr sz="1400" dirty="0">
                <a:latin typeface="gobCL"/>
                <a:cs typeface="gobCL"/>
              </a:rPr>
              <a:t>el </a:t>
            </a:r>
            <a:r>
              <a:rPr sz="1400" spc="-5" dirty="0">
                <a:latin typeface="gobCL"/>
                <a:cs typeface="gobCL"/>
              </a:rPr>
              <a:t>presupuesto </a:t>
            </a:r>
            <a:r>
              <a:rPr sz="1400" dirty="0">
                <a:latin typeface="gobCL"/>
                <a:cs typeface="gobCL"/>
              </a:rPr>
              <a:t>en educación  </a:t>
            </a:r>
            <a:r>
              <a:rPr sz="1400" spc="-5" dirty="0">
                <a:latin typeface="gobCL"/>
                <a:cs typeface="gobCL"/>
              </a:rPr>
              <a:t>corresponde </a:t>
            </a:r>
            <a:r>
              <a:rPr sz="1400" dirty="0">
                <a:latin typeface="gobCL"/>
                <a:cs typeface="gobCL"/>
              </a:rPr>
              <a:t>al 25% del </a:t>
            </a:r>
            <a:r>
              <a:rPr sz="1400" spc="-5" dirty="0">
                <a:latin typeface="gobCL"/>
                <a:cs typeface="gobCL"/>
              </a:rPr>
              <a:t>gasto </a:t>
            </a:r>
            <a:r>
              <a:rPr sz="1400" dirty="0">
                <a:latin typeface="gobCL"/>
                <a:cs typeface="gobCL"/>
              </a:rPr>
              <a:t>público y al  5,2% del</a:t>
            </a:r>
            <a:r>
              <a:rPr sz="1400" spc="-70" dirty="0">
                <a:latin typeface="gobCL"/>
                <a:cs typeface="gobCL"/>
              </a:rPr>
              <a:t> </a:t>
            </a:r>
            <a:r>
              <a:rPr sz="1400" dirty="0">
                <a:latin typeface="gobCL"/>
                <a:cs typeface="gobCL"/>
              </a:rPr>
              <a:t>PIB</a:t>
            </a:r>
            <a:endParaRPr sz="1400">
              <a:latin typeface="gobCL"/>
              <a:cs typeface="gobC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271170" y="8272508"/>
            <a:ext cx="854710" cy="860425"/>
          </a:xfrm>
          <a:custGeom>
            <a:avLst/>
            <a:gdLst/>
            <a:ahLst/>
            <a:cxnLst/>
            <a:rect l="l" t="t" r="r" b="b"/>
            <a:pathLst>
              <a:path w="854710" h="860425">
                <a:moveTo>
                  <a:pt x="854583" y="0"/>
                </a:moveTo>
                <a:lnTo>
                  <a:pt x="805665" y="1357"/>
                </a:lnTo>
                <a:lnTo>
                  <a:pt x="757517" y="5382"/>
                </a:lnTo>
                <a:lnTo>
                  <a:pt x="710206" y="12003"/>
                </a:lnTo>
                <a:lnTo>
                  <a:pt x="663803" y="21148"/>
                </a:lnTo>
                <a:lnTo>
                  <a:pt x="618375" y="32745"/>
                </a:lnTo>
                <a:lnTo>
                  <a:pt x="573992" y="46722"/>
                </a:lnTo>
                <a:lnTo>
                  <a:pt x="530723" y="63008"/>
                </a:lnTo>
                <a:lnTo>
                  <a:pt x="488636" y="81532"/>
                </a:lnTo>
                <a:lnTo>
                  <a:pt x="447801" y="102221"/>
                </a:lnTo>
                <a:lnTo>
                  <a:pt x="408286" y="125003"/>
                </a:lnTo>
                <a:lnTo>
                  <a:pt x="370160" y="149808"/>
                </a:lnTo>
                <a:lnTo>
                  <a:pt x="333492" y="176563"/>
                </a:lnTo>
                <a:lnTo>
                  <a:pt x="298352" y="205196"/>
                </a:lnTo>
                <a:lnTo>
                  <a:pt x="264807" y="235637"/>
                </a:lnTo>
                <a:lnTo>
                  <a:pt x="232927" y="267812"/>
                </a:lnTo>
                <a:lnTo>
                  <a:pt x="202781" y="301651"/>
                </a:lnTo>
                <a:lnTo>
                  <a:pt x="174437" y="337081"/>
                </a:lnTo>
                <a:lnTo>
                  <a:pt x="147965" y="374032"/>
                </a:lnTo>
                <a:lnTo>
                  <a:pt x="123433" y="412431"/>
                </a:lnTo>
                <a:lnTo>
                  <a:pt x="100911" y="452206"/>
                </a:lnTo>
                <a:lnTo>
                  <a:pt x="80467" y="493286"/>
                </a:lnTo>
                <a:lnTo>
                  <a:pt x="62170" y="535600"/>
                </a:lnTo>
                <a:lnTo>
                  <a:pt x="46089" y="579075"/>
                </a:lnTo>
                <a:lnTo>
                  <a:pt x="32293" y="623639"/>
                </a:lnTo>
                <a:lnTo>
                  <a:pt x="20851" y="669222"/>
                </a:lnTo>
                <a:lnTo>
                  <a:pt x="11832" y="715750"/>
                </a:lnTo>
                <a:lnTo>
                  <a:pt x="5304" y="763154"/>
                </a:lnTo>
                <a:lnTo>
                  <a:pt x="1337" y="811360"/>
                </a:lnTo>
                <a:lnTo>
                  <a:pt x="0" y="860297"/>
                </a:lnTo>
                <a:lnTo>
                  <a:pt x="854583" y="860297"/>
                </a:lnTo>
                <a:lnTo>
                  <a:pt x="854583" y="0"/>
                </a:lnTo>
                <a:close/>
              </a:path>
            </a:pathLst>
          </a:custGeom>
          <a:solidFill>
            <a:srgbClr val="C444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71170" y="8272508"/>
            <a:ext cx="854710" cy="860425"/>
          </a:xfrm>
          <a:custGeom>
            <a:avLst/>
            <a:gdLst/>
            <a:ahLst/>
            <a:cxnLst/>
            <a:rect l="l" t="t" r="r" b="b"/>
            <a:pathLst>
              <a:path w="854710" h="860425">
                <a:moveTo>
                  <a:pt x="854583" y="860297"/>
                </a:moveTo>
                <a:lnTo>
                  <a:pt x="0" y="860297"/>
                </a:lnTo>
                <a:lnTo>
                  <a:pt x="1337" y="811360"/>
                </a:lnTo>
                <a:lnTo>
                  <a:pt x="5304" y="763154"/>
                </a:lnTo>
                <a:lnTo>
                  <a:pt x="11832" y="715750"/>
                </a:lnTo>
                <a:lnTo>
                  <a:pt x="20851" y="669222"/>
                </a:lnTo>
                <a:lnTo>
                  <a:pt x="32293" y="623639"/>
                </a:lnTo>
                <a:lnTo>
                  <a:pt x="46089" y="579075"/>
                </a:lnTo>
                <a:lnTo>
                  <a:pt x="62170" y="535600"/>
                </a:lnTo>
                <a:lnTo>
                  <a:pt x="80467" y="493286"/>
                </a:lnTo>
                <a:lnTo>
                  <a:pt x="100911" y="452206"/>
                </a:lnTo>
                <a:lnTo>
                  <a:pt x="123433" y="412431"/>
                </a:lnTo>
                <a:lnTo>
                  <a:pt x="147965" y="374032"/>
                </a:lnTo>
                <a:lnTo>
                  <a:pt x="174437" y="337081"/>
                </a:lnTo>
                <a:lnTo>
                  <a:pt x="202781" y="301651"/>
                </a:lnTo>
                <a:lnTo>
                  <a:pt x="232927" y="267812"/>
                </a:lnTo>
                <a:lnTo>
                  <a:pt x="264807" y="235637"/>
                </a:lnTo>
                <a:lnTo>
                  <a:pt x="298352" y="205196"/>
                </a:lnTo>
                <a:lnTo>
                  <a:pt x="333492" y="176563"/>
                </a:lnTo>
                <a:lnTo>
                  <a:pt x="370160" y="149808"/>
                </a:lnTo>
                <a:lnTo>
                  <a:pt x="408286" y="125003"/>
                </a:lnTo>
                <a:lnTo>
                  <a:pt x="447801" y="102221"/>
                </a:lnTo>
                <a:lnTo>
                  <a:pt x="488636" y="81532"/>
                </a:lnTo>
                <a:lnTo>
                  <a:pt x="530723" y="63008"/>
                </a:lnTo>
                <a:lnTo>
                  <a:pt x="573992" y="46722"/>
                </a:lnTo>
                <a:lnTo>
                  <a:pt x="618375" y="32745"/>
                </a:lnTo>
                <a:lnTo>
                  <a:pt x="663803" y="21148"/>
                </a:lnTo>
                <a:lnTo>
                  <a:pt x="710206" y="12003"/>
                </a:lnTo>
                <a:lnTo>
                  <a:pt x="757517" y="5382"/>
                </a:lnTo>
                <a:lnTo>
                  <a:pt x="805665" y="1357"/>
                </a:lnTo>
                <a:lnTo>
                  <a:pt x="854583" y="0"/>
                </a:lnTo>
                <a:lnTo>
                  <a:pt x="854583" y="860297"/>
                </a:lnTo>
                <a:close/>
              </a:path>
            </a:pathLst>
          </a:custGeom>
          <a:ln w="148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71160" y="8627333"/>
            <a:ext cx="1716405" cy="1362075"/>
          </a:xfrm>
          <a:custGeom>
            <a:avLst/>
            <a:gdLst/>
            <a:ahLst/>
            <a:cxnLst/>
            <a:rect l="l" t="t" r="r" b="b"/>
            <a:pathLst>
              <a:path w="1716404" h="1362075">
                <a:moveTo>
                  <a:pt x="1552181" y="0"/>
                </a:moveTo>
                <a:lnTo>
                  <a:pt x="858024" y="505472"/>
                </a:lnTo>
                <a:lnTo>
                  <a:pt x="0" y="505472"/>
                </a:lnTo>
                <a:lnTo>
                  <a:pt x="1305" y="557361"/>
                </a:lnTo>
                <a:lnTo>
                  <a:pt x="5241" y="607571"/>
                </a:lnTo>
                <a:lnTo>
                  <a:pt x="11838" y="656253"/>
                </a:lnTo>
                <a:lnTo>
                  <a:pt x="21123" y="703560"/>
                </a:lnTo>
                <a:lnTo>
                  <a:pt x="33127" y="749643"/>
                </a:lnTo>
                <a:lnTo>
                  <a:pt x="47878" y="794653"/>
                </a:lnTo>
                <a:lnTo>
                  <a:pt x="65406" y="838742"/>
                </a:lnTo>
                <a:lnTo>
                  <a:pt x="85739" y="882063"/>
                </a:lnTo>
                <a:lnTo>
                  <a:pt x="108908" y="924765"/>
                </a:lnTo>
                <a:lnTo>
                  <a:pt x="134941" y="967003"/>
                </a:lnTo>
                <a:lnTo>
                  <a:pt x="163868" y="1008926"/>
                </a:lnTo>
                <a:lnTo>
                  <a:pt x="193587" y="1047516"/>
                </a:lnTo>
                <a:lnTo>
                  <a:pt x="225045" y="1083956"/>
                </a:lnTo>
                <a:lnTo>
                  <a:pt x="258142" y="1118230"/>
                </a:lnTo>
                <a:lnTo>
                  <a:pt x="292776" y="1150323"/>
                </a:lnTo>
                <a:lnTo>
                  <a:pt x="328847" y="1180217"/>
                </a:lnTo>
                <a:lnTo>
                  <a:pt x="366252" y="1207899"/>
                </a:lnTo>
                <a:lnTo>
                  <a:pt x="404891" y="1233353"/>
                </a:lnTo>
                <a:lnTo>
                  <a:pt x="444663" y="1256562"/>
                </a:lnTo>
                <a:lnTo>
                  <a:pt x="485466" y="1277511"/>
                </a:lnTo>
                <a:lnTo>
                  <a:pt x="527199" y="1296185"/>
                </a:lnTo>
                <a:lnTo>
                  <a:pt x="569762" y="1312568"/>
                </a:lnTo>
                <a:lnTo>
                  <a:pt x="613052" y="1326644"/>
                </a:lnTo>
                <a:lnTo>
                  <a:pt x="656970" y="1338398"/>
                </a:lnTo>
                <a:lnTo>
                  <a:pt x="701413" y="1347815"/>
                </a:lnTo>
                <a:lnTo>
                  <a:pt x="746280" y="1354878"/>
                </a:lnTo>
                <a:lnTo>
                  <a:pt x="791471" y="1359572"/>
                </a:lnTo>
                <a:lnTo>
                  <a:pt x="836883" y="1361881"/>
                </a:lnTo>
                <a:lnTo>
                  <a:pt x="882417" y="1361790"/>
                </a:lnTo>
                <a:lnTo>
                  <a:pt x="927971" y="1359284"/>
                </a:lnTo>
                <a:lnTo>
                  <a:pt x="973443" y="1354345"/>
                </a:lnTo>
                <a:lnTo>
                  <a:pt x="1018733" y="1346960"/>
                </a:lnTo>
                <a:lnTo>
                  <a:pt x="1063739" y="1337113"/>
                </a:lnTo>
                <a:lnTo>
                  <a:pt x="1108360" y="1324787"/>
                </a:lnTo>
                <a:lnTo>
                  <a:pt x="1152496" y="1309967"/>
                </a:lnTo>
                <a:lnTo>
                  <a:pt x="1196044" y="1292638"/>
                </a:lnTo>
                <a:lnTo>
                  <a:pt x="1238904" y="1272783"/>
                </a:lnTo>
                <a:lnTo>
                  <a:pt x="1280974" y="1250388"/>
                </a:lnTo>
                <a:lnTo>
                  <a:pt x="1322153" y="1225437"/>
                </a:lnTo>
                <a:lnTo>
                  <a:pt x="1362341" y="1197914"/>
                </a:lnTo>
                <a:lnTo>
                  <a:pt x="1400934" y="1168200"/>
                </a:lnTo>
                <a:lnTo>
                  <a:pt x="1437381" y="1136749"/>
                </a:lnTo>
                <a:lnTo>
                  <a:pt x="1471668" y="1103663"/>
                </a:lnTo>
                <a:lnTo>
                  <a:pt x="1503778" y="1069043"/>
                </a:lnTo>
                <a:lnTo>
                  <a:pt x="1533695" y="1032989"/>
                </a:lnTo>
                <a:lnTo>
                  <a:pt x="1561403" y="995603"/>
                </a:lnTo>
                <a:lnTo>
                  <a:pt x="1586886" y="956985"/>
                </a:lnTo>
                <a:lnTo>
                  <a:pt x="1610128" y="917236"/>
                </a:lnTo>
                <a:lnTo>
                  <a:pt x="1631114" y="876458"/>
                </a:lnTo>
                <a:lnTo>
                  <a:pt x="1649826" y="834750"/>
                </a:lnTo>
                <a:lnTo>
                  <a:pt x="1666249" y="792215"/>
                </a:lnTo>
                <a:lnTo>
                  <a:pt x="1680367" y="748952"/>
                </a:lnTo>
                <a:lnTo>
                  <a:pt x="1692164" y="705063"/>
                </a:lnTo>
                <a:lnTo>
                  <a:pt x="1701624" y="660649"/>
                </a:lnTo>
                <a:lnTo>
                  <a:pt x="1708731" y="615810"/>
                </a:lnTo>
                <a:lnTo>
                  <a:pt x="1713469" y="570648"/>
                </a:lnTo>
                <a:lnTo>
                  <a:pt x="1715822" y="525262"/>
                </a:lnTo>
                <a:lnTo>
                  <a:pt x="1715773" y="479756"/>
                </a:lnTo>
                <a:lnTo>
                  <a:pt x="1713308" y="434228"/>
                </a:lnTo>
                <a:lnTo>
                  <a:pt x="1708409" y="388780"/>
                </a:lnTo>
                <a:lnTo>
                  <a:pt x="1701061" y="343513"/>
                </a:lnTo>
                <a:lnTo>
                  <a:pt x="1691247" y="298528"/>
                </a:lnTo>
                <a:lnTo>
                  <a:pt x="1678953" y="253926"/>
                </a:lnTo>
                <a:lnTo>
                  <a:pt x="1664161" y="209807"/>
                </a:lnTo>
                <a:lnTo>
                  <a:pt x="1646855" y="166273"/>
                </a:lnTo>
                <a:lnTo>
                  <a:pt x="1627021" y="123424"/>
                </a:lnTo>
                <a:lnTo>
                  <a:pt x="1604641" y="81362"/>
                </a:lnTo>
                <a:lnTo>
                  <a:pt x="1579700" y="40187"/>
                </a:lnTo>
                <a:lnTo>
                  <a:pt x="1552181" y="0"/>
                </a:lnTo>
                <a:close/>
              </a:path>
            </a:pathLst>
          </a:custGeom>
          <a:solidFill>
            <a:srgbClr val="00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71160" y="8627333"/>
            <a:ext cx="1716405" cy="1362075"/>
          </a:xfrm>
          <a:custGeom>
            <a:avLst/>
            <a:gdLst/>
            <a:ahLst/>
            <a:cxnLst/>
            <a:rect l="l" t="t" r="r" b="b"/>
            <a:pathLst>
              <a:path w="1716404" h="1362075">
                <a:moveTo>
                  <a:pt x="858024" y="505472"/>
                </a:moveTo>
                <a:lnTo>
                  <a:pt x="1552181" y="0"/>
                </a:lnTo>
                <a:lnTo>
                  <a:pt x="1579700" y="40187"/>
                </a:lnTo>
                <a:lnTo>
                  <a:pt x="1604641" y="81362"/>
                </a:lnTo>
                <a:lnTo>
                  <a:pt x="1627021" y="123424"/>
                </a:lnTo>
                <a:lnTo>
                  <a:pt x="1646855" y="166273"/>
                </a:lnTo>
                <a:lnTo>
                  <a:pt x="1664161" y="209807"/>
                </a:lnTo>
                <a:lnTo>
                  <a:pt x="1678953" y="253926"/>
                </a:lnTo>
                <a:lnTo>
                  <a:pt x="1691247" y="298528"/>
                </a:lnTo>
                <a:lnTo>
                  <a:pt x="1701061" y="343513"/>
                </a:lnTo>
                <a:lnTo>
                  <a:pt x="1708409" y="388780"/>
                </a:lnTo>
                <a:lnTo>
                  <a:pt x="1713308" y="434228"/>
                </a:lnTo>
                <a:lnTo>
                  <a:pt x="1715773" y="479756"/>
                </a:lnTo>
                <a:lnTo>
                  <a:pt x="1715822" y="525262"/>
                </a:lnTo>
                <a:lnTo>
                  <a:pt x="1713469" y="570648"/>
                </a:lnTo>
                <a:lnTo>
                  <a:pt x="1708731" y="615810"/>
                </a:lnTo>
                <a:lnTo>
                  <a:pt x="1701624" y="660649"/>
                </a:lnTo>
                <a:lnTo>
                  <a:pt x="1692164" y="705063"/>
                </a:lnTo>
                <a:lnTo>
                  <a:pt x="1680367" y="748952"/>
                </a:lnTo>
                <a:lnTo>
                  <a:pt x="1666249" y="792215"/>
                </a:lnTo>
                <a:lnTo>
                  <a:pt x="1649826" y="834750"/>
                </a:lnTo>
                <a:lnTo>
                  <a:pt x="1631114" y="876458"/>
                </a:lnTo>
                <a:lnTo>
                  <a:pt x="1610128" y="917236"/>
                </a:lnTo>
                <a:lnTo>
                  <a:pt x="1586886" y="956985"/>
                </a:lnTo>
                <a:lnTo>
                  <a:pt x="1561403" y="995603"/>
                </a:lnTo>
                <a:lnTo>
                  <a:pt x="1533695" y="1032989"/>
                </a:lnTo>
                <a:lnTo>
                  <a:pt x="1503778" y="1069043"/>
                </a:lnTo>
                <a:lnTo>
                  <a:pt x="1471668" y="1103663"/>
                </a:lnTo>
                <a:lnTo>
                  <a:pt x="1437381" y="1136749"/>
                </a:lnTo>
                <a:lnTo>
                  <a:pt x="1400934" y="1168200"/>
                </a:lnTo>
                <a:lnTo>
                  <a:pt x="1362341" y="1197914"/>
                </a:lnTo>
                <a:lnTo>
                  <a:pt x="1322153" y="1225437"/>
                </a:lnTo>
                <a:lnTo>
                  <a:pt x="1280974" y="1250388"/>
                </a:lnTo>
                <a:lnTo>
                  <a:pt x="1238904" y="1272783"/>
                </a:lnTo>
                <a:lnTo>
                  <a:pt x="1196044" y="1292638"/>
                </a:lnTo>
                <a:lnTo>
                  <a:pt x="1152496" y="1309967"/>
                </a:lnTo>
                <a:lnTo>
                  <a:pt x="1108360" y="1324787"/>
                </a:lnTo>
                <a:lnTo>
                  <a:pt x="1063739" y="1337113"/>
                </a:lnTo>
                <a:lnTo>
                  <a:pt x="1018733" y="1346960"/>
                </a:lnTo>
                <a:lnTo>
                  <a:pt x="973443" y="1354345"/>
                </a:lnTo>
                <a:lnTo>
                  <a:pt x="927971" y="1359284"/>
                </a:lnTo>
                <a:lnTo>
                  <a:pt x="882417" y="1361790"/>
                </a:lnTo>
                <a:lnTo>
                  <a:pt x="836883" y="1361881"/>
                </a:lnTo>
                <a:lnTo>
                  <a:pt x="791471" y="1359572"/>
                </a:lnTo>
                <a:lnTo>
                  <a:pt x="746280" y="1354878"/>
                </a:lnTo>
                <a:lnTo>
                  <a:pt x="701413" y="1347815"/>
                </a:lnTo>
                <a:lnTo>
                  <a:pt x="656970" y="1338398"/>
                </a:lnTo>
                <a:lnTo>
                  <a:pt x="613052" y="1326644"/>
                </a:lnTo>
                <a:lnTo>
                  <a:pt x="569762" y="1312568"/>
                </a:lnTo>
                <a:lnTo>
                  <a:pt x="527199" y="1296185"/>
                </a:lnTo>
                <a:lnTo>
                  <a:pt x="485466" y="1277511"/>
                </a:lnTo>
                <a:lnTo>
                  <a:pt x="444663" y="1256562"/>
                </a:lnTo>
                <a:lnTo>
                  <a:pt x="404891" y="1233353"/>
                </a:lnTo>
                <a:lnTo>
                  <a:pt x="366252" y="1207899"/>
                </a:lnTo>
                <a:lnTo>
                  <a:pt x="328847" y="1180217"/>
                </a:lnTo>
                <a:lnTo>
                  <a:pt x="292776" y="1150323"/>
                </a:lnTo>
                <a:lnTo>
                  <a:pt x="258142" y="1118230"/>
                </a:lnTo>
                <a:lnTo>
                  <a:pt x="225045" y="1083956"/>
                </a:lnTo>
                <a:lnTo>
                  <a:pt x="193587" y="1047516"/>
                </a:lnTo>
                <a:lnTo>
                  <a:pt x="163868" y="1008926"/>
                </a:lnTo>
                <a:lnTo>
                  <a:pt x="134941" y="967003"/>
                </a:lnTo>
                <a:lnTo>
                  <a:pt x="108908" y="924765"/>
                </a:lnTo>
                <a:lnTo>
                  <a:pt x="85739" y="882063"/>
                </a:lnTo>
                <a:lnTo>
                  <a:pt x="65406" y="838742"/>
                </a:lnTo>
                <a:lnTo>
                  <a:pt x="47878" y="794653"/>
                </a:lnTo>
                <a:lnTo>
                  <a:pt x="33127" y="749643"/>
                </a:lnTo>
                <a:lnTo>
                  <a:pt x="21123" y="703560"/>
                </a:lnTo>
                <a:lnTo>
                  <a:pt x="11838" y="656253"/>
                </a:lnTo>
                <a:lnTo>
                  <a:pt x="5241" y="607571"/>
                </a:lnTo>
                <a:lnTo>
                  <a:pt x="1305" y="557361"/>
                </a:lnTo>
                <a:lnTo>
                  <a:pt x="0" y="505472"/>
                </a:lnTo>
                <a:lnTo>
                  <a:pt x="858024" y="505472"/>
                </a:lnTo>
                <a:close/>
              </a:path>
            </a:pathLst>
          </a:custGeom>
          <a:ln w="148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25753" y="8272502"/>
            <a:ext cx="694690" cy="858519"/>
          </a:xfrm>
          <a:custGeom>
            <a:avLst/>
            <a:gdLst/>
            <a:ahLst/>
            <a:cxnLst/>
            <a:rect l="l" t="t" r="r" b="b"/>
            <a:pathLst>
              <a:path w="694690" h="858520">
                <a:moveTo>
                  <a:pt x="0" y="0"/>
                </a:moveTo>
                <a:lnTo>
                  <a:pt x="0" y="858037"/>
                </a:lnTo>
                <a:lnTo>
                  <a:pt x="694156" y="353694"/>
                </a:lnTo>
                <a:lnTo>
                  <a:pt x="663870" y="314212"/>
                </a:lnTo>
                <a:lnTo>
                  <a:pt x="632032" y="276958"/>
                </a:lnTo>
                <a:lnTo>
                  <a:pt x="598687" y="241953"/>
                </a:lnTo>
                <a:lnTo>
                  <a:pt x="563883" y="209220"/>
                </a:lnTo>
                <a:lnTo>
                  <a:pt x="527668" y="178779"/>
                </a:lnTo>
                <a:lnTo>
                  <a:pt x="490087" y="150652"/>
                </a:lnTo>
                <a:lnTo>
                  <a:pt x="451187" y="124859"/>
                </a:lnTo>
                <a:lnTo>
                  <a:pt x="411016" y="101422"/>
                </a:lnTo>
                <a:lnTo>
                  <a:pt x="369621" y="80362"/>
                </a:lnTo>
                <a:lnTo>
                  <a:pt x="327048" y="61700"/>
                </a:lnTo>
                <a:lnTo>
                  <a:pt x="283344" y="45458"/>
                </a:lnTo>
                <a:lnTo>
                  <a:pt x="238556" y="31656"/>
                </a:lnTo>
                <a:lnTo>
                  <a:pt x="192732" y="20316"/>
                </a:lnTo>
                <a:lnTo>
                  <a:pt x="145917" y="11459"/>
                </a:lnTo>
                <a:lnTo>
                  <a:pt x="98158" y="5107"/>
                </a:lnTo>
                <a:lnTo>
                  <a:pt x="49504" y="1280"/>
                </a:lnTo>
                <a:lnTo>
                  <a:pt x="0" y="0"/>
                </a:lnTo>
                <a:close/>
              </a:path>
            </a:pathLst>
          </a:custGeom>
          <a:solidFill>
            <a:srgbClr val="FBB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25753" y="8272502"/>
            <a:ext cx="694690" cy="858519"/>
          </a:xfrm>
          <a:custGeom>
            <a:avLst/>
            <a:gdLst/>
            <a:ahLst/>
            <a:cxnLst/>
            <a:rect l="l" t="t" r="r" b="b"/>
            <a:pathLst>
              <a:path w="694690" h="858520">
                <a:moveTo>
                  <a:pt x="0" y="858037"/>
                </a:moveTo>
                <a:lnTo>
                  <a:pt x="0" y="0"/>
                </a:lnTo>
                <a:lnTo>
                  <a:pt x="49504" y="1280"/>
                </a:lnTo>
                <a:lnTo>
                  <a:pt x="98158" y="5107"/>
                </a:lnTo>
                <a:lnTo>
                  <a:pt x="145917" y="11459"/>
                </a:lnTo>
                <a:lnTo>
                  <a:pt x="192732" y="20316"/>
                </a:lnTo>
                <a:lnTo>
                  <a:pt x="238556" y="31656"/>
                </a:lnTo>
                <a:lnTo>
                  <a:pt x="283344" y="45458"/>
                </a:lnTo>
                <a:lnTo>
                  <a:pt x="327048" y="61700"/>
                </a:lnTo>
                <a:lnTo>
                  <a:pt x="369621" y="80362"/>
                </a:lnTo>
                <a:lnTo>
                  <a:pt x="411016" y="101422"/>
                </a:lnTo>
                <a:lnTo>
                  <a:pt x="451187" y="124859"/>
                </a:lnTo>
                <a:lnTo>
                  <a:pt x="490087" y="150652"/>
                </a:lnTo>
                <a:lnTo>
                  <a:pt x="527668" y="178779"/>
                </a:lnTo>
                <a:lnTo>
                  <a:pt x="563883" y="209220"/>
                </a:lnTo>
                <a:lnTo>
                  <a:pt x="598687" y="241953"/>
                </a:lnTo>
                <a:lnTo>
                  <a:pt x="632032" y="276958"/>
                </a:lnTo>
                <a:lnTo>
                  <a:pt x="663870" y="314212"/>
                </a:lnTo>
                <a:lnTo>
                  <a:pt x="694156" y="353694"/>
                </a:lnTo>
                <a:lnTo>
                  <a:pt x="0" y="858037"/>
                </a:lnTo>
                <a:close/>
              </a:path>
            </a:pathLst>
          </a:custGeom>
          <a:ln w="148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97509" y="8699277"/>
            <a:ext cx="863600" cy="8636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431698" y="0"/>
                </a:moveTo>
                <a:lnTo>
                  <a:pt x="384660" y="2533"/>
                </a:lnTo>
                <a:lnTo>
                  <a:pt x="339089" y="9957"/>
                </a:lnTo>
                <a:lnTo>
                  <a:pt x="295249" y="22008"/>
                </a:lnTo>
                <a:lnTo>
                  <a:pt x="253402" y="38424"/>
                </a:lnTo>
                <a:lnTo>
                  <a:pt x="213813" y="58940"/>
                </a:lnTo>
                <a:lnTo>
                  <a:pt x="176744" y="83294"/>
                </a:lnTo>
                <a:lnTo>
                  <a:pt x="142459" y="111222"/>
                </a:lnTo>
                <a:lnTo>
                  <a:pt x="111221" y="142461"/>
                </a:lnTo>
                <a:lnTo>
                  <a:pt x="83293" y="176747"/>
                </a:lnTo>
                <a:lnTo>
                  <a:pt x="58940" y="213817"/>
                </a:lnTo>
                <a:lnTo>
                  <a:pt x="38424" y="253407"/>
                </a:lnTo>
                <a:lnTo>
                  <a:pt x="22008" y="295256"/>
                </a:lnTo>
                <a:lnTo>
                  <a:pt x="9957" y="339098"/>
                </a:lnTo>
                <a:lnTo>
                  <a:pt x="2533" y="384671"/>
                </a:lnTo>
                <a:lnTo>
                  <a:pt x="0" y="431711"/>
                </a:lnTo>
                <a:lnTo>
                  <a:pt x="2533" y="478751"/>
                </a:lnTo>
                <a:lnTo>
                  <a:pt x="9957" y="524323"/>
                </a:lnTo>
                <a:lnTo>
                  <a:pt x="22008" y="568166"/>
                </a:lnTo>
                <a:lnTo>
                  <a:pt x="38424" y="610014"/>
                </a:lnTo>
                <a:lnTo>
                  <a:pt x="58940" y="649604"/>
                </a:lnTo>
                <a:lnTo>
                  <a:pt x="83293" y="686675"/>
                </a:lnTo>
                <a:lnTo>
                  <a:pt x="111221" y="720961"/>
                </a:lnTo>
                <a:lnTo>
                  <a:pt x="142459" y="752199"/>
                </a:lnTo>
                <a:lnTo>
                  <a:pt x="176744" y="780127"/>
                </a:lnTo>
                <a:lnTo>
                  <a:pt x="213813" y="804481"/>
                </a:lnTo>
                <a:lnTo>
                  <a:pt x="253402" y="824997"/>
                </a:lnTo>
                <a:lnTo>
                  <a:pt x="295249" y="841413"/>
                </a:lnTo>
                <a:lnTo>
                  <a:pt x="339089" y="853464"/>
                </a:lnTo>
                <a:lnTo>
                  <a:pt x="384660" y="860889"/>
                </a:lnTo>
                <a:lnTo>
                  <a:pt x="431698" y="863422"/>
                </a:lnTo>
                <a:lnTo>
                  <a:pt x="478738" y="860889"/>
                </a:lnTo>
                <a:lnTo>
                  <a:pt x="524311" y="853464"/>
                </a:lnTo>
                <a:lnTo>
                  <a:pt x="568153" y="841413"/>
                </a:lnTo>
                <a:lnTo>
                  <a:pt x="610001" y="824997"/>
                </a:lnTo>
                <a:lnTo>
                  <a:pt x="649592" y="804481"/>
                </a:lnTo>
                <a:lnTo>
                  <a:pt x="686662" y="780127"/>
                </a:lnTo>
                <a:lnTo>
                  <a:pt x="720948" y="752199"/>
                </a:lnTo>
                <a:lnTo>
                  <a:pt x="752187" y="720961"/>
                </a:lnTo>
                <a:lnTo>
                  <a:pt x="780114" y="686675"/>
                </a:lnTo>
                <a:lnTo>
                  <a:pt x="804468" y="649604"/>
                </a:lnTo>
                <a:lnTo>
                  <a:pt x="824985" y="610014"/>
                </a:lnTo>
                <a:lnTo>
                  <a:pt x="841400" y="568166"/>
                </a:lnTo>
                <a:lnTo>
                  <a:pt x="853452" y="524323"/>
                </a:lnTo>
                <a:lnTo>
                  <a:pt x="860876" y="478751"/>
                </a:lnTo>
                <a:lnTo>
                  <a:pt x="863409" y="431711"/>
                </a:lnTo>
                <a:lnTo>
                  <a:pt x="860876" y="384671"/>
                </a:lnTo>
                <a:lnTo>
                  <a:pt x="853452" y="339098"/>
                </a:lnTo>
                <a:lnTo>
                  <a:pt x="841400" y="295256"/>
                </a:lnTo>
                <a:lnTo>
                  <a:pt x="824985" y="253407"/>
                </a:lnTo>
                <a:lnTo>
                  <a:pt x="804468" y="213817"/>
                </a:lnTo>
                <a:lnTo>
                  <a:pt x="780114" y="176747"/>
                </a:lnTo>
                <a:lnTo>
                  <a:pt x="752187" y="142461"/>
                </a:lnTo>
                <a:lnTo>
                  <a:pt x="720948" y="111222"/>
                </a:lnTo>
                <a:lnTo>
                  <a:pt x="686662" y="83294"/>
                </a:lnTo>
                <a:lnTo>
                  <a:pt x="649592" y="58940"/>
                </a:lnTo>
                <a:lnTo>
                  <a:pt x="610001" y="38424"/>
                </a:lnTo>
                <a:lnTo>
                  <a:pt x="568153" y="22008"/>
                </a:lnTo>
                <a:lnTo>
                  <a:pt x="524311" y="9957"/>
                </a:lnTo>
                <a:lnTo>
                  <a:pt x="478738" y="2533"/>
                </a:lnTo>
                <a:lnTo>
                  <a:pt x="431698" y="0"/>
                </a:lnTo>
                <a:close/>
              </a:path>
            </a:pathLst>
          </a:custGeom>
          <a:solidFill>
            <a:srgbClr val="C7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97509" y="8699277"/>
            <a:ext cx="863600" cy="8636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409" y="431711"/>
                </a:moveTo>
                <a:lnTo>
                  <a:pt x="860876" y="478751"/>
                </a:lnTo>
                <a:lnTo>
                  <a:pt x="853452" y="524323"/>
                </a:lnTo>
                <a:lnTo>
                  <a:pt x="841400" y="568166"/>
                </a:lnTo>
                <a:lnTo>
                  <a:pt x="824985" y="610014"/>
                </a:lnTo>
                <a:lnTo>
                  <a:pt x="804468" y="649604"/>
                </a:lnTo>
                <a:lnTo>
                  <a:pt x="780114" y="686675"/>
                </a:lnTo>
                <a:lnTo>
                  <a:pt x="752187" y="720961"/>
                </a:lnTo>
                <a:lnTo>
                  <a:pt x="720948" y="752199"/>
                </a:lnTo>
                <a:lnTo>
                  <a:pt x="686662" y="780127"/>
                </a:lnTo>
                <a:lnTo>
                  <a:pt x="649592" y="804481"/>
                </a:lnTo>
                <a:lnTo>
                  <a:pt x="610001" y="824997"/>
                </a:lnTo>
                <a:lnTo>
                  <a:pt x="568153" y="841413"/>
                </a:lnTo>
                <a:lnTo>
                  <a:pt x="524311" y="853464"/>
                </a:lnTo>
                <a:lnTo>
                  <a:pt x="478738" y="860889"/>
                </a:lnTo>
                <a:lnTo>
                  <a:pt x="431698" y="863422"/>
                </a:lnTo>
                <a:lnTo>
                  <a:pt x="384660" y="860889"/>
                </a:lnTo>
                <a:lnTo>
                  <a:pt x="339089" y="853464"/>
                </a:lnTo>
                <a:lnTo>
                  <a:pt x="295249" y="841413"/>
                </a:lnTo>
                <a:lnTo>
                  <a:pt x="253402" y="824997"/>
                </a:lnTo>
                <a:lnTo>
                  <a:pt x="213813" y="804481"/>
                </a:lnTo>
                <a:lnTo>
                  <a:pt x="176744" y="780127"/>
                </a:lnTo>
                <a:lnTo>
                  <a:pt x="142459" y="752199"/>
                </a:lnTo>
                <a:lnTo>
                  <a:pt x="111221" y="720961"/>
                </a:lnTo>
                <a:lnTo>
                  <a:pt x="83293" y="686675"/>
                </a:lnTo>
                <a:lnTo>
                  <a:pt x="58940" y="649604"/>
                </a:lnTo>
                <a:lnTo>
                  <a:pt x="38424" y="610014"/>
                </a:lnTo>
                <a:lnTo>
                  <a:pt x="22008" y="568166"/>
                </a:lnTo>
                <a:lnTo>
                  <a:pt x="9957" y="524323"/>
                </a:lnTo>
                <a:lnTo>
                  <a:pt x="2533" y="478751"/>
                </a:lnTo>
                <a:lnTo>
                  <a:pt x="0" y="431711"/>
                </a:lnTo>
                <a:lnTo>
                  <a:pt x="2533" y="384671"/>
                </a:lnTo>
                <a:lnTo>
                  <a:pt x="9957" y="339098"/>
                </a:lnTo>
                <a:lnTo>
                  <a:pt x="22008" y="295256"/>
                </a:lnTo>
                <a:lnTo>
                  <a:pt x="38424" y="253407"/>
                </a:lnTo>
                <a:lnTo>
                  <a:pt x="58940" y="213817"/>
                </a:lnTo>
                <a:lnTo>
                  <a:pt x="83293" y="176747"/>
                </a:lnTo>
                <a:lnTo>
                  <a:pt x="111221" y="142461"/>
                </a:lnTo>
                <a:lnTo>
                  <a:pt x="142459" y="111222"/>
                </a:lnTo>
                <a:lnTo>
                  <a:pt x="176744" y="83294"/>
                </a:lnTo>
                <a:lnTo>
                  <a:pt x="213813" y="58940"/>
                </a:lnTo>
                <a:lnTo>
                  <a:pt x="253402" y="38424"/>
                </a:lnTo>
                <a:lnTo>
                  <a:pt x="295249" y="22008"/>
                </a:lnTo>
                <a:lnTo>
                  <a:pt x="339089" y="9957"/>
                </a:lnTo>
                <a:lnTo>
                  <a:pt x="384660" y="2533"/>
                </a:lnTo>
                <a:lnTo>
                  <a:pt x="431698" y="0"/>
                </a:lnTo>
                <a:lnTo>
                  <a:pt x="478738" y="2533"/>
                </a:lnTo>
                <a:lnTo>
                  <a:pt x="524311" y="9957"/>
                </a:lnTo>
                <a:lnTo>
                  <a:pt x="568153" y="22008"/>
                </a:lnTo>
                <a:lnTo>
                  <a:pt x="610001" y="38424"/>
                </a:lnTo>
                <a:lnTo>
                  <a:pt x="649592" y="58940"/>
                </a:lnTo>
                <a:lnTo>
                  <a:pt x="686662" y="83294"/>
                </a:lnTo>
                <a:lnTo>
                  <a:pt x="720948" y="111222"/>
                </a:lnTo>
                <a:lnTo>
                  <a:pt x="752187" y="142461"/>
                </a:lnTo>
                <a:lnTo>
                  <a:pt x="780114" y="176747"/>
                </a:lnTo>
                <a:lnTo>
                  <a:pt x="804468" y="213817"/>
                </a:lnTo>
                <a:lnTo>
                  <a:pt x="824985" y="253407"/>
                </a:lnTo>
                <a:lnTo>
                  <a:pt x="841400" y="295256"/>
                </a:lnTo>
                <a:lnTo>
                  <a:pt x="853452" y="339098"/>
                </a:lnTo>
                <a:lnTo>
                  <a:pt x="860876" y="384671"/>
                </a:lnTo>
                <a:lnTo>
                  <a:pt x="863409" y="431711"/>
                </a:lnTo>
                <a:close/>
              </a:path>
            </a:pathLst>
          </a:custGeom>
          <a:ln w="148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1929" y="4108640"/>
            <a:ext cx="1503680" cy="1012825"/>
          </a:xfrm>
          <a:custGeom>
            <a:avLst/>
            <a:gdLst/>
            <a:ahLst/>
            <a:cxnLst/>
            <a:rect l="l" t="t" r="r" b="b"/>
            <a:pathLst>
              <a:path w="1503680" h="1012825">
                <a:moveTo>
                  <a:pt x="1503527" y="1012278"/>
                </a:moveTo>
                <a:lnTo>
                  <a:pt x="0" y="1012278"/>
                </a:lnTo>
                <a:lnTo>
                  <a:pt x="0" y="0"/>
                </a:lnTo>
                <a:lnTo>
                  <a:pt x="1503527" y="0"/>
                </a:lnTo>
                <a:lnTo>
                  <a:pt x="1503527" y="1012278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33568" y="3493693"/>
            <a:ext cx="875665" cy="680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b="1" spc="-229" dirty="0">
                <a:latin typeface="gobCL-Heavy"/>
                <a:cs typeface="gobCL-Heavy"/>
              </a:rPr>
              <a:t>1</a:t>
            </a:r>
            <a:r>
              <a:rPr sz="3750" b="1" spc="-520" dirty="0">
                <a:latin typeface="gobCL-Heavy"/>
                <a:cs typeface="gobCL-Heavy"/>
              </a:rPr>
              <a:t>7</a:t>
            </a:r>
            <a:r>
              <a:rPr sz="3750" b="1" spc="-114" dirty="0">
                <a:latin typeface="gobCL-Heavy"/>
                <a:cs typeface="gobCL-Heavy"/>
              </a:rPr>
              <a:t>.</a:t>
            </a:r>
            <a:r>
              <a:rPr sz="3750" b="1" spc="5" dirty="0">
                <a:latin typeface="gobCL-Heavy"/>
                <a:cs typeface="gobCL-Heavy"/>
              </a:rPr>
              <a:t>8</a:t>
            </a:r>
            <a:endParaRPr sz="3750">
              <a:latin typeface="gobCL-Heavy"/>
              <a:cs typeface="gobCL-Heavy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50301" y="4173552"/>
            <a:ext cx="1221740" cy="50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760"/>
              </a:lnSpc>
            </a:pPr>
            <a:r>
              <a:rPr sz="1750" spc="-5" dirty="0">
                <a:latin typeface="gobCL-Light"/>
                <a:cs typeface="gobCL-Light"/>
              </a:rPr>
              <a:t>MILLONES</a:t>
            </a:r>
            <a:r>
              <a:rPr sz="1750" spc="-75" dirty="0">
                <a:latin typeface="gobCL-Light"/>
                <a:cs typeface="gobCL-Light"/>
              </a:rPr>
              <a:t> </a:t>
            </a:r>
            <a:r>
              <a:rPr sz="1750" spc="5" dirty="0">
                <a:latin typeface="gobCL-Light"/>
                <a:cs typeface="gobCL-Light"/>
              </a:rPr>
              <a:t>DE  </a:t>
            </a:r>
            <a:r>
              <a:rPr sz="1750" spc="60" dirty="0">
                <a:latin typeface="gobCL-Light"/>
                <a:cs typeface="gobCL-Light"/>
              </a:rPr>
              <a:t>HABITANTES</a:t>
            </a:r>
            <a:endParaRPr sz="1750">
              <a:latin typeface="gobCL-Light"/>
              <a:cs typeface="gobCL-Ligh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098979" y="4108640"/>
            <a:ext cx="1503680" cy="1012825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64769" rIns="0" bIns="0" rtlCol="0">
            <a:spAutoFit/>
          </a:bodyPr>
          <a:lstStyle/>
          <a:p>
            <a:pPr marL="118110" marR="101600">
              <a:lnSpc>
                <a:spcPts val="1760"/>
              </a:lnSpc>
              <a:spcBef>
                <a:spcPts val="509"/>
              </a:spcBef>
            </a:pPr>
            <a:r>
              <a:rPr sz="1750" spc="30" dirty="0">
                <a:latin typeface="gobCL-Light"/>
                <a:cs typeface="gobCL-Light"/>
              </a:rPr>
              <a:t>I</a:t>
            </a:r>
            <a:r>
              <a:rPr sz="1750" spc="50" dirty="0">
                <a:latin typeface="gobCL-Light"/>
                <a:cs typeface="gobCL-Light"/>
              </a:rPr>
              <a:t>NT</a:t>
            </a:r>
            <a:r>
              <a:rPr sz="1750" spc="-5" dirty="0">
                <a:latin typeface="gobCL-Light"/>
                <a:cs typeface="gobCL-Light"/>
              </a:rPr>
              <a:t>E</a:t>
            </a:r>
            <a:r>
              <a:rPr sz="1750" spc="60" dirty="0">
                <a:latin typeface="gobCL-Light"/>
                <a:cs typeface="gobCL-Light"/>
              </a:rPr>
              <a:t>G</a:t>
            </a:r>
            <a:r>
              <a:rPr sz="1750" spc="95" dirty="0">
                <a:latin typeface="gobCL-Light"/>
                <a:cs typeface="gobCL-Light"/>
              </a:rPr>
              <a:t>R</a:t>
            </a:r>
            <a:r>
              <a:rPr sz="1750" spc="60" dirty="0">
                <a:latin typeface="gobCL-Light"/>
                <a:cs typeface="gobCL-Light"/>
              </a:rPr>
              <a:t>A</a:t>
            </a:r>
            <a:r>
              <a:rPr sz="1750" spc="50" dirty="0">
                <a:latin typeface="gobCL-Light"/>
                <a:cs typeface="gobCL-Light"/>
              </a:rPr>
              <a:t>NT</a:t>
            </a:r>
            <a:r>
              <a:rPr sz="1750" spc="60" dirty="0">
                <a:latin typeface="gobCL-Light"/>
                <a:cs typeface="gobCL-Light"/>
              </a:rPr>
              <a:t>E</a:t>
            </a:r>
            <a:r>
              <a:rPr sz="1750" dirty="0">
                <a:latin typeface="gobCL-Light"/>
                <a:cs typeface="gobCL-Light"/>
              </a:rPr>
              <a:t>S  </a:t>
            </a:r>
            <a:r>
              <a:rPr sz="1750" spc="35" dirty="0">
                <a:latin typeface="gobCL-Light"/>
                <a:cs typeface="gobCL-Light"/>
              </a:rPr>
              <a:t>PROMEDIO  </a:t>
            </a:r>
            <a:r>
              <a:rPr sz="1750" spc="40" dirty="0">
                <a:latin typeface="gobCL-Light"/>
                <a:cs typeface="gobCL-Light"/>
              </a:rPr>
              <a:t>POR</a:t>
            </a:r>
            <a:r>
              <a:rPr sz="1750" spc="-10" dirty="0">
                <a:latin typeface="gobCL-Light"/>
                <a:cs typeface="gobCL-Light"/>
              </a:rPr>
              <a:t> </a:t>
            </a:r>
            <a:r>
              <a:rPr sz="1750" spc="20" dirty="0">
                <a:latin typeface="gobCL-Light"/>
                <a:cs typeface="gobCL-Light"/>
              </a:rPr>
              <a:t>FAMILIA</a:t>
            </a:r>
            <a:endParaRPr sz="1750">
              <a:latin typeface="gobCL-Light"/>
              <a:cs typeface="gobCL-Ligh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404168" y="3493693"/>
            <a:ext cx="2310765" cy="680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15489" algn="l"/>
              </a:tabLst>
            </a:pPr>
            <a:r>
              <a:rPr sz="3750" b="1" spc="-165" dirty="0">
                <a:latin typeface="gobCL-Heavy"/>
                <a:cs typeface="gobCL-Heavy"/>
              </a:rPr>
              <a:t>3</a:t>
            </a:r>
            <a:r>
              <a:rPr sz="3750" b="1" spc="-120" dirty="0">
                <a:latin typeface="gobCL-Heavy"/>
                <a:cs typeface="gobCL-Heavy"/>
              </a:rPr>
              <a:t>,</a:t>
            </a:r>
            <a:r>
              <a:rPr sz="3750" b="1" spc="-265" dirty="0">
                <a:latin typeface="gobCL-Heavy"/>
                <a:cs typeface="gobCL-Heavy"/>
              </a:rPr>
              <a:t>3</a:t>
            </a:r>
            <a:r>
              <a:rPr sz="3750" b="1" spc="5" dirty="0">
                <a:latin typeface="gobCL-Heavy"/>
                <a:cs typeface="gobCL-Heavy"/>
              </a:rPr>
              <a:t>7</a:t>
            </a:r>
            <a:r>
              <a:rPr sz="3750" b="1" dirty="0">
                <a:latin typeface="gobCL-Heavy"/>
                <a:cs typeface="gobCL-Heavy"/>
              </a:rPr>
              <a:t>	</a:t>
            </a:r>
            <a:r>
              <a:rPr sz="3750" b="1" spc="5" dirty="0">
                <a:latin typeface="gobCL-Heavy"/>
                <a:cs typeface="gobCL-Heavy"/>
              </a:rPr>
              <a:t>5</a:t>
            </a:r>
            <a:endParaRPr sz="3750">
              <a:latin typeface="gobCL-Heavy"/>
              <a:cs typeface="gobCL-Heavy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796029" y="4108640"/>
            <a:ext cx="1503680" cy="1012825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64769" rIns="0" bIns="0" rtlCol="0">
            <a:spAutoFit/>
          </a:bodyPr>
          <a:lstStyle/>
          <a:p>
            <a:pPr marL="130175" marR="113030" algn="just">
              <a:lnSpc>
                <a:spcPts val="1760"/>
              </a:lnSpc>
              <a:spcBef>
                <a:spcPts val="509"/>
              </a:spcBef>
            </a:pPr>
            <a:r>
              <a:rPr sz="1750" spc="35" dirty="0">
                <a:latin typeface="gobCL-Light"/>
                <a:cs typeface="gobCL-Light"/>
              </a:rPr>
              <a:t>MILLONES</a:t>
            </a:r>
            <a:r>
              <a:rPr sz="1750" spc="10" dirty="0">
                <a:latin typeface="gobCL-Light"/>
                <a:cs typeface="gobCL-Light"/>
              </a:rPr>
              <a:t> </a:t>
            </a:r>
            <a:r>
              <a:rPr sz="1750" spc="25" dirty="0">
                <a:latin typeface="gobCL-Light"/>
                <a:cs typeface="gobCL-Light"/>
              </a:rPr>
              <a:t>DE  </a:t>
            </a:r>
            <a:r>
              <a:rPr sz="1750" spc="35" dirty="0">
                <a:latin typeface="gobCL-Light"/>
                <a:cs typeface="gobCL-Light"/>
              </a:rPr>
              <a:t>ALUMNOS EN  </a:t>
            </a:r>
            <a:r>
              <a:rPr sz="1750" spc="15" dirty="0">
                <a:latin typeface="gobCL-Light"/>
                <a:cs typeface="gobCL-Light"/>
              </a:rPr>
              <a:t>EL </a:t>
            </a:r>
            <a:r>
              <a:rPr sz="1750" spc="30" dirty="0">
                <a:latin typeface="gobCL-Light"/>
                <a:cs typeface="gobCL-Light"/>
              </a:rPr>
              <a:t>SISTEMA</a:t>
            </a:r>
            <a:endParaRPr sz="1750">
              <a:latin typeface="gobCL-Light"/>
              <a:cs typeface="gobCL-Light"/>
            </a:endParaRPr>
          </a:p>
          <a:p>
            <a:pPr marL="130175" algn="just">
              <a:lnSpc>
                <a:spcPts val="1755"/>
              </a:lnSpc>
            </a:pPr>
            <a:r>
              <a:rPr sz="1750" spc="30" dirty="0">
                <a:latin typeface="gobCL-Light"/>
                <a:cs typeface="gobCL-Light"/>
              </a:rPr>
              <a:t>EDUCATIVO</a:t>
            </a:r>
            <a:endParaRPr sz="1750">
              <a:latin typeface="gobCL-Light"/>
              <a:cs typeface="gobCL-Light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009664" y="3319667"/>
            <a:ext cx="0" cy="1891030"/>
          </a:xfrm>
          <a:custGeom>
            <a:avLst/>
            <a:gdLst/>
            <a:ahLst/>
            <a:cxnLst/>
            <a:rect l="l" t="t" r="r" b="b"/>
            <a:pathLst>
              <a:path h="1891029">
                <a:moveTo>
                  <a:pt x="0" y="0"/>
                </a:moveTo>
                <a:lnTo>
                  <a:pt x="0" y="1890572"/>
                </a:lnTo>
              </a:path>
            </a:pathLst>
          </a:custGeom>
          <a:ln w="297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27501" y="3319667"/>
            <a:ext cx="0" cy="1891030"/>
          </a:xfrm>
          <a:custGeom>
            <a:avLst/>
            <a:gdLst/>
            <a:ahLst/>
            <a:cxnLst/>
            <a:rect l="l" t="t" r="r" b="b"/>
            <a:pathLst>
              <a:path h="1891029">
                <a:moveTo>
                  <a:pt x="0" y="0"/>
                </a:moveTo>
                <a:lnTo>
                  <a:pt x="0" y="1890572"/>
                </a:lnTo>
              </a:path>
            </a:pathLst>
          </a:custGeom>
          <a:ln w="297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706713" y="3319667"/>
            <a:ext cx="0" cy="1891030"/>
          </a:xfrm>
          <a:custGeom>
            <a:avLst/>
            <a:gdLst/>
            <a:ahLst/>
            <a:cxnLst/>
            <a:rect l="l" t="t" r="r" b="b"/>
            <a:pathLst>
              <a:path h="1891029">
                <a:moveTo>
                  <a:pt x="0" y="0"/>
                </a:moveTo>
                <a:lnTo>
                  <a:pt x="0" y="1890572"/>
                </a:lnTo>
              </a:path>
            </a:pathLst>
          </a:custGeom>
          <a:ln w="297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373990" y="3319667"/>
            <a:ext cx="0" cy="1891030"/>
          </a:xfrm>
          <a:custGeom>
            <a:avLst/>
            <a:gdLst/>
            <a:ahLst/>
            <a:cxnLst/>
            <a:rect l="l" t="t" r="r" b="b"/>
            <a:pathLst>
              <a:path h="1891029">
                <a:moveTo>
                  <a:pt x="0" y="0"/>
                </a:moveTo>
                <a:lnTo>
                  <a:pt x="0" y="1890572"/>
                </a:lnTo>
              </a:path>
            </a:pathLst>
          </a:custGeom>
          <a:ln w="297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43029" y="4938458"/>
            <a:ext cx="1336675" cy="32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900" spc="10" dirty="0">
                <a:latin typeface="gobCL"/>
                <a:cs typeface="gobCL"/>
              </a:rPr>
              <a:t>Fuente: </a:t>
            </a:r>
            <a:r>
              <a:rPr sz="900" spc="15" dirty="0">
                <a:latin typeface="gobCL"/>
                <a:cs typeface="gobCL"/>
              </a:rPr>
              <a:t>Instituto </a:t>
            </a:r>
            <a:r>
              <a:rPr sz="900" spc="20" dirty="0">
                <a:latin typeface="gobCL"/>
                <a:cs typeface="gobCL"/>
              </a:rPr>
              <a:t>Nacional  de Estadísticas</a:t>
            </a:r>
            <a:r>
              <a:rPr sz="900" spc="-145" dirty="0">
                <a:latin typeface="gobCL"/>
                <a:cs typeface="gobCL"/>
              </a:rPr>
              <a:t> </a:t>
            </a:r>
            <a:r>
              <a:rPr sz="900" spc="15" dirty="0">
                <a:latin typeface="gobCL"/>
                <a:cs typeface="gobCL"/>
              </a:rPr>
              <a:t>(INE), </a:t>
            </a:r>
            <a:r>
              <a:rPr sz="900" dirty="0">
                <a:latin typeface="gobCL"/>
                <a:cs typeface="gobCL"/>
              </a:rPr>
              <a:t>2014.</a:t>
            </a:r>
            <a:endParaRPr sz="900">
              <a:latin typeface="gobCL"/>
              <a:cs typeface="gobC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350" y="6350"/>
            <a:ext cx="15233650" cy="1898650"/>
          </a:xfrm>
          <a:custGeom>
            <a:avLst/>
            <a:gdLst/>
            <a:ahLst/>
            <a:cxnLst/>
            <a:rect l="l" t="t" r="r" b="b"/>
            <a:pathLst>
              <a:path w="15233650" h="1898650">
                <a:moveTo>
                  <a:pt x="0" y="1898650"/>
                </a:moveTo>
                <a:lnTo>
                  <a:pt x="15233637" y="1898650"/>
                </a:lnTo>
                <a:lnTo>
                  <a:pt x="15233637" y="0"/>
                </a:lnTo>
                <a:lnTo>
                  <a:pt x="0" y="0"/>
                </a:lnTo>
                <a:lnTo>
                  <a:pt x="0" y="1898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954478" y="317500"/>
            <a:ext cx="544830" cy="543560"/>
          </a:xfrm>
          <a:custGeom>
            <a:avLst/>
            <a:gdLst/>
            <a:ahLst/>
            <a:cxnLst/>
            <a:rect l="l" t="t" r="r" b="b"/>
            <a:pathLst>
              <a:path w="544829" h="543560">
                <a:moveTo>
                  <a:pt x="272186" y="0"/>
                </a:moveTo>
                <a:lnTo>
                  <a:pt x="223262" y="4385"/>
                </a:lnTo>
                <a:lnTo>
                  <a:pt x="177214" y="17028"/>
                </a:lnTo>
                <a:lnTo>
                  <a:pt x="134811" y="37160"/>
                </a:lnTo>
                <a:lnTo>
                  <a:pt x="96823" y="64014"/>
                </a:lnTo>
                <a:lnTo>
                  <a:pt x="64017" y="96820"/>
                </a:lnTo>
                <a:lnTo>
                  <a:pt x="37163" y="134810"/>
                </a:lnTo>
                <a:lnTo>
                  <a:pt x="17029" y="177215"/>
                </a:lnTo>
                <a:lnTo>
                  <a:pt x="4385" y="223268"/>
                </a:lnTo>
                <a:lnTo>
                  <a:pt x="0" y="272199"/>
                </a:lnTo>
                <a:lnTo>
                  <a:pt x="3938" y="318585"/>
                </a:lnTo>
                <a:lnTo>
                  <a:pt x="15317" y="362423"/>
                </a:lnTo>
                <a:lnTo>
                  <a:pt x="33485" y="403063"/>
                </a:lnTo>
                <a:lnTo>
                  <a:pt x="57789" y="439853"/>
                </a:lnTo>
                <a:lnTo>
                  <a:pt x="87575" y="472142"/>
                </a:lnTo>
                <a:lnTo>
                  <a:pt x="122190" y="499279"/>
                </a:lnTo>
                <a:lnTo>
                  <a:pt x="160983" y="520613"/>
                </a:lnTo>
                <a:lnTo>
                  <a:pt x="203300" y="535493"/>
                </a:lnTo>
                <a:lnTo>
                  <a:pt x="248488" y="543267"/>
                </a:lnTo>
                <a:lnTo>
                  <a:pt x="256032" y="432854"/>
                </a:lnTo>
                <a:lnTo>
                  <a:pt x="256908" y="355511"/>
                </a:lnTo>
                <a:lnTo>
                  <a:pt x="146824" y="332536"/>
                </a:lnTo>
                <a:lnTo>
                  <a:pt x="88874" y="236639"/>
                </a:lnTo>
                <a:lnTo>
                  <a:pt x="200574" y="236639"/>
                </a:lnTo>
                <a:lnTo>
                  <a:pt x="156870" y="193421"/>
                </a:lnTo>
                <a:lnTo>
                  <a:pt x="137604" y="96240"/>
                </a:lnTo>
                <a:lnTo>
                  <a:pt x="259813" y="96240"/>
                </a:lnTo>
                <a:lnTo>
                  <a:pt x="260337" y="49580"/>
                </a:lnTo>
                <a:lnTo>
                  <a:pt x="396894" y="49580"/>
                </a:lnTo>
                <a:lnTo>
                  <a:pt x="400824" y="46609"/>
                </a:lnTo>
                <a:lnTo>
                  <a:pt x="422932" y="46609"/>
                </a:lnTo>
                <a:lnTo>
                  <a:pt x="409566" y="37160"/>
                </a:lnTo>
                <a:lnTo>
                  <a:pt x="367163" y="17028"/>
                </a:lnTo>
                <a:lnTo>
                  <a:pt x="321113" y="4385"/>
                </a:lnTo>
                <a:lnTo>
                  <a:pt x="272186" y="0"/>
                </a:lnTo>
                <a:close/>
              </a:path>
              <a:path w="544829" h="543560">
                <a:moveTo>
                  <a:pt x="534830" y="204482"/>
                </a:moveTo>
                <a:lnTo>
                  <a:pt x="419201" y="204482"/>
                </a:lnTo>
                <a:lnTo>
                  <a:pt x="395173" y="271780"/>
                </a:lnTo>
                <a:lnTo>
                  <a:pt x="341337" y="311937"/>
                </a:lnTo>
                <a:lnTo>
                  <a:pt x="278371" y="332016"/>
                </a:lnTo>
                <a:lnTo>
                  <a:pt x="285165" y="438137"/>
                </a:lnTo>
                <a:lnTo>
                  <a:pt x="298843" y="543001"/>
                </a:lnTo>
                <a:lnTo>
                  <a:pt x="343579" y="534883"/>
                </a:lnTo>
                <a:lnTo>
                  <a:pt x="385423" y="519743"/>
                </a:lnTo>
                <a:lnTo>
                  <a:pt x="423760" y="498270"/>
                </a:lnTo>
                <a:lnTo>
                  <a:pt x="457952" y="471103"/>
                </a:lnTo>
                <a:lnTo>
                  <a:pt x="487360" y="438880"/>
                </a:lnTo>
                <a:lnTo>
                  <a:pt x="511344" y="402240"/>
                </a:lnTo>
                <a:lnTo>
                  <a:pt x="529267" y="361820"/>
                </a:lnTo>
                <a:lnTo>
                  <a:pt x="540490" y="318260"/>
                </a:lnTo>
                <a:lnTo>
                  <a:pt x="544372" y="272199"/>
                </a:lnTo>
                <a:lnTo>
                  <a:pt x="539987" y="223268"/>
                </a:lnTo>
                <a:lnTo>
                  <a:pt x="534830" y="204482"/>
                </a:lnTo>
                <a:close/>
              </a:path>
              <a:path w="544829" h="543560">
                <a:moveTo>
                  <a:pt x="200574" y="236639"/>
                </a:moveTo>
                <a:lnTo>
                  <a:pt x="88874" y="236639"/>
                </a:lnTo>
                <a:lnTo>
                  <a:pt x="188353" y="268960"/>
                </a:lnTo>
                <a:lnTo>
                  <a:pt x="256908" y="354012"/>
                </a:lnTo>
                <a:lnTo>
                  <a:pt x="257949" y="262763"/>
                </a:lnTo>
                <a:lnTo>
                  <a:pt x="208280" y="244259"/>
                </a:lnTo>
                <a:lnTo>
                  <a:pt x="200574" y="236639"/>
                </a:lnTo>
                <a:close/>
              </a:path>
              <a:path w="544829" h="543560">
                <a:moveTo>
                  <a:pt x="422932" y="46609"/>
                </a:moveTo>
                <a:lnTo>
                  <a:pt x="400824" y="46609"/>
                </a:lnTo>
                <a:lnTo>
                  <a:pt x="380771" y="149745"/>
                </a:lnTo>
                <a:lnTo>
                  <a:pt x="272326" y="237248"/>
                </a:lnTo>
                <a:lnTo>
                  <a:pt x="278193" y="329247"/>
                </a:lnTo>
                <a:lnTo>
                  <a:pt x="309626" y="248488"/>
                </a:lnTo>
                <a:lnTo>
                  <a:pt x="419201" y="204482"/>
                </a:lnTo>
                <a:lnTo>
                  <a:pt x="534830" y="204482"/>
                </a:lnTo>
                <a:lnTo>
                  <a:pt x="527344" y="177215"/>
                </a:lnTo>
                <a:lnTo>
                  <a:pt x="507212" y="134810"/>
                </a:lnTo>
                <a:lnTo>
                  <a:pt x="480359" y="96820"/>
                </a:lnTo>
                <a:lnTo>
                  <a:pt x="447554" y="64014"/>
                </a:lnTo>
                <a:lnTo>
                  <a:pt x="422932" y="46609"/>
                </a:lnTo>
                <a:close/>
              </a:path>
              <a:path w="544829" h="543560">
                <a:moveTo>
                  <a:pt x="259813" y="96240"/>
                </a:moveTo>
                <a:lnTo>
                  <a:pt x="137604" y="96240"/>
                </a:lnTo>
                <a:lnTo>
                  <a:pt x="208216" y="129374"/>
                </a:lnTo>
                <a:lnTo>
                  <a:pt x="247523" y="183261"/>
                </a:lnTo>
                <a:lnTo>
                  <a:pt x="251236" y="212490"/>
                </a:lnTo>
                <a:lnTo>
                  <a:pt x="253565" y="230119"/>
                </a:lnTo>
                <a:lnTo>
                  <a:pt x="255488" y="243245"/>
                </a:lnTo>
                <a:lnTo>
                  <a:pt x="257987" y="258965"/>
                </a:lnTo>
                <a:lnTo>
                  <a:pt x="259813" y="96240"/>
                </a:lnTo>
                <a:close/>
              </a:path>
              <a:path w="544829" h="543560">
                <a:moveTo>
                  <a:pt x="396894" y="49580"/>
                </a:moveTo>
                <a:lnTo>
                  <a:pt x="260337" y="49580"/>
                </a:lnTo>
                <a:lnTo>
                  <a:pt x="272110" y="234099"/>
                </a:lnTo>
                <a:lnTo>
                  <a:pt x="291261" y="129463"/>
                </a:lnTo>
                <a:lnTo>
                  <a:pt x="396894" y="49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231420" y="600494"/>
            <a:ext cx="130810" cy="49530"/>
          </a:xfrm>
          <a:custGeom>
            <a:avLst/>
            <a:gdLst/>
            <a:ahLst/>
            <a:cxnLst/>
            <a:rect l="l" t="t" r="r" b="b"/>
            <a:pathLst>
              <a:path w="130809" h="49529">
                <a:moveTo>
                  <a:pt x="130200" y="0"/>
                </a:moveTo>
                <a:lnTo>
                  <a:pt x="43560" y="2146"/>
                </a:lnTo>
                <a:lnTo>
                  <a:pt x="0" y="49479"/>
                </a:lnTo>
                <a:lnTo>
                  <a:pt x="92227" y="48602"/>
                </a:lnTo>
                <a:lnTo>
                  <a:pt x="95035" y="45008"/>
                </a:lnTo>
                <a:lnTo>
                  <a:pt x="11290" y="45008"/>
                </a:lnTo>
                <a:lnTo>
                  <a:pt x="52120" y="10591"/>
                </a:lnTo>
                <a:lnTo>
                  <a:pt x="108229" y="8724"/>
                </a:lnTo>
                <a:lnTo>
                  <a:pt x="123383" y="8724"/>
                </a:lnTo>
                <a:lnTo>
                  <a:pt x="130200" y="0"/>
                </a:lnTo>
                <a:close/>
              </a:path>
              <a:path w="130809" h="49529">
                <a:moveTo>
                  <a:pt x="123383" y="8724"/>
                </a:moveTo>
                <a:lnTo>
                  <a:pt x="108229" y="8724"/>
                </a:lnTo>
                <a:lnTo>
                  <a:pt x="86296" y="35813"/>
                </a:lnTo>
                <a:lnTo>
                  <a:pt x="11290" y="45008"/>
                </a:lnTo>
                <a:lnTo>
                  <a:pt x="95035" y="45008"/>
                </a:lnTo>
                <a:lnTo>
                  <a:pt x="123383" y="8724"/>
                </a:lnTo>
                <a:close/>
              </a:path>
            </a:pathLst>
          </a:custGeom>
          <a:solidFill>
            <a:srgbClr val="7AC3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149646" y="456131"/>
            <a:ext cx="63500" cy="124460"/>
          </a:xfrm>
          <a:custGeom>
            <a:avLst/>
            <a:gdLst/>
            <a:ahLst/>
            <a:cxnLst/>
            <a:rect l="l" t="t" r="r" b="b"/>
            <a:pathLst>
              <a:path w="63500" h="124459">
                <a:moveTo>
                  <a:pt x="0" y="0"/>
                </a:moveTo>
                <a:lnTo>
                  <a:pt x="11747" y="86169"/>
                </a:lnTo>
                <a:lnTo>
                  <a:pt x="63474" y="124396"/>
                </a:lnTo>
                <a:lnTo>
                  <a:pt x="62209" y="113652"/>
                </a:lnTo>
                <a:lnTo>
                  <a:pt x="57810" y="113652"/>
                </a:lnTo>
                <a:lnTo>
                  <a:pt x="18059" y="77304"/>
                </a:lnTo>
                <a:lnTo>
                  <a:pt x="10972" y="18592"/>
                </a:lnTo>
                <a:lnTo>
                  <a:pt x="29876" y="18592"/>
                </a:lnTo>
                <a:lnTo>
                  <a:pt x="0" y="0"/>
                </a:lnTo>
                <a:close/>
              </a:path>
              <a:path w="63500" h="124459">
                <a:moveTo>
                  <a:pt x="29876" y="18592"/>
                </a:moveTo>
                <a:lnTo>
                  <a:pt x="10972" y="18592"/>
                </a:lnTo>
                <a:lnTo>
                  <a:pt x="43014" y="43522"/>
                </a:lnTo>
                <a:lnTo>
                  <a:pt x="57810" y="113652"/>
                </a:lnTo>
                <a:lnTo>
                  <a:pt x="62209" y="113652"/>
                </a:lnTo>
                <a:lnTo>
                  <a:pt x="52692" y="32791"/>
                </a:lnTo>
                <a:lnTo>
                  <a:pt x="29876" y="18592"/>
                </a:lnTo>
                <a:close/>
              </a:path>
            </a:pathLst>
          </a:custGeom>
          <a:solidFill>
            <a:srgbClr val="6FC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225880" y="450476"/>
            <a:ext cx="102870" cy="105410"/>
          </a:xfrm>
          <a:custGeom>
            <a:avLst/>
            <a:gdLst/>
            <a:ahLst/>
            <a:cxnLst/>
            <a:rect l="l" t="t" r="r" b="b"/>
            <a:pathLst>
              <a:path w="102870" h="105409">
                <a:moveTo>
                  <a:pt x="102590" y="0"/>
                </a:moveTo>
                <a:lnTo>
                  <a:pt x="22542" y="41401"/>
                </a:lnTo>
                <a:lnTo>
                  <a:pt x="0" y="105016"/>
                </a:lnTo>
                <a:lnTo>
                  <a:pt x="17026" y="100215"/>
                </a:lnTo>
                <a:lnTo>
                  <a:pt x="5537" y="100215"/>
                </a:lnTo>
                <a:lnTo>
                  <a:pt x="31483" y="49491"/>
                </a:lnTo>
                <a:lnTo>
                  <a:pt x="88607" y="16255"/>
                </a:lnTo>
                <a:lnTo>
                  <a:pt x="98280" y="16255"/>
                </a:lnTo>
                <a:lnTo>
                  <a:pt x="102590" y="0"/>
                </a:lnTo>
                <a:close/>
              </a:path>
              <a:path w="102870" h="105409">
                <a:moveTo>
                  <a:pt x="98280" y="16255"/>
                </a:moveTo>
                <a:lnTo>
                  <a:pt x="88607" y="16255"/>
                </a:lnTo>
                <a:lnTo>
                  <a:pt x="73786" y="50774"/>
                </a:lnTo>
                <a:lnTo>
                  <a:pt x="45211" y="83311"/>
                </a:lnTo>
                <a:lnTo>
                  <a:pt x="5537" y="100215"/>
                </a:lnTo>
                <a:lnTo>
                  <a:pt x="17026" y="100215"/>
                </a:lnTo>
                <a:lnTo>
                  <a:pt x="49098" y="91173"/>
                </a:lnTo>
                <a:lnTo>
                  <a:pt x="88074" y="54749"/>
                </a:lnTo>
                <a:lnTo>
                  <a:pt x="98280" y="16255"/>
                </a:lnTo>
                <a:close/>
              </a:path>
            </a:pathLst>
          </a:custGeom>
          <a:solidFill>
            <a:srgbClr val="6C9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119054" y="550625"/>
            <a:ext cx="93980" cy="123189"/>
          </a:xfrm>
          <a:custGeom>
            <a:avLst/>
            <a:gdLst/>
            <a:ahLst/>
            <a:cxnLst/>
            <a:rect l="l" t="t" r="r" b="b"/>
            <a:pathLst>
              <a:path w="93979" h="123190">
                <a:moveTo>
                  <a:pt x="0" y="0"/>
                </a:moveTo>
                <a:lnTo>
                  <a:pt x="8470" y="68529"/>
                </a:lnTo>
                <a:lnTo>
                  <a:pt x="43967" y="103898"/>
                </a:lnTo>
                <a:lnTo>
                  <a:pt x="93535" y="122694"/>
                </a:lnTo>
                <a:lnTo>
                  <a:pt x="91952" y="115493"/>
                </a:lnTo>
                <a:lnTo>
                  <a:pt x="87693" y="115493"/>
                </a:lnTo>
                <a:lnTo>
                  <a:pt x="50101" y="96761"/>
                </a:lnTo>
                <a:lnTo>
                  <a:pt x="19646" y="62217"/>
                </a:lnTo>
                <a:lnTo>
                  <a:pt x="13157" y="20802"/>
                </a:lnTo>
                <a:lnTo>
                  <a:pt x="32840" y="20802"/>
                </a:lnTo>
                <a:lnTo>
                  <a:pt x="0" y="0"/>
                </a:lnTo>
                <a:close/>
              </a:path>
              <a:path w="93979" h="123190">
                <a:moveTo>
                  <a:pt x="32840" y="20802"/>
                </a:moveTo>
                <a:lnTo>
                  <a:pt x="13157" y="20802"/>
                </a:lnTo>
                <a:lnTo>
                  <a:pt x="68999" y="59804"/>
                </a:lnTo>
                <a:lnTo>
                  <a:pt x="87693" y="115493"/>
                </a:lnTo>
                <a:lnTo>
                  <a:pt x="91952" y="115493"/>
                </a:lnTo>
                <a:lnTo>
                  <a:pt x="77330" y="48983"/>
                </a:lnTo>
                <a:lnTo>
                  <a:pt x="32840" y="20802"/>
                </a:lnTo>
                <a:close/>
              </a:path>
            </a:pathLst>
          </a:custGeom>
          <a:solidFill>
            <a:srgbClr val="E0E3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572183" y="383890"/>
            <a:ext cx="120650" cy="206375"/>
          </a:xfrm>
          <a:custGeom>
            <a:avLst/>
            <a:gdLst/>
            <a:ahLst/>
            <a:cxnLst/>
            <a:rect l="l" t="t" r="r" b="b"/>
            <a:pathLst>
              <a:path w="120650" h="206375">
                <a:moveTo>
                  <a:pt x="47358" y="0"/>
                </a:moveTo>
                <a:lnTo>
                  <a:pt x="0" y="0"/>
                </a:lnTo>
                <a:lnTo>
                  <a:pt x="0" y="206222"/>
                </a:lnTo>
                <a:lnTo>
                  <a:pt x="14236" y="206222"/>
                </a:lnTo>
                <a:lnTo>
                  <a:pt x="14236" y="119583"/>
                </a:lnTo>
                <a:lnTo>
                  <a:pt x="52298" y="119583"/>
                </a:lnTo>
                <a:lnTo>
                  <a:pt x="56362" y="119278"/>
                </a:lnTo>
                <a:lnTo>
                  <a:pt x="59855" y="118973"/>
                </a:lnTo>
                <a:lnTo>
                  <a:pt x="76218" y="118973"/>
                </a:lnTo>
                <a:lnTo>
                  <a:pt x="74371" y="115316"/>
                </a:lnTo>
                <a:lnTo>
                  <a:pt x="90700" y="106776"/>
                </a:lnTo>
                <a:lnTo>
                  <a:pt x="91359" y="106159"/>
                </a:lnTo>
                <a:lnTo>
                  <a:pt x="14236" y="106159"/>
                </a:lnTo>
                <a:lnTo>
                  <a:pt x="14236" y="12814"/>
                </a:lnTo>
                <a:lnTo>
                  <a:pt x="94778" y="12814"/>
                </a:lnTo>
                <a:lnTo>
                  <a:pt x="73914" y="3131"/>
                </a:lnTo>
                <a:lnTo>
                  <a:pt x="47358" y="0"/>
                </a:lnTo>
                <a:close/>
              </a:path>
              <a:path w="120650" h="206375">
                <a:moveTo>
                  <a:pt x="76218" y="118973"/>
                </a:moveTo>
                <a:lnTo>
                  <a:pt x="59855" y="118973"/>
                </a:lnTo>
                <a:lnTo>
                  <a:pt x="103136" y="206222"/>
                </a:lnTo>
                <a:lnTo>
                  <a:pt x="120281" y="206222"/>
                </a:lnTo>
                <a:lnTo>
                  <a:pt x="76218" y="118973"/>
                </a:lnTo>
                <a:close/>
              </a:path>
              <a:path w="120650" h="206375">
                <a:moveTo>
                  <a:pt x="94778" y="12814"/>
                </a:moveTo>
                <a:lnTo>
                  <a:pt x="45618" y="12814"/>
                </a:lnTo>
                <a:lnTo>
                  <a:pt x="68319" y="15288"/>
                </a:lnTo>
                <a:lnTo>
                  <a:pt x="85412" y="23225"/>
                </a:lnTo>
                <a:lnTo>
                  <a:pt x="96187" y="37395"/>
                </a:lnTo>
                <a:lnTo>
                  <a:pt x="99936" y="58572"/>
                </a:lnTo>
                <a:lnTo>
                  <a:pt x="96141" y="79391"/>
                </a:lnTo>
                <a:lnTo>
                  <a:pt x="85266" y="94262"/>
                </a:lnTo>
                <a:lnTo>
                  <a:pt x="68073" y="103185"/>
                </a:lnTo>
                <a:lnTo>
                  <a:pt x="45326" y="106159"/>
                </a:lnTo>
                <a:lnTo>
                  <a:pt x="91359" y="106159"/>
                </a:lnTo>
                <a:lnTo>
                  <a:pt x="103681" y="94607"/>
                </a:lnTo>
                <a:lnTo>
                  <a:pt x="112249" y="78377"/>
                </a:lnTo>
                <a:lnTo>
                  <a:pt x="115341" y="57658"/>
                </a:lnTo>
                <a:lnTo>
                  <a:pt x="110030" y="31016"/>
                </a:lnTo>
                <a:lnTo>
                  <a:pt x="95513" y="13155"/>
                </a:lnTo>
                <a:lnTo>
                  <a:pt x="94778" y="12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704079" y="437574"/>
            <a:ext cx="113664" cy="155575"/>
          </a:xfrm>
          <a:custGeom>
            <a:avLst/>
            <a:gdLst/>
            <a:ahLst/>
            <a:cxnLst/>
            <a:rect l="l" t="t" r="r" b="b"/>
            <a:pathLst>
              <a:path w="113665" h="155575">
                <a:moveTo>
                  <a:pt x="58686" y="0"/>
                </a:moveTo>
                <a:lnTo>
                  <a:pt x="33952" y="5186"/>
                </a:lnTo>
                <a:lnTo>
                  <a:pt x="15508" y="20212"/>
                </a:lnTo>
                <a:lnTo>
                  <a:pt x="3981" y="44276"/>
                </a:lnTo>
                <a:lnTo>
                  <a:pt x="0" y="76580"/>
                </a:lnTo>
                <a:lnTo>
                  <a:pt x="4571" y="111058"/>
                </a:lnTo>
                <a:lnTo>
                  <a:pt x="17394" y="135758"/>
                </a:lnTo>
                <a:lnTo>
                  <a:pt x="37134" y="150620"/>
                </a:lnTo>
                <a:lnTo>
                  <a:pt x="62458" y="155587"/>
                </a:lnTo>
                <a:lnTo>
                  <a:pt x="77680" y="153939"/>
                </a:lnTo>
                <a:lnTo>
                  <a:pt x="91406" y="149718"/>
                </a:lnTo>
                <a:lnTo>
                  <a:pt x="103444" y="144009"/>
                </a:lnTo>
                <a:lnTo>
                  <a:pt x="103978" y="143687"/>
                </a:lnTo>
                <a:lnTo>
                  <a:pt x="63334" y="143687"/>
                </a:lnTo>
                <a:lnTo>
                  <a:pt x="43482" y="140151"/>
                </a:lnTo>
                <a:lnTo>
                  <a:pt x="27852" y="129122"/>
                </a:lnTo>
                <a:lnTo>
                  <a:pt x="17616" y="109971"/>
                </a:lnTo>
                <a:lnTo>
                  <a:pt x="13944" y="82067"/>
                </a:lnTo>
                <a:lnTo>
                  <a:pt x="113601" y="82067"/>
                </a:lnTo>
                <a:lnTo>
                  <a:pt x="113601" y="71386"/>
                </a:lnTo>
                <a:lnTo>
                  <a:pt x="113459" y="70167"/>
                </a:lnTo>
                <a:lnTo>
                  <a:pt x="13944" y="70167"/>
                </a:lnTo>
                <a:lnTo>
                  <a:pt x="16428" y="48660"/>
                </a:lnTo>
                <a:lnTo>
                  <a:pt x="24223" y="29898"/>
                </a:lnTo>
                <a:lnTo>
                  <a:pt x="37845" y="16628"/>
                </a:lnTo>
                <a:lnTo>
                  <a:pt x="57810" y="11595"/>
                </a:lnTo>
                <a:lnTo>
                  <a:pt x="89766" y="11595"/>
                </a:lnTo>
                <a:lnTo>
                  <a:pt x="83570" y="5878"/>
                </a:lnTo>
                <a:lnTo>
                  <a:pt x="58686" y="0"/>
                </a:lnTo>
                <a:close/>
              </a:path>
              <a:path w="113665" h="155575">
                <a:moveTo>
                  <a:pt x="108953" y="126911"/>
                </a:moveTo>
                <a:lnTo>
                  <a:pt x="101127" y="132109"/>
                </a:lnTo>
                <a:lnTo>
                  <a:pt x="90606" y="137590"/>
                </a:lnTo>
                <a:lnTo>
                  <a:pt x="77854" y="141925"/>
                </a:lnTo>
                <a:lnTo>
                  <a:pt x="63334" y="143687"/>
                </a:lnTo>
                <a:lnTo>
                  <a:pt x="103978" y="143687"/>
                </a:lnTo>
                <a:lnTo>
                  <a:pt x="113601" y="137896"/>
                </a:lnTo>
                <a:lnTo>
                  <a:pt x="108953" y="126911"/>
                </a:lnTo>
                <a:close/>
              </a:path>
              <a:path w="113665" h="155575">
                <a:moveTo>
                  <a:pt x="89766" y="11595"/>
                </a:moveTo>
                <a:lnTo>
                  <a:pt x="57810" y="11595"/>
                </a:lnTo>
                <a:lnTo>
                  <a:pt x="77834" y="16628"/>
                </a:lnTo>
                <a:lnTo>
                  <a:pt x="90720" y="29898"/>
                </a:lnTo>
                <a:lnTo>
                  <a:pt x="97613" y="48660"/>
                </a:lnTo>
                <a:lnTo>
                  <a:pt x="99656" y="70167"/>
                </a:lnTo>
                <a:lnTo>
                  <a:pt x="113459" y="70167"/>
                </a:lnTo>
                <a:lnTo>
                  <a:pt x="110455" y="44405"/>
                </a:lnTo>
                <a:lnTo>
                  <a:pt x="100636" y="21624"/>
                </a:lnTo>
                <a:lnTo>
                  <a:pt x="89766" y="11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828706" y="374430"/>
            <a:ext cx="88900" cy="215900"/>
          </a:xfrm>
          <a:custGeom>
            <a:avLst/>
            <a:gdLst/>
            <a:ahLst/>
            <a:cxnLst/>
            <a:rect l="l" t="t" r="r" b="b"/>
            <a:pathLst>
              <a:path w="88900" h="215900">
                <a:moveTo>
                  <a:pt x="38353" y="78397"/>
                </a:moveTo>
                <a:lnTo>
                  <a:pt x="23825" y="78397"/>
                </a:lnTo>
                <a:lnTo>
                  <a:pt x="23825" y="215684"/>
                </a:lnTo>
                <a:lnTo>
                  <a:pt x="38353" y="215684"/>
                </a:lnTo>
                <a:lnTo>
                  <a:pt x="38353" y="78397"/>
                </a:lnTo>
                <a:close/>
              </a:path>
              <a:path w="88900" h="215900">
                <a:moveTo>
                  <a:pt x="72351" y="66205"/>
                </a:moveTo>
                <a:lnTo>
                  <a:pt x="0" y="66205"/>
                </a:lnTo>
                <a:lnTo>
                  <a:pt x="0" y="78397"/>
                </a:lnTo>
                <a:lnTo>
                  <a:pt x="72351" y="78397"/>
                </a:lnTo>
                <a:lnTo>
                  <a:pt x="72351" y="66205"/>
                </a:lnTo>
                <a:close/>
              </a:path>
              <a:path w="88900" h="215900">
                <a:moveTo>
                  <a:pt x="74383" y="0"/>
                </a:moveTo>
                <a:lnTo>
                  <a:pt x="67690" y="0"/>
                </a:lnTo>
                <a:lnTo>
                  <a:pt x="48460" y="3431"/>
                </a:lnTo>
                <a:lnTo>
                  <a:pt x="34756" y="13498"/>
                </a:lnTo>
                <a:lnTo>
                  <a:pt x="26553" y="29859"/>
                </a:lnTo>
                <a:lnTo>
                  <a:pt x="23825" y="52171"/>
                </a:lnTo>
                <a:lnTo>
                  <a:pt x="23825" y="66205"/>
                </a:lnTo>
                <a:lnTo>
                  <a:pt x="38353" y="66205"/>
                </a:lnTo>
                <a:lnTo>
                  <a:pt x="38463" y="52171"/>
                </a:lnTo>
                <a:lnTo>
                  <a:pt x="39973" y="35419"/>
                </a:lnTo>
                <a:lnTo>
                  <a:pt x="45215" y="22653"/>
                </a:lnTo>
                <a:lnTo>
                  <a:pt x="54652" y="15036"/>
                </a:lnTo>
                <a:lnTo>
                  <a:pt x="68859" y="12509"/>
                </a:lnTo>
                <a:lnTo>
                  <a:pt x="87714" y="12509"/>
                </a:lnTo>
                <a:lnTo>
                  <a:pt x="88620" y="3048"/>
                </a:lnTo>
                <a:lnTo>
                  <a:pt x="81064" y="914"/>
                </a:lnTo>
                <a:lnTo>
                  <a:pt x="74383" y="0"/>
                </a:lnTo>
                <a:close/>
              </a:path>
              <a:path w="88900" h="215900">
                <a:moveTo>
                  <a:pt x="87714" y="12509"/>
                </a:moveTo>
                <a:lnTo>
                  <a:pt x="75247" y="12509"/>
                </a:lnTo>
                <a:lnTo>
                  <a:pt x="83096" y="13728"/>
                </a:lnTo>
                <a:lnTo>
                  <a:pt x="87452" y="15252"/>
                </a:lnTo>
                <a:lnTo>
                  <a:pt x="87714" y="12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909762" y="437577"/>
            <a:ext cx="116205" cy="155575"/>
          </a:xfrm>
          <a:custGeom>
            <a:avLst/>
            <a:gdLst/>
            <a:ahLst/>
            <a:cxnLst/>
            <a:rect l="l" t="t" r="r" b="b"/>
            <a:pathLst>
              <a:path w="116205" h="155575">
                <a:moveTo>
                  <a:pt x="57823" y="0"/>
                </a:moveTo>
                <a:lnTo>
                  <a:pt x="31996" y="5924"/>
                </a:lnTo>
                <a:lnTo>
                  <a:pt x="13985" y="22229"/>
                </a:lnTo>
                <a:lnTo>
                  <a:pt x="3437" y="46714"/>
                </a:lnTo>
                <a:lnTo>
                  <a:pt x="0" y="77177"/>
                </a:lnTo>
                <a:lnTo>
                  <a:pt x="3886" y="110924"/>
                </a:lnTo>
                <a:lnTo>
                  <a:pt x="15181" y="135489"/>
                </a:lnTo>
                <a:lnTo>
                  <a:pt x="33341" y="150501"/>
                </a:lnTo>
                <a:lnTo>
                  <a:pt x="57823" y="155587"/>
                </a:lnTo>
                <a:lnTo>
                  <a:pt x="82024" y="150415"/>
                </a:lnTo>
                <a:lnTo>
                  <a:pt x="89821" y="143992"/>
                </a:lnTo>
                <a:lnTo>
                  <a:pt x="57823" y="143992"/>
                </a:lnTo>
                <a:lnTo>
                  <a:pt x="37039" y="138873"/>
                </a:lnTo>
                <a:lnTo>
                  <a:pt x="23609" y="124772"/>
                </a:lnTo>
                <a:lnTo>
                  <a:pt x="16389" y="103578"/>
                </a:lnTo>
                <a:lnTo>
                  <a:pt x="14236" y="77177"/>
                </a:lnTo>
                <a:lnTo>
                  <a:pt x="16675" y="50460"/>
                </a:lnTo>
                <a:lnTo>
                  <a:pt x="24371" y="29746"/>
                </a:lnTo>
                <a:lnTo>
                  <a:pt x="37896" y="16352"/>
                </a:lnTo>
                <a:lnTo>
                  <a:pt x="57823" y="11595"/>
                </a:lnTo>
                <a:lnTo>
                  <a:pt x="89477" y="11595"/>
                </a:lnTo>
                <a:lnTo>
                  <a:pt x="82881" y="5795"/>
                </a:lnTo>
                <a:lnTo>
                  <a:pt x="57823" y="0"/>
                </a:lnTo>
                <a:close/>
              </a:path>
              <a:path w="116205" h="155575">
                <a:moveTo>
                  <a:pt x="89477" y="11595"/>
                </a:moveTo>
                <a:lnTo>
                  <a:pt x="57823" y="11595"/>
                </a:lnTo>
                <a:lnTo>
                  <a:pt x="77546" y="16180"/>
                </a:lnTo>
                <a:lnTo>
                  <a:pt x="91195" y="29289"/>
                </a:lnTo>
                <a:lnTo>
                  <a:pt x="99124" y="49946"/>
                </a:lnTo>
                <a:lnTo>
                  <a:pt x="101688" y="77177"/>
                </a:lnTo>
                <a:lnTo>
                  <a:pt x="99328" y="105378"/>
                </a:lnTo>
                <a:lnTo>
                  <a:pt x="91738" y="126372"/>
                </a:lnTo>
                <a:lnTo>
                  <a:pt x="78157" y="139473"/>
                </a:lnTo>
                <a:lnTo>
                  <a:pt x="57823" y="143992"/>
                </a:lnTo>
                <a:lnTo>
                  <a:pt x="89821" y="143992"/>
                </a:lnTo>
                <a:lnTo>
                  <a:pt x="100422" y="135261"/>
                </a:lnTo>
                <a:lnTo>
                  <a:pt x="112119" y="110667"/>
                </a:lnTo>
                <a:lnTo>
                  <a:pt x="116217" y="77177"/>
                </a:lnTo>
                <a:lnTo>
                  <a:pt x="112404" y="46329"/>
                </a:lnTo>
                <a:lnTo>
                  <a:pt x="101184" y="21886"/>
                </a:lnTo>
                <a:lnTo>
                  <a:pt x="89477" y="11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052702" y="438494"/>
            <a:ext cx="69850" cy="151765"/>
          </a:xfrm>
          <a:custGeom>
            <a:avLst/>
            <a:gdLst/>
            <a:ahLst/>
            <a:cxnLst/>
            <a:rect l="l" t="t" r="r" b="b"/>
            <a:pathLst>
              <a:path w="69850" h="151765">
                <a:moveTo>
                  <a:pt x="9296" y="2133"/>
                </a:moveTo>
                <a:lnTo>
                  <a:pt x="0" y="2133"/>
                </a:lnTo>
                <a:lnTo>
                  <a:pt x="0" y="151625"/>
                </a:lnTo>
                <a:lnTo>
                  <a:pt x="14236" y="151625"/>
                </a:lnTo>
                <a:lnTo>
                  <a:pt x="14236" y="32029"/>
                </a:lnTo>
                <a:lnTo>
                  <a:pt x="21040" y="25164"/>
                </a:lnTo>
                <a:lnTo>
                  <a:pt x="27292" y="20434"/>
                </a:lnTo>
                <a:lnTo>
                  <a:pt x="13081" y="20434"/>
                </a:lnTo>
                <a:lnTo>
                  <a:pt x="9296" y="2133"/>
                </a:lnTo>
                <a:close/>
              </a:path>
              <a:path w="69850" h="151765">
                <a:moveTo>
                  <a:pt x="62750" y="0"/>
                </a:moveTo>
                <a:lnTo>
                  <a:pt x="50838" y="0"/>
                </a:lnTo>
                <a:lnTo>
                  <a:pt x="38116" y="2078"/>
                </a:lnTo>
                <a:lnTo>
                  <a:pt x="27492" y="7245"/>
                </a:lnTo>
                <a:lnTo>
                  <a:pt x="19101" y="13898"/>
                </a:lnTo>
                <a:lnTo>
                  <a:pt x="13081" y="20434"/>
                </a:lnTo>
                <a:lnTo>
                  <a:pt x="27292" y="20434"/>
                </a:lnTo>
                <a:lnTo>
                  <a:pt x="29203" y="18988"/>
                </a:lnTo>
                <a:lnTo>
                  <a:pt x="38671" y="14528"/>
                </a:lnTo>
                <a:lnTo>
                  <a:pt x="49390" y="12814"/>
                </a:lnTo>
                <a:lnTo>
                  <a:pt x="68355" y="12814"/>
                </a:lnTo>
                <a:lnTo>
                  <a:pt x="69723" y="2743"/>
                </a:lnTo>
                <a:lnTo>
                  <a:pt x="62750" y="0"/>
                </a:lnTo>
                <a:close/>
              </a:path>
              <a:path w="69850" h="151765">
                <a:moveTo>
                  <a:pt x="68355" y="12814"/>
                </a:moveTo>
                <a:lnTo>
                  <a:pt x="57810" y="12814"/>
                </a:lnTo>
                <a:lnTo>
                  <a:pt x="64503" y="14033"/>
                </a:lnTo>
                <a:lnTo>
                  <a:pt x="67983" y="15557"/>
                </a:lnTo>
                <a:lnTo>
                  <a:pt x="68355" y="12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141021" y="437575"/>
            <a:ext cx="191770" cy="153035"/>
          </a:xfrm>
          <a:custGeom>
            <a:avLst/>
            <a:gdLst/>
            <a:ahLst/>
            <a:cxnLst/>
            <a:rect l="l" t="t" r="r" b="b"/>
            <a:pathLst>
              <a:path w="191769" h="153034">
                <a:moveTo>
                  <a:pt x="9296" y="3060"/>
                </a:moveTo>
                <a:lnTo>
                  <a:pt x="0" y="3060"/>
                </a:lnTo>
                <a:lnTo>
                  <a:pt x="0" y="152539"/>
                </a:lnTo>
                <a:lnTo>
                  <a:pt x="14236" y="152539"/>
                </a:lnTo>
                <a:lnTo>
                  <a:pt x="14236" y="32956"/>
                </a:lnTo>
                <a:lnTo>
                  <a:pt x="21959" y="25465"/>
                </a:lnTo>
                <a:lnTo>
                  <a:pt x="27471" y="21361"/>
                </a:lnTo>
                <a:lnTo>
                  <a:pt x="13068" y="21361"/>
                </a:lnTo>
                <a:lnTo>
                  <a:pt x="9296" y="3060"/>
                </a:lnTo>
                <a:close/>
              </a:path>
              <a:path w="191769" h="153034">
                <a:moveTo>
                  <a:pt x="89318" y="12204"/>
                </a:moveTo>
                <a:lnTo>
                  <a:pt x="53454" y="12204"/>
                </a:lnTo>
                <a:lnTo>
                  <a:pt x="70466" y="15460"/>
                </a:lnTo>
                <a:lnTo>
                  <a:pt x="81270" y="24979"/>
                </a:lnTo>
                <a:lnTo>
                  <a:pt x="86954" y="40392"/>
                </a:lnTo>
                <a:lnTo>
                  <a:pt x="88607" y="61328"/>
                </a:lnTo>
                <a:lnTo>
                  <a:pt x="88607" y="152539"/>
                </a:lnTo>
                <a:lnTo>
                  <a:pt x="103136" y="152539"/>
                </a:lnTo>
                <a:lnTo>
                  <a:pt x="103136" y="47904"/>
                </a:lnTo>
                <a:lnTo>
                  <a:pt x="102260" y="39966"/>
                </a:lnTo>
                <a:lnTo>
                  <a:pt x="100520" y="32956"/>
                </a:lnTo>
                <a:lnTo>
                  <a:pt x="108478" y="25208"/>
                </a:lnTo>
                <a:lnTo>
                  <a:pt x="110451" y="23799"/>
                </a:lnTo>
                <a:lnTo>
                  <a:pt x="97320" y="23799"/>
                </a:lnTo>
                <a:lnTo>
                  <a:pt x="90883" y="13517"/>
                </a:lnTo>
                <a:lnTo>
                  <a:pt x="89318" y="12204"/>
                </a:lnTo>
                <a:close/>
              </a:path>
              <a:path w="191769" h="153034">
                <a:moveTo>
                  <a:pt x="175810" y="12204"/>
                </a:moveTo>
                <a:lnTo>
                  <a:pt x="139166" y="12204"/>
                </a:lnTo>
                <a:lnTo>
                  <a:pt x="156631" y="15417"/>
                </a:lnTo>
                <a:lnTo>
                  <a:pt x="168430" y="24865"/>
                </a:lnTo>
                <a:lnTo>
                  <a:pt x="175110" y="40263"/>
                </a:lnTo>
                <a:lnTo>
                  <a:pt x="177215" y="61328"/>
                </a:lnTo>
                <a:lnTo>
                  <a:pt x="177215" y="152539"/>
                </a:lnTo>
                <a:lnTo>
                  <a:pt x="191744" y="152539"/>
                </a:lnTo>
                <a:lnTo>
                  <a:pt x="191744" y="57048"/>
                </a:lnTo>
                <a:lnTo>
                  <a:pt x="188520" y="32307"/>
                </a:lnTo>
                <a:lnTo>
                  <a:pt x="179031" y="14455"/>
                </a:lnTo>
                <a:lnTo>
                  <a:pt x="175810" y="12204"/>
                </a:lnTo>
                <a:close/>
              </a:path>
              <a:path w="191769" h="153034">
                <a:moveTo>
                  <a:pt x="142354" y="0"/>
                </a:moveTo>
                <a:lnTo>
                  <a:pt x="127514" y="2473"/>
                </a:lnTo>
                <a:lnTo>
                  <a:pt x="114936" y="8580"/>
                </a:lnTo>
                <a:lnTo>
                  <a:pt x="104808" y="16346"/>
                </a:lnTo>
                <a:lnTo>
                  <a:pt x="97320" y="23799"/>
                </a:lnTo>
                <a:lnTo>
                  <a:pt x="110451" y="23799"/>
                </a:lnTo>
                <a:lnTo>
                  <a:pt x="117771" y="18575"/>
                </a:lnTo>
                <a:lnTo>
                  <a:pt x="128100" y="13945"/>
                </a:lnTo>
                <a:lnTo>
                  <a:pt x="139166" y="12204"/>
                </a:lnTo>
                <a:lnTo>
                  <a:pt x="175810" y="12204"/>
                </a:lnTo>
                <a:lnTo>
                  <a:pt x="163551" y="3638"/>
                </a:lnTo>
                <a:lnTo>
                  <a:pt x="142354" y="0"/>
                </a:lnTo>
                <a:close/>
              </a:path>
              <a:path w="191769" h="153034">
                <a:moveTo>
                  <a:pt x="56654" y="0"/>
                </a:moveTo>
                <a:lnTo>
                  <a:pt x="42000" y="2178"/>
                </a:lnTo>
                <a:lnTo>
                  <a:pt x="29851" y="7589"/>
                </a:lnTo>
                <a:lnTo>
                  <a:pt x="20207" y="14546"/>
                </a:lnTo>
                <a:lnTo>
                  <a:pt x="13068" y="21361"/>
                </a:lnTo>
                <a:lnTo>
                  <a:pt x="27471" y="21361"/>
                </a:lnTo>
                <a:lnTo>
                  <a:pt x="30907" y="18803"/>
                </a:lnTo>
                <a:lnTo>
                  <a:pt x="41324" y="14030"/>
                </a:lnTo>
                <a:lnTo>
                  <a:pt x="53454" y="12204"/>
                </a:lnTo>
                <a:lnTo>
                  <a:pt x="89318" y="12204"/>
                </a:lnTo>
                <a:lnTo>
                  <a:pt x="81997" y="6065"/>
                </a:lnTo>
                <a:lnTo>
                  <a:pt x="70606" y="1530"/>
                </a:lnTo>
                <a:lnTo>
                  <a:pt x="56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3354265" y="437575"/>
            <a:ext cx="102870" cy="155575"/>
          </a:xfrm>
          <a:custGeom>
            <a:avLst/>
            <a:gdLst/>
            <a:ahLst/>
            <a:cxnLst/>
            <a:rect l="l" t="t" r="r" b="b"/>
            <a:pathLst>
              <a:path w="102869" h="155575">
                <a:moveTo>
                  <a:pt x="89371" y="12204"/>
                </a:moveTo>
                <a:lnTo>
                  <a:pt x="53746" y="12204"/>
                </a:lnTo>
                <a:lnTo>
                  <a:pt x="69698" y="14716"/>
                </a:lnTo>
                <a:lnTo>
                  <a:pt x="80721" y="22463"/>
                </a:lnTo>
                <a:lnTo>
                  <a:pt x="87114" y="35757"/>
                </a:lnTo>
                <a:lnTo>
                  <a:pt x="89179" y="54914"/>
                </a:lnTo>
                <a:lnTo>
                  <a:pt x="89179" y="68948"/>
                </a:lnTo>
                <a:lnTo>
                  <a:pt x="48806" y="68948"/>
                </a:lnTo>
                <a:lnTo>
                  <a:pt x="27940" y="71960"/>
                </a:lnTo>
                <a:lnTo>
                  <a:pt x="12634" y="80464"/>
                </a:lnTo>
                <a:lnTo>
                  <a:pt x="3212" y="93658"/>
                </a:lnTo>
                <a:lnTo>
                  <a:pt x="0" y="110743"/>
                </a:lnTo>
                <a:lnTo>
                  <a:pt x="2909" y="127791"/>
                </a:lnTo>
                <a:lnTo>
                  <a:pt x="11509" y="142090"/>
                </a:lnTo>
                <a:lnTo>
                  <a:pt x="25610" y="151927"/>
                </a:lnTo>
                <a:lnTo>
                  <a:pt x="45021" y="155587"/>
                </a:lnTo>
                <a:lnTo>
                  <a:pt x="59252" y="153594"/>
                </a:lnTo>
                <a:lnTo>
                  <a:pt x="71683" y="148342"/>
                </a:lnTo>
                <a:lnTo>
                  <a:pt x="77754" y="143992"/>
                </a:lnTo>
                <a:lnTo>
                  <a:pt x="47929" y="143992"/>
                </a:lnTo>
                <a:lnTo>
                  <a:pt x="32522" y="141490"/>
                </a:lnTo>
                <a:lnTo>
                  <a:pt x="21856" y="134497"/>
                </a:lnTo>
                <a:lnTo>
                  <a:pt x="15657" y="123788"/>
                </a:lnTo>
                <a:lnTo>
                  <a:pt x="13652" y="110134"/>
                </a:lnTo>
                <a:lnTo>
                  <a:pt x="15454" y="98433"/>
                </a:lnTo>
                <a:lnTo>
                  <a:pt x="21531" y="89047"/>
                </a:lnTo>
                <a:lnTo>
                  <a:pt x="32892" y="82807"/>
                </a:lnTo>
                <a:lnTo>
                  <a:pt x="50546" y="80543"/>
                </a:lnTo>
                <a:lnTo>
                  <a:pt x="102844" y="80543"/>
                </a:lnTo>
                <a:lnTo>
                  <a:pt x="102844" y="52171"/>
                </a:lnTo>
                <a:lnTo>
                  <a:pt x="99739" y="29350"/>
                </a:lnTo>
                <a:lnTo>
                  <a:pt x="90641" y="13046"/>
                </a:lnTo>
                <a:lnTo>
                  <a:pt x="89371" y="12204"/>
                </a:lnTo>
                <a:close/>
              </a:path>
              <a:path w="102869" h="155575">
                <a:moveTo>
                  <a:pt x="102844" y="132410"/>
                </a:moveTo>
                <a:lnTo>
                  <a:pt x="90068" y="132410"/>
                </a:lnTo>
                <a:lnTo>
                  <a:pt x="93256" y="152539"/>
                </a:lnTo>
                <a:lnTo>
                  <a:pt x="102844" y="152539"/>
                </a:lnTo>
                <a:lnTo>
                  <a:pt x="102844" y="132410"/>
                </a:lnTo>
                <a:close/>
              </a:path>
              <a:path w="102869" h="155575">
                <a:moveTo>
                  <a:pt x="102844" y="80543"/>
                </a:moveTo>
                <a:lnTo>
                  <a:pt x="89179" y="80543"/>
                </a:lnTo>
                <a:lnTo>
                  <a:pt x="89179" y="121119"/>
                </a:lnTo>
                <a:lnTo>
                  <a:pt x="81146" y="129842"/>
                </a:lnTo>
                <a:lnTo>
                  <a:pt x="71283" y="137133"/>
                </a:lnTo>
                <a:lnTo>
                  <a:pt x="60056" y="142135"/>
                </a:lnTo>
                <a:lnTo>
                  <a:pt x="47929" y="143992"/>
                </a:lnTo>
                <a:lnTo>
                  <a:pt x="77754" y="143992"/>
                </a:lnTo>
                <a:lnTo>
                  <a:pt x="82045" y="140918"/>
                </a:lnTo>
                <a:lnTo>
                  <a:pt x="90068" y="132410"/>
                </a:lnTo>
                <a:lnTo>
                  <a:pt x="102844" y="132410"/>
                </a:lnTo>
                <a:lnTo>
                  <a:pt x="102844" y="80543"/>
                </a:lnTo>
                <a:close/>
              </a:path>
              <a:path w="102869" h="155575">
                <a:moveTo>
                  <a:pt x="55778" y="0"/>
                </a:moveTo>
                <a:lnTo>
                  <a:pt x="39230" y="1073"/>
                </a:lnTo>
                <a:lnTo>
                  <a:pt x="25598" y="3778"/>
                </a:lnTo>
                <a:lnTo>
                  <a:pt x="14635" y="7340"/>
                </a:lnTo>
                <a:lnTo>
                  <a:pt x="6096" y="10985"/>
                </a:lnTo>
                <a:lnTo>
                  <a:pt x="10160" y="22275"/>
                </a:lnTo>
                <a:lnTo>
                  <a:pt x="18399" y="18773"/>
                </a:lnTo>
                <a:lnTo>
                  <a:pt x="28571" y="15525"/>
                </a:lnTo>
                <a:lnTo>
                  <a:pt x="40435" y="13135"/>
                </a:lnTo>
                <a:lnTo>
                  <a:pt x="53746" y="12204"/>
                </a:lnTo>
                <a:lnTo>
                  <a:pt x="89371" y="12204"/>
                </a:lnTo>
                <a:lnTo>
                  <a:pt x="75878" y="3261"/>
                </a:lnTo>
                <a:lnTo>
                  <a:pt x="557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3522780" y="384197"/>
            <a:ext cx="120650" cy="206375"/>
          </a:xfrm>
          <a:custGeom>
            <a:avLst/>
            <a:gdLst/>
            <a:ahLst/>
            <a:cxnLst/>
            <a:rect l="l" t="t" r="r" b="b"/>
            <a:pathLst>
              <a:path w="120650" h="206375">
                <a:moveTo>
                  <a:pt x="120573" y="0"/>
                </a:moveTo>
                <a:lnTo>
                  <a:pt x="0" y="0"/>
                </a:lnTo>
                <a:lnTo>
                  <a:pt x="0" y="205917"/>
                </a:lnTo>
                <a:lnTo>
                  <a:pt x="120573" y="205917"/>
                </a:lnTo>
                <a:lnTo>
                  <a:pt x="120573" y="172669"/>
                </a:lnTo>
                <a:lnTo>
                  <a:pt x="38061" y="172669"/>
                </a:lnTo>
                <a:lnTo>
                  <a:pt x="38061" y="119887"/>
                </a:lnTo>
                <a:lnTo>
                  <a:pt x="98196" y="119887"/>
                </a:lnTo>
                <a:lnTo>
                  <a:pt x="101104" y="84493"/>
                </a:lnTo>
                <a:lnTo>
                  <a:pt x="38061" y="84493"/>
                </a:lnTo>
                <a:lnTo>
                  <a:pt x="38061" y="33858"/>
                </a:lnTo>
                <a:lnTo>
                  <a:pt x="120573" y="33858"/>
                </a:lnTo>
                <a:lnTo>
                  <a:pt x="1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654668" y="379619"/>
            <a:ext cx="131445" cy="213995"/>
          </a:xfrm>
          <a:custGeom>
            <a:avLst/>
            <a:gdLst/>
            <a:ahLst/>
            <a:cxnLst/>
            <a:rect l="l" t="t" r="r" b="b"/>
            <a:pathLst>
              <a:path w="131444" h="213995">
                <a:moveTo>
                  <a:pt x="61302" y="57962"/>
                </a:moveTo>
                <a:lnTo>
                  <a:pt x="37140" y="63168"/>
                </a:lnTo>
                <a:lnTo>
                  <a:pt x="17687" y="78325"/>
                </a:lnTo>
                <a:lnTo>
                  <a:pt x="4717" y="102748"/>
                </a:lnTo>
                <a:lnTo>
                  <a:pt x="0" y="135750"/>
                </a:lnTo>
                <a:lnTo>
                  <a:pt x="4544" y="170430"/>
                </a:lnTo>
                <a:lnTo>
                  <a:pt x="16959" y="194671"/>
                </a:lnTo>
                <a:lnTo>
                  <a:pt x="35420" y="208902"/>
                </a:lnTo>
                <a:lnTo>
                  <a:pt x="58102" y="213550"/>
                </a:lnTo>
                <a:lnTo>
                  <a:pt x="70914" y="211786"/>
                </a:lnTo>
                <a:lnTo>
                  <a:pt x="81680" y="207217"/>
                </a:lnTo>
                <a:lnTo>
                  <a:pt x="90102" y="200932"/>
                </a:lnTo>
                <a:lnTo>
                  <a:pt x="95884" y="194017"/>
                </a:lnTo>
                <a:lnTo>
                  <a:pt x="131025" y="194017"/>
                </a:lnTo>
                <a:lnTo>
                  <a:pt x="131025" y="184569"/>
                </a:lnTo>
                <a:lnTo>
                  <a:pt x="66827" y="184569"/>
                </a:lnTo>
                <a:lnTo>
                  <a:pt x="54730" y="181913"/>
                </a:lnTo>
                <a:lnTo>
                  <a:pt x="45686" y="173394"/>
                </a:lnTo>
                <a:lnTo>
                  <a:pt x="40022" y="158181"/>
                </a:lnTo>
                <a:lnTo>
                  <a:pt x="38061" y="135445"/>
                </a:lnTo>
                <a:lnTo>
                  <a:pt x="40113" y="113340"/>
                </a:lnTo>
                <a:lnTo>
                  <a:pt x="45977" y="98612"/>
                </a:lnTo>
                <a:lnTo>
                  <a:pt x="55217" y="90404"/>
                </a:lnTo>
                <a:lnTo>
                  <a:pt x="67398" y="87858"/>
                </a:lnTo>
                <a:lnTo>
                  <a:pt x="131025" y="87858"/>
                </a:lnTo>
                <a:lnTo>
                  <a:pt x="131025" y="72605"/>
                </a:lnTo>
                <a:lnTo>
                  <a:pt x="96748" y="72605"/>
                </a:lnTo>
                <a:lnTo>
                  <a:pt x="90065" y="66454"/>
                </a:lnTo>
                <a:lnTo>
                  <a:pt x="81859" y="61850"/>
                </a:lnTo>
                <a:lnTo>
                  <a:pt x="72236" y="58963"/>
                </a:lnTo>
                <a:lnTo>
                  <a:pt x="61302" y="57962"/>
                </a:lnTo>
                <a:close/>
              </a:path>
              <a:path w="131444" h="213995">
                <a:moveTo>
                  <a:pt x="131025" y="194017"/>
                </a:moveTo>
                <a:lnTo>
                  <a:pt x="95884" y="194017"/>
                </a:lnTo>
                <a:lnTo>
                  <a:pt x="100241" y="210489"/>
                </a:lnTo>
                <a:lnTo>
                  <a:pt x="131025" y="210489"/>
                </a:lnTo>
                <a:lnTo>
                  <a:pt x="131025" y="194017"/>
                </a:lnTo>
                <a:close/>
              </a:path>
              <a:path w="131444" h="213995">
                <a:moveTo>
                  <a:pt x="131025" y="87858"/>
                </a:moveTo>
                <a:lnTo>
                  <a:pt x="67398" y="87858"/>
                </a:lnTo>
                <a:lnTo>
                  <a:pt x="75284" y="88487"/>
                </a:lnTo>
                <a:lnTo>
                  <a:pt x="82294" y="90144"/>
                </a:lnTo>
                <a:lnTo>
                  <a:pt x="88321" y="92487"/>
                </a:lnTo>
                <a:lnTo>
                  <a:pt x="93256" y="95173"/>
                </a:lnTo>
                <a:lnTo>
                  <a:pt x="93256" y="171754"/>
                </a:lnTo>
                <a:lnTo>
                  <a:pt x="87410" y="177100"/>
                </a:lnTo>
                <a:lnTo>
                  <a:pt x="80913" y="181133"/>
                </a:lnTo>
                <a:lnTo>
                  <a:pt x="73980" y="183681"/>
                </a:lnTo>
                <a:lnTo>
                  <a:pt x="66827" y="184569"/>
                </a:lnTo>
                <a:lnTo>
                  <a:pt x="131025" y="184569"/>
                </a:lnTo>
                <a:lnTo>
                  <a:pt x="131025" y="87858"/>
                </a:lnTo>
                <a:close/>
              </a:path>
              <a:path w="131444" h="213995">
                <a:moveTo>
                  <a:pt x="131025" y="0"/>
                </a:moveTo>
                <a:lnTo>
                  <a:pt x="93256" y="0"/>
                </a:lnTo>
                <a:lnTo>
                  <a:pt x="93256" y="45148"/>
                </a:lnTo>
                <a:lnTo>
                  <a:pt x="131025" y="72605"/>
                </a:lnTo>
                <a:lnTo>
                  <a:pt x="1310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3809240" y="440636"/>
            <a:ext cx="127000" cy="153035"/>
          </a:xfrm>
          <a:custGeom>
            <a:avLst/>
            <a:gdLst/>
            <a:ahLst/>
            <a:cxnLst/>
            <a:rect l="l" t="t" r="r" b="b"/>
            <a:pathLst>
              <a:path w="127000" h="153034">
                <a:moveTo>
                  <a:pt x="37757" y="0"/>
                </a:moveTo>
                <a:lnTo>
                  <a:pt x="0" y="0"/>
                </a:lnTo>
                <a:lnTo>
                  <a:pt x="34" y="90906"/>
                </a:lnTo>
                <a:lnTo>
                  <a:pt x="3093" y="117652"/>
                </a:lnTo>
                <a:lnTo>
                  <a:pt x="12558" y="137009"/>
                </a:lnTo>
                <a:lnTo>
                  <a:pt x="28669" y="148642"/>
                </a:lnTo>
                <a:lnTo>
                  <a:pt x="51701" y="152526"/>
                </a:lnTo>
                <a:lnTo>
                  <a:pt x="67271" y="150477"/>
                </a:lnTo>
                <a:lnTo>
                  <a:pt x="79922" y="145281"/>
                </a:lnTo>
                <a:lnTo>
                  <a:pt x="89576" y="138371"/>
                </a:lnTo>
                <a:lnTo>
                  <a:pt x="96151" y="131178"/>
                </a:lnTo>
                <a:lnTo>
                  <a:pt x="126949" y="131178"/>
                </a:lnTo>
                <a:lnTo>
                  <a:pt x="126949" y="122021"/>
                </a:lnTo>
                <a:lnTo>
                  <a:pt x="62750" y="122021"/>
                </a:lnTo>
                <a:lnTo>
                  <a:pt x="51612" y="120376"/>
                </a:lnTo>
                <a:lnTo>
                  <a:pt x="43824" y="115041"/>
                </a:lnTo>
                <a:lnTo>
                  <a:pt x="39251" y="105417"/>
                </a:lnTo>
                <a:lnTo>
                  <a:pt x="37757" y="90906"/>
                </a:lnTo>
                <a:lnTo>
                  <a:pt x="37757" y="0"/>
                </a:lnTo>
                <a:close/>
              </a:path>
              <a:path w="127000" h="153034">
                <a:moveTo>
                  <a:pt x="126949" y="131178"/>
                </a:moveTo>
                <a:lnTo>
                  <a:pt x="96151" y="131178"/>
                </a:lnTo>
                <a:lnTo>
                  <a:pt x="101968" y="149478"/>
                </a:lnTo>
                <a:lnTo>
                  <a:pt x="126949" y="149478"/>
                </a:lnTo>
                <a:lnTo>
                  <a:pt x="126949" y="131178"/>
                </a:lnTo>
                <a:close/>
              </a:path>
              <a:path w="127000" h="153034">
                <a:moveTo>
                  <a:pt x="126949" y="0"/>
                </a:moveTo>
                <a:lnTo>
                  <a:pt x="88315" y="0"/>
                </a:lnTo>
                <a:lnTo>
                  <a:pt x="88315" y="113169"/>
                </a:lnTo>
                <a:lnTo>
                  <a:pt x="82885" y="116615"/>
                </a:lnTo>
                <a:lnTo>
                  <a:pt x="76723" y="119429"/>
                </a:lnTo>
                <a:lnTo>
                  <a:pt x="69967" y="121326"/>
                </a:lnTo>
                <a:lnTo>
                  <a:pt x="62750" y="122021"/>
                </a:lnTo>
                <a:lnTo>
                  <a:pt x="126949" y="122021"/>
                </a:lnTo>
                <a:lnTo>
                  <a:pt x="1269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3955652" y="437579"/>
            <a:ext cx="116839" cy="155575"/>
          </a:xfrm>
          <a:custGeom>
            <a:avLst/>
            <a:gdLst/>
            <a:ahLst/>
            <a:cxnLst/>
            <a:rect l="l" t="t" r="r" b="b"/>
            <a:pathLst>
              <a:path w="116840" h="155575">
                <a:moveTo>
                  <a:pt x="67690" y="0"/>
                </a:moveTo>
                <a:lnTo>
                  <a:pt x="39342" y="5290"/>
                </a:lnTo>
                <a:lnTo>
                  <a:pt x="18048" y="20591"/>
                </a:lnTo>
                <a:lnTo>
                  <a:pt x="4652" y="45043"/>
                </a:lnTo>
                <a:lnTo>
                  <a:pt x="0" y="77787"/>
                </a:lnTo>
                <a:lnTo>
                  <a:pt x="4657" y="112082"/>
                </a:lnTo>
                <a:lnTo>
                  <a:pt x="18084" y="136366"/>
                </a:lnTo>
                <a:lnTo>
                  <a:pt x="39465" y="150810"/>
                </a:lnTo>
                <a:lnTo>
                  <a:pt x="67983" y="155587"/>
                </a:lnTo>
                <a:lnTo>
                  <a:pt x="83535" y="154180"/>
                </a:lnTo>
                <a:lnTo>
                  <a:pt x="97396" y="150742"/>
                </a:lnTo>
                <a:lnTo>
                  <a:pt x="108752" y="146447"/>
                </a:lnTo>
                <a:lnTo>
                  <a:pt x="116789" y="142468"/>
                </a:lnTo>
                <a:lnTo>
                  <a:pt x="112591" y="125387"/>
                </a:lnTo>
                <a:lnTo>
                  <a:pt x="71183" y="125387"/>
                </a:lnTo>
                <a:lnTo>
                  <a:pt x="57391" y="122712"/>
                </a:lnTo>
                <a:lnTo>
                  <a:pt x="47169" y="114288"/>
                </a:lnTo>
                <a:lnTo>
                  <a:pt x="40817" y="99514"/>
                </a:lnTo>
                <a:lnTo>
                  <a:pt x="38633" y="77787"/>
                </a:lnTo>
                <a:lnTo>
                  <a:pt x="40894" y="56196"/>
                </a:lnTo>
                <a:lnTo>
                  <a:pt x="47351" y="41411"/>
                </a:lnTo>
                <a:lnTo>
                  <a:pt x="57514" y="32917"/>
                </a:lnTo>
                <a:lnTo>
                  <a:pt x="70891" y="30200"/>
                </a:lnTo>
                <a:lnTo>
                  <a:pt x="109956" y="30200"/>
                </a:lnTo>
                <a:lnTo>
                  <a:pt x="116497" y="12204"/>
                </a:lnTo>
                <a:lnTo>
                  <a:pt x="105767" y="6820"/>
                </a:lnTo>
                <a:lnTo>
                  <a:pt x="94056" y="3011"/>
                </a:lnTo>
                <a:lnTo>
                  <a:pt x="81364" y="747"/>
                </a:lnTo>
                <a:lnTo>
                  <a:pt x="67690" y="0"/>
                </a:lnTo>
                <a:close/>
              </a:path>
              <a:path w="116840" h="155575">
                <a:moveTo>
                  <a:pt x="109816" y="114096"/>
                </a:moveTo>
                <a:lnTo>
                  <a:pt x="101940" y="118175"/>
                </a:lnTo>
                <a:lnTo>
                  <a:pt x="92567" y="121799"/>
                </a:lnTo>
                <a:lnTo>
                  <a:pt x="82159" y="124394"/>
                </a:lnTo>
                <a:lnTo>
                  <a:pt x="71183" y="125387"/>
                </a:lnTo>
                <a:lnTo>
                  <a:pt x="112591" y="125387"/>
                </a:lnTo>
                <a:lnTo>
                  <a:pt x="109816" y="114096"/>
                </a:lnTo>
                <a:close/>
              </a:path>
              <a:path w="116840" h="155575">
                <a:moveTo>
                  <a:pt x="109956" y="30200"/>
                </a:moveTo>
                <a:lnTo>
                  <a:pt x="70891" y="30200"/>
                </a:lnTo>
                <a:lnTo>
                  <a:pt x="80311" y="30729"/>
                </a:lnTo>
                <a:lnTo>
                  <a:pt x="89627" y="32373"/>
                </a:lnTo>
                <a:lnTo>
                  <a:pt x="98509" y="35220"/>
                </a:lnTo>
                <a:lnTo>
                  <a:pt x="106629" y="39357"/>
                </a:lnTo>
                <a:lnTo>
                  <a:pt x="109956" y="30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080863" y="437575"/>
            <a:ext cx="120650" cy="155575"/>
          </a:xfrm>
          <a:custGeom>
            <a:avLst/>
            <a:gdLst/>
            <a:ahLst/>
            <a:cxnLst/>
            <a:rect l="l" t="t" r="r" b="b"/>
            <a:pathLst>
              <a:path w="120650" h="155575">
                <a:moveTo>
                  <a:pt x="115737" y="30505"/>
                </a:moveTo>
                <a:lnTo>
                  <a:pt x="58686" y="30505"/>
                </a:lnTo>
                <a:lnTo>
                  <a:pt x="68721" y="31760"/>
                </a:lnTo>
                <a:lnTo>
                  <a:pt x="76631" y="35961"/>
                </a:lnTo>
                <a:lnTo>
                  <a:pt x="81818" y="43765"/>
                </a:lnTo>
                <a:lnTo>
                  <a:pt x="83680" y="55829"/>
                </a:lnTo>
                <a:lnTo>
                  <a:pt x="83680" y="63461"/>
                </a:lnTo>
                <a:lnTo>
                  <a:pt x="53746" y="63461"/>
                </a:lnTo>
                <a:lnTo>
                  <a:pt x="30887" y="66469"/>
                </a:lnTo>
                <a:lnTo>
                  <a:pt x="14019" y="75168"/>
                </a:lnTo>
                <a:lnTo>
                  <a:pt x="3577" y="89072"/>
                </a:lnTo>
                <a:lnTo>
                  <a:pt x="0" y="107695"/>
                </a:lnTo>
                <a:lnTo>
                  <a:pt x="3441" y="127277"/>
                </a:lnTo>
                <a:lnTo>
                  <a:pt x="13147" y="142395"/>
                </a:lnTo>
                <a:lnTo>
                  <a:pt x="28192" y="152137"/>
                </a:lnTo>
                <a:lnTo>
                  <a:pt x="47650" y="155587"/>
                </a:lnTo>
                <a:lnTo>
                  <a:pt x="61574" y="153804"/>
                </a:lnTo>
                <a:lnTo>
                  <a:pt x="73212" y="149104"/>
                </a:lnTo>
                <a:lnTo>
                  <a:pt x="82454" y="142461"/>
                </a:lnTo>
                <a:lnTo>
                  <a:pt x="89192" y="134848"/>
                </a:lnTo>
                <a:lnTo>
                  <a:pt x="120281" y="134848"/>
                </a:lnTo>
                <a:lnTo>
                  <a:pt x="120281" y="128435"/>
                </a:lnTo>
                <a:lnTo>
                  <a:pt x="58407" y="128435"/>
                </a:lnTo>
                <a:lnTo>
                  <a:pt x="49079" y="126934"/>
                </a:lnTo>
                <a:lnTo>
                  <a:pt x="42452" y="122604"/>
                </a:lnTo>
                <a:lnTo>
                  <a:pt x="38497" y="115699"/>
                </a:lnTo>
                <a:lnTo>
                  <a:pt x="37185" y="106476"/>
                </a:lnTo>
                <a:lnTo>
                  <a:pt x="38565" y="98709"/>
                </a:lnTo>
                <a:lnTo>
                  <a:pt x="42779" y="92629"/>
                </a:lnTo>
                <a:lnTo>
                  <a:pt x="49937" y="88665"/>
                </a:lnTo>
                <a:lnTo>
                  <a:pt x="60147" y="87248"/>
                </a:lnTo>
                <a:lnTo>
                  <a:pt x="120281" y="87248"/>
                </a:lnTo>
                <a:lnTo>
                  <a:pt x="120281" y="57657"/>
                </a:lnTo>
                <a:lnTo>
                  <a:pt x="116926" y="32564"/>
                </a:lnTo>
                <a:lnTo>
                  <a:pt x="115737" y="30505"/>
                </a:lnTo>
                <a:close/>
              </a:path>
              <a:path w="120650" h="155575">
                <a:moveTo>
                  <a:pt x="120281" y="134848"/>
                </a:moveTo>
                <a:lnTo>
                  <a:pt x="89192" y="134848"/>
                </a:lnTo>
                <a:lnTo>
                  <a:pt x="94424" y="152539"/>
                </a:lnTo>
                <a:lnTo>
                  <a:pt x="120281" y="152539"/>
                </a:lnTo>
                <a:lnTo>
                  <a:pt x="120281" y="134848"/>
                </a:lnTo>
                <a:close/>
              </a:path>
              <a:path w="120650" h="155575">
                <a:moveTo>
                  <a:pt x="120281" y="87248"/>
                </a:moveTo>
                <a:lnTo>
                  <a:pt x="83680" y="87248"/>
                </a:lnTo>
                <a:lnTo>
                  <a:pt x="83680" y="118376"/>
                </a:lnTo>
                <a:lnTo>
                  <a:pt x="78050" y="122391"/>
                </a:lnTo>
                <a:lnTo>
                  <a:pt x="71801" y="125577"/>
                </a:lnTo>
                <a:lnTo>
                  <a:pt x="65172" y="127677"/>
                </a:lnTo>
                <a:lnTo>
                  <a:pt x="58407" y="128435"/>
                </a:lnTo>
                <a:lnTo>
                  <a:pt x="120281" y="128435"/>
                </a:lnTo>
                <a:lnTo>
                  <a:pt x="120281" y="87248"/>
                </a:lnTo>
                <a:close/>
              </a:path>
              <a:path w="120650" h="155575">
                <a:moveTo>
                  <a:pt x="62471" y="0"/>
                </a:moveTo>
                <a:lnTo>
                  <a:pt x="46270" y="1006"/>
                </a:lnTo>
                <a:lnTo>
                  <a:pt x="31378" y="3702"/>
                </a:lnTo>
                <a:lnTo>
                  <a:pt x="18015" y="7597"/>
                </a:lnTo>
                <a:lnTo>
                  <a:pt x="6400" y="12204"/>
                </a:lnTo>
                <a:lnTo>
                  <a:pt x="15989" y="40576"/>
                </a:lnTo>
                <a:lnTo>
                  <a:pt x="25187" y="36688"/>
                </a:lnTo>
                <a:lnTo>
                  <a:pt x="35371" y="33483"/>
                </a:lnTo>
                <a:lnTo>
                  <a:pt x="46537" y="31307"/>
                </a:lnTo>
                <a:lnTo>
                  <a:pt x="58686" y="30505"/>
                </a:lnTo>
                <a:lnTo>
                  <a:pt x="115737" y="30505"/>
                </a:lnTo>
                <a:lnTo>
                  <a:pt x="106516" y="14531"/>
                </a:lnTo>
                <a:lnTo>
                  <a:pt x="88536" y="3647"/>
                </a:lnTo>
                <a:lnTo>
                  <a:pt x="62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4220314" y="437579"/>
            <a:ext cx="116839" cy="155575"/>
          </a:xfrm>
          <a:custGeom>
            <a:avLst/>
            <a:gdLst/>
            <a:ahLst/>
            <a:cxnLst/>
            <a:rect l="l" t="t" r="r" b="b"/>
            <a:pathLst>
              <a:path w="116840" h="155575">
                <a:moveTo>
                  <a:pt x="67690" y="0"/>
                </a:moveTo>
                <a:lnTo>
                  <a:pt x="39342" y="5290"/>
                </a:lnTo>
                <a:lnTo>
                  <a:pt x="18048" y="20591"/>
                </a:lnTo>
                <a:lnTo>
                  <a:pt x="4652" y="45043"/>
                </a:lnTo>
                <a:lnTo>
                  <a:pt x="0" y="77787"/>
                </a:lnTo>
                <a:lnTo>
                  <a:pt x="4657" y="112082"/>
                </a:lnTo>
                <a:lnTo>
                  <a:pt x="18084" y="136366"/>
                </a:lnTo>
                <a:lnTo>
                  <a:pt x="39465" y="150810"/>
                </a:lnTo>
                <a:lnTo>
                  <a:pt x="67983" y="155587"/>
                </a:lnTo>
                <a:lnTo>
                  <a:pt x="83535" y="154180"/>
                </a:lnTo>
                <a:lnTo>
                  <a:pt x="97396" y="150742"/>
                </a:lnTo>
                <a:lnTo>
                  <a:pt x="108752" y="146447"/>
                </a:lnTo>
                <a:lnTo>
                  <a:pt x="116789" y="142468"/>
                </a:lnTo>
                <a:lnTo>
                  <a:pt x="112591" y="125387"/>
                </a:lnTo>
                <a:lnTo>
                  <a:pt x="71183" y="125387"/>
                </a:lnTo>
                <a:lnTo>
                  <a:pt x="57391" y="122712"/>
                </a:lnTo>
                <a:lnTo>
                  <a:pt x="47169" y="114288"/>
                </a:lnTo>
                <a:lnTo>
                  <a:pt x="40817" y="99514"/>
                </a:lnTo>
                <a:lnTo>
                  <a:pt x="38633" y="77787"/>
                </a:lnTo>
                <a:lnTo>
                  <a:pt x="40894" y="56196"/>
                </a:lnTo>
                <a:lnTo>
                  <a:pt x="47351" y="41411"/>
                </a:lnTo>
                <a:lnTo>
                  <a:pt x="57514" y="32917"/>
                </a:lnTo>
                <a:lnTo>
                  <a:pt x="70891" y="30200"/>
                </a:lnTo>
                <a:lnTo>
                  <a:pt x="109956" y="30200"/>
                </a:lnTo>
                <a:lnTo>
                  <a:pt x="116497" y="12204"/>
                </a:lnTo>
                <a:lnTo>
                  <a:pt x="105767" y="6820"/>
                </a:lnTo>
                <a:lnTo>
                  <a:pt x="94056" y="3011"/>
                </a:lnTo>
                <a:lnTo>
                  <a:pt x="81364" y="747"/>
                </a:lnTo>
                <a:lnTo>
                  <a:pt x="67690" y="0"/>
                </a:lnTo>
                <a:close/>
              </a:path>
              <a:path w="116840" h="155575">
                <a:moveTo>
                  <a:pt x="109816" y="114096"/>
                </a:moveTo>
                <a:lnTo>
                  <a:pt x="101940" y="118175"/>
                </a:lnTo>
                <a:lnTo>
                  <a:pt x="92567" y="121799"/>
                </a:lnTo>
                <a:lnTo>
                  <a:pt x="82159" y="124394"/>
                </a:lnTo>
                <a:lnTo>
                  <a:pt x="71183" y="125387"/>
                </a:lnTo>
                <a:lnTo>
                  <a:pt x="112591" y="125387"/>
                </a:lnTo>
                <a:lnTo>
                  <a:pt x="109816" y="114096"/>
                </a:lnTo>
                <a:close/>
              </a:path>
              <a:path w="116840" h="155575">
                <a:moveTo>
                  <a:pt x="109956" y="30200"/>
                </a:moveTo>
                <a:lnTo>
                  <a:pt x="70891" y="30200"/>
                </a:lnTo>
                <a:lnTo>
                  <a:pt x="80311" y="30729"/>
                </a:lnTo>
                <a:lnTo>
                  <a:pt x="89627" y="32373"/>
                </a:lnTo>
                <a:lnTo>
                  <a:pt x="98509" y="35220"/>
                </a:lnTo>
                <a:lnTo>
                  <a:pt x="106629" y="39357"/>
                </a:lnTo>
                <a:lnTo>
                  <a:pt x="109956" y="30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348724" y="379613"/>
            <a:ext cx="54610" cy="210820"/>
          </a:xfrm>
          <a:custGeom>
            <a:avLst/>
            <a:gdLst/>
            <a:ahLst/>
            <a:cxnLst/>
            <a:rect l="l" t="t" r="r" b="b"/>
            <a:pathLst>
              <a:path w="54609" h="210820">
                <a:moveTo>
                  <a:pt x="54330" y="61023"/>
                </a:moveTo>
                <a:lnTo>
                  <a:pt x="0" y="61023"/>
                </a:lnTo>
                <a:lnTo>
                  <a:pt x="0" y="86029"/>
                </a:lnTo>
                <a:lnTo>
                  <a:pt x="16560" y="89687"/>
                </a:lnTo>
                <a:lnTo>
                  <a:pt x="16560" y="210502"/>
                </a:lnTo>
                <a:lnTo>
                  <a:pt x="54330" y="210502"/>
                </a:lnTo>
                <a:lnTo>
                  <a:pt x="54330" y="61023"/>
                </a:lnTo>
                <a:close/>
              </a:path>
              <a:path w="54609" h="210820">
                <a:moveTo>
                  <a:pt x="53746" y="0"/>
                </a:moveTo>
                <a:lnTo>
                  <a:pt x="15392" y="0"/>
                </a:lnTo>
                <a:lnTo>
                  <a:pt x="15392" y="36309"/>
                </a:lnTo>
                <a:lnTo>
                  <a:pt x="53746" y="36309"/>
                </a:lnTo>
                <a:lnTo>
                  <a:pt x="53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4422511" y="437583"/>
            <a:ext cx="133985" cy="155575"/>
          </a:xfrm>
          <a:custGeom>
            <a:avLst/>
            <a:gdLst/>
            <a:ahLst/>
            <a:cxnLst/>
            <a:rect l="l" t="t" r="r" b="b"/>
            <a:pathLst>
              <a:path w="133984" h="155575">
                <a:moveTo>
                  <a:pt x="66814" y="0"/>
                </a:moveTo>
                <a:lnTo>
                  <a:pt x="37992" y="5929"/>
                </a:lnTo>
                <a:lnTo>
                  <a:pt x="17067" y="22267"/>
                </a:lnTo>
                <a:lnTo>
                  <a:pt x="4312" y="46843"/>
                </a:lnTo>
                <a:lnTo>
                  <a:pt x="0" y="77482"/>
                </a:lnTo>
                <a:lnTo>
                  <a:pt x="4435" y="111310"/>
                </a:lnTo>
                <a:lnTo>
                  <a:pt x="17395" y="135756"/>
                </a:lnTo>
                <a:lnTo>
                  <a:pt x="38361" y="150591"/>
                </a:lnTo>
                <a:lnTo>
                  <a:pt x="66814" y="155587"/>
                </a:lnTo>
                <a:lnTo>
                  <a:pt x="95151" y="150548"/>
                </a:lnTo>
                <a:lnTo>
                  <a:pt x="116135" y="135642"/>
                </a:lnTo>
                <a:lnTo>
                  <a:pt x="121117" y="126288"/>
                </a:lnTo>
                <a:lnTo>
                  <a:pt x="66814" y="126288"/>
                </a:lnTo>
                <a:lnTo>
                  <a:pt x="54658" y="123554"/>
                </a:lnTo>
                <a:lnTo>
                  <a:pt x="46043" y="114930"/>
                </a:lnTo>
                <a:lnTo>
                  <a:pt x="40915" y="99783"/>
                </a:lnTo>
                <a:lnTo>
                  <a:pt x="39217" y="77482"/>
                </a:lnTo>
                <a:lnTo>
                  <a:pt x="41038" y="54848"/>
                </a:lnTo>
                <a:lnTo>
                  <a:pt x="46372" y="39849"/>
                </a:lnTo>
                <a:lnTo>
                  <a:pt x="55028" y="31541"/>
                </a:lnTo>
                <a:lnTo>
                  <a:pt x="66814" y="28981"/>
                </a:lnTo>
                <a:lnTo>
                  <a:pt x="119876" y="28981"/>
                </a:lnTo>
                <a:lnTo>
                  <a:pt x="116354" y="22267"/>
                </a:lnTo>
                <a:lnTo>
                  <a:pt x="95398" y="5929"/>
                </a:lnTo>
                <a:lnTo>
                  <a:pt x="66814" y="0"/>
                </a:lnTo>
                <a:close/>
              </a:path>
              <a:path w="133984" h="155575">
                <a:moveTo>
                  <a:pt x="119876" y="28981"/>
                </a:moveTo>
                <a:lnTo>
                  <a:pt x="66814" y="28981"/>
                </a:lnTo>
                <a:lnTo>
                  <a:pt x="78653" y="31496"/>
                </a:lnTo>
                <a:lnTo>
                  <a:pt x="87414" y="39730"/>
                </a:lnTo>
                <a:lnTo>
                  <a:pt x="92850" y="54714"/>
                </a:lnTo>
                <a:lnTo>
                  <a:pt x="94716" y="77482"/>
                </a:lnTo>
                <a:lnTo>
                  <a:pt x="92971" y="100169"/>
                </a:lnTo>
                <a:lnTo>
                  <a:pt x="87737" y="115273"/>
                </a:lnTo>
                <a:lnTo>
                  <a:pt x="79018" y="123683"/>
                </a:lnTo>
                <a:lnTo>
                  <a:pt x="66814" y="126288"/>
                </a:lnTo>
                <a:lnTo>
                  <a:pt x="121117" y="126288"/>
                </a:lnTo>
                <a:lnTo>
                  <a:pt x="129165" y="111182"/>
                </a:lnTo>
                <a:lnTo>
                  <a:pt x="133642" y="77482"/>
                </a:lnTo>
                <a:lnTo>
                  <a:pt x="129247" y="46843"/>
                </a:lnTo>
                <a:lnTo>
                  <a:pt x="119876" y="289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574749" y="437575"/>
            <a:ext cx="127635" cy="153035"/>
          </a:xfrm>
          <a:custGeom>
            <a:avLst/>
            <a:gdLst/>
            <a:ahLst/>
            <a:cxnLst/>
            <a:rect l="l" t="t" r="r" b="b"/>
            <a:pathLst>
              <a:path w="127634" h="153034">
                <a:moveTo>
                  <a:pt x="26149" y="3060"/>
                </a:moveTo>
                <a:lnTo>
                  <a:pt x="0" y="3060"/>
                </a:lnTo>
                <a:lnTo>
                  <a:pt x="0" y="152539"/>
                </a:lnTo>
                <a:lnTo>
                  <a:pt x="38061" y="152539"/>
                </a:lnTo>
                <a:lnTo>
                  <a:pt x="38061" y="39662"/>
                </a:lnTo>
                <a:lnTo>
                  <a:pt x="43393" y="36302"/>
                </a:lnTo>
                <a:lnTo>
                  <a:pt x="49352" y="33369"/>
                </a:lnTo>
                <a:lnTo>
                  <a:pt x="55910" y="31293"/>
                </a:lnTo>
                <a:lnTo>
                  <a:pt x="63042" y="30505"/>
                </a:lnTo>
                <a:lnTo>
                  <a:pt x="122480" y="30505"/>
                </a:lnTo>
                <a:lnTo>
                  <a:pt x="117632" y="20142"/>
                </a:lnTo>
                <a:lnTo>
                  <a:pt x="31953" y="20142"/>
                </a:lnTo>
                <a:lnTo>
                  <a:pt x="26149" y="3060"/>
                </a:lnTo>
                <a:close/>
              </a:path>
              <a:path w="127634" h="153034">
                <a:moveTo>
                  <a:pt x="122480" y="30505"/>
                </a:moveTo>
                <a:lnTo>
                  <a:pt x="63042" y="30505"/>
                </a:lnTo>
                <a:lnTo>
                  <a:pt x="74388" y="32527"/>
                </a:lnTo>
                <a:lnTo>
                  <a:pt x="82359" y="38668"/>
                </a:lnTo>
                <a:lnTo>
                  <a:pt x="87063" y="49043"/>
                </a:lnTo>
                <a:lnTo>
                  <a:pt x="88607" y="63766"/>
                </a:lnTo>
                <a:lnTo>
                  <a:pt x="88607" y="152539"/>
                </a:lnTo>
                <a:lnTo>
                  <a:pt x="127254" y="152539"/>
                </a:lnTo>
                <a:lnTo>
                  <a:pt x="127254" y="60096"/>
                </a:lnTo>
                <a:lnTo>
                  <a:pt x="124466" y="34750"/>
                </a:lnTo>
                <a:lnTo>
                  <a:pt x="122480" y="30505"/>
                </a:lnTo>
                <a:close/>
              </a:path>
              <a:path w="127634" h="153034">
                <a:moveTo>
                  <a:pt x="76987" y="0"/>
                </a:moveTo>
                <a:lnTo>
                  <a:pt x="62148" y="1730"/>
                </a:lnTo>
                <a:lnTo>
                  <a:pt x="49569" y="6294"/>
                </a:lnTo>
                <a:lnTo>
                  <a:pt x="39441" y="12746"/>
                </a:lnTo>
                <a:lnTo>
                  <a:pt x="31953" y="20142"/>
                </a:lnTo>
                <a:lnTo>
                  <a:pt x="117632" y="20142"/>
                </a:lnTo>
                <a:lnTo>
                  <a:pt x="115631" y="15865"/>
                </a:lnTo>
                <a:lnTo>
                  <a:pt x="100041" y="4071"/>
                </a:lnTo>
                <a:lnTo>
                  <a:pt x="769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4717675" y="437575"/>
            <a:ext cx="120650" cy="155575"/>
          </a:xfrm>
          <a:custGeom>
            <a:avLst/>
            <a:gdLst/>
            <a:ahLst/>
            <a:cxnLst/>
            <a:rect l="l" t="t" r="r" b="b"/>
            <a:pathLst>
              <a:path w="120650" h="155575">
                <a:moveTo>
                  <a:pt x="115737" y="30505"/>
                </a:moveTo>
                <a:lnTo>
                  <a:pt x="58686" y="30505"/>
                </a:lnTo>
                <a:lnTo>
                  <a:pt x="68721" y="31760"/>
                </a:lnTo>
                <a:lnTo>
                  <a:pt x="76631" y="35961"/>
                </a:lnTo>
                <a:lnTo>
                  <a:pt x="81818" y="43765"/>
                </a:lnTo>
                <a:lnTo>
                  <a:pt x="83680" y="55829"/>
                </a:lnTo>
                <a:lnTo>
                  <a:pt x="83680" y="63461"/>
                </a:lnTo>
                <a:lnTo>
                  <a:pt x="53746" y="63461"/>
                </a:lnTo>
                <a:lnTo>
                  <a:pt x="30887" y="66469"/>
                </a:lnTo>
                <a:lnTo>
                  <a:pt x="14019" y="75168"/>
                </a:lnTo>
                <a:lnTo>
                  <a:pt x="3577" y="89072"/>
                </a:lnTo>
                <a:lnTo>
                  <a:pt x="0" y="107695"/>
                </a:lnTo>
                <a:lnTo>
                  <a:pt x="3441" y="127277"/>
                </a:lnTo>
                <a:lnTo>
                  <a:pt x="13147" y="142395"/>
                </a:lnTo>
                <a:lnTo>
                  <a:pt x="28192" y="152137"/>
                </a:lnTo>
                <a:lnTo>
                  <a:pt x="47650" y="155587"/>
                </a:lnTo>
                <a:lnTo>
                  <a:pt x="61574" y="153804"/>
                </a:lnTo>
                <a:lnTo>
                  <a:pt x="73212" y="149104"/>
                </a:lnTo>
                <a:lnTo>
                  <a:pt x="82454" y="142461"/>
                </a:lnTo>
                <a:lnTo>
                  <a:pt x="89192" y="134848"/>
                </a:lnTo>
                <a:lnTo>
                  <a:pt x="120281" y="134848"/>
                </a:lnTo>
                <a:lnTo>
                  <a:pt x="120281" y="128435"/>
                </a:lnTo>
                <a:lnTo>
                  <a:pt x="58407" y="128435"/>
                </a:lnTo>
                <a:lnTo>
                  <a:pt x="49079" y="126934"/>
                </a:lnTo>
                <a:lnTo>
                  <a:pt x="42452" y="122604"/>
                </a:lnTo>
                <a:lnTo>
                  <a:pt x="38497" y="115699"/>
                </a:lnTo>
                <a:lnTo>
                  <a:pt x="37185" y="106476"/>
                </a:lnTo>
                <a:lnTo>
                  <a:pt x="38565" y="98709"/>
                </a:lnTo>
                <a:lnTo>
                  <a:pt x="42779" y="92629"/>
                </a:lnTo>
                <a:lnTo>
                  <a:pt x="49937" y="88665"/>
                </a:lnTo>
                <a:lnTo>
                  <a:pt x="60147" y="87248"/>
                </a:lnTo>
                <a:lnTo>
                  <a:pt x="120281" y="87248"/>
                </a:lnTo>
                <a:lnTo>
                  <a:pt x="120281" y="57657"/>
                </a:lnTo>
                <a:lnTo>
                  <a:pt x="116926" y="32564"/>
                </a:lnTo>
                <a:lnTo>
                  <a:pt x="115737" y="30505"/>
                </a:lnTo>
                <a:close/>
              </a:path>
              <a:path w="120650" h="155575">
                <a:moveTo>
                  <a:pt x="120281" y="134848"/>
                </a:moveTo>
                <a:lnTo>
                  <a:pt x="89192" y="134848"/>
                </a:lnTo>
                <a:lnTo>
                  <a:pt x="94424" y="152539"/>
                </a:lnTo>
                <a:lnTo>
                  <a:pt x="120281" y="152539"/>
                </a:lnTo>
                <a:lnTo>
                  <a:pt x="120281" y="134848"/>
                </a:lnTo>
                <a:close/>
              </a:path>
              <a:path w="120650" h="155575">
                <a:moveTo>
                  <a:pt x="120281" y="87248"/>
                </a:moveTo>
                <a:lnTo>
                  <a:pt x="83680" y="87248"/>
                </a:lnTo>
                <a:lnTo>
                  <a:pt x="83680" y="118376"/>
                </a:lnTo>
                <a:lnTo>
                  <a:pt x="78050" y="122391"/>
                </a:lnTo>
                <a:lnTo>
                  <a:pt x="71801" y="125577"/>
                </a:lnTo>
                <a:lnTo>
                  <a:pt x="65172" y="127677"/>
                </a:lnTo>
                <a:lnTo>
                  <a:pt x="58407" y="128435"/>
                </a:lnTo>
                <a:lnTo>
                  <a:pt x="120281" y="128435"/>
                </a:lnTo>
                <a:lnTo>
                  <a:pt x="120281" y="87248"/>
                </a:lnTo>
                <a:close/>
              </a:path>
              <a:path w="120650" h="155575">
                <a:moveTo>
                  <a:pt x="62471" y="0"/>
                </a:moveTo>
                <a:lnTo>
                  <a:pt x="46271" y="1006"/>
                </a:lnTo>
                <a:lnTo>
                  <a:pt x="31383" y="3702"/>
                </a:lnTo>
                <a:lnTo>
                  <a:pt x="18021" y="7597"/>
                </a:lnTo>
                <a:lnTo>
                  <a:pt x="6400" y="12204"/>
                </a:lnTo>
                <a:lnTo>
                  <a:pt x="15989" y="40576"/>
                </a:lnTo>
                <a:lnTo>
                  <a:pt x="25187" y="36688"/>
                </a:lnTo>
                <a:lnTo>
                  <a:pt x="35371" y="33483"/>
                </a:lnTo>
                <a:lnTo>
                  <a:pt x="46537" y="31307"/>
                </a:lnTo>
                <a:lnTo>
                  <a:pt x="58686" y="30505"/>
                </a:lnTo>
                <a:lnTo>
                  <a:pt x="115737" y="30505"/>
                </a:lnTo>
                <a:lnTo>
                  <a:pt x="106516" y="14531"/>
                </a:lnTo>
                <a:lnTo>
                  <a:pt x="88536" y="3647"/>
                </a:lnTo>
                <a:lnTo>
                  <a:pt x="62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862063" y="379615"/>
            <a:ext cx="60960" cy="213995"/>
          </a:xfrm>
          <a:custGeom>
            <a:avLst/>
            <a:gdLst/>
            <a:ahLst/>
            <a:cxnLst/>
            <a:rect l="l" t="t" r="r" b="b"/>
            <a:pathLst>
              <a:path w="60959" h="213995">
                <a:moveTo>
                  <a:pt x="37477" y="0"/>
                </a:moveTo>
                <a:lnTo>
                  <a:pt x="0" y="0"/>
                </a:lnTo>
                <a:lnTo>
                  <a:pt x="0" y="170840"/>
                </a:lnTo>
                <a:lnTo>
                  <a:pt x="2089" y="188711"/>
                </a:lnTo>
                <a:lnTo>
                  <a:pt x="8864" y="202149"/>
                </a:lnTo>
                <a:lnTo>
                  <a:pt x="21088" y="210609"/>
                </a:lnTo>
                <a:lnTo>
                  <a:pt x="39522" y="213550"/>
                </a:lnTo>
                <a:lnTo>
                  <a:pt x="49390" y="213550"/>
                </a:lnTo>
                <a:lnTo>
                  <a:pt x="60439" y="211112"/>
                </a:lnTo>
                <a:lnTo>
                  <a:pt x="60439" y="183045"/>
                </a:lnTo>
                <a:lnTo>
                  <a:pt x="50229" y="182563"/>
                </a:lnTo>
                <a:lnTo>
                  <a:pt x="43072" y="180567"/>
                </a:lnTo>
                <a:lnTo>
                  <a:pt x="38858" y="176224"/>
                </a:lnTo>
                <a:lnTo>
                  <a:pt x="37477" y="168706"/>
                </a:lnTo>
                <a:lnTo>
                  <a:pt x="37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572555" y="691151"/>
            <a:ext cx="88265" cy="103505"/>
          </a:xfrm>
          <a:custGeom>
            <a:avLst/>
            <a:gdLst/>
            <a:ahLst/>
            <a:cxnLst/>
            <a:rect l="l" t="t" r="r" b="b"/>
            <a:pathLst>
              <a:path w="88265" h="103504">
                <a:moveTo>
                  <a:pt x="46520" y="0"/>
                </a:moveTo>
                <a:lnTo>
                  <a:pt x="25856" y="3731"/>
                </a:lnTo>
                <a:lnTo>
                  <a:pt x="11352" y="14235"/>
                </a:lnTo>
                <a:lnTo>
                  <a:pt x="2803" y="30459"/>
                </a:lnTo>
                <a:lnTo>
                  <a:pt x="0" y="51371"/>
                </a:lnTo>
                <a:lnTo>
                  <a:pt x="3320" y="73282"/>
                </a:lnTo>
                <a:lnTo>
                  <a:pt x="12917" y="89541"/>
                </a:lnTo>
                <a:lnTo>
                  <a:pt x="28241" y="99656"/>
                </a:lnTo>
                <a:lnTo>
                  <a:pt x="48742" y="103136"/>
                </a:lnTo>
                <a:lnTo>
                  <a:pt x="59991" y="102245"/>
                </a:lnTo>
                <a:lnTo>
                  <a:pt x="70178" y="99952"/>
                </a:lnTo>
                <a:lnTo>
                  <a:pt x="79001" y="96825"/>
                </a:lnTo>
                <a:lnTo>
                  <a:pt x="86156" y="93433"/>
                </a:lnTo>
                <a:lnTo>
                  <a:pt x="83348" y="83121"/>
                </a:lnTo>
                <a:lnTo>
                  <a:pt x="51981" y="83121"/>
                </a:lnTo>
                <a:lnTo>
                  <a:pt x="41001" y="81515"/>
                </a:lnTo>
                <a:lnTo>
                  <a:pt x="33016" y="76800"/>
                </a:lnTo>
                <a:lnTo>
                  <a:pt x="28142" y="69126"/>
                </a:lnTo>
                <a:lnTo>
                  <a:pt x="26492" y="58648"/>
                </a:lnTo>
                <a:lnTo>
                  <a:pt x="88176" y="58648"/>
                </a:lnTo>
                <a:lnTo>
                  <a:pt x="88176" y="47129"/>
                </a:lnTo>
                <a:lnTo>
                  <a:pt x="87654" y="43078"/>
                </a:lnTo>
                <a:lnTo>
                  <a:pt x="26492" y="43078"/>
                </a:lnTo>
                <a:lnTo>
                  <a:pt x="27550" y="34430"/>
                </a:lnTo>
                <a:lnTo>
                  <a:pt x="30865" y="26847"/>
                </a:lnTo>
                <a:lnTo>
                  <a:pt x="36645" y="21464"/>
                </a:lnTo>
                <a:lnTo>
                  <a:pt x="45097" y="19418"/>
                </a:lnTo>
                <a:lnTo>
                  <a:pt x="81087" y="19418"/>
                </a:lnTo>
                <a:lnTo>
                  <a:pt x="78564" y="14231"/>
                </a:lnTo>
                <a:lnTo>
                  <a:pt x="65651" y="3865"/>
                </a:lnTo>
                <a:lnTo>
                  <a:pt x="46520" y="0"/>
                </a:lnTo>
                <a:close/>
              </a:path>
              <a:path w="88265" h="103504">
                <a:moveTo>
                  <a:pt x="81089" y="74828"/>
                </a:moveTo>
                <a:lnTo>
                  <a:pt x="74298" y="77999"/>
                </a:lnTo>
                <a:lnTo>
                  <a:pt x="67068" y="80641"/>
                </a:lnTo>
                <a:lnTo>
                  <a:pt x="59572" y="82450"/>
                </a:lnTo>
                <a:lnTo>
                  <a:pt x="51981" y="83121"/>
                </a:lnTo>
                <a:lnTo>
                  <a:pt x="83348" y="83121"/>
                </a:lnTo>
                <a:lnTo>
                  <a:pt x="81089" y="74828"/>
                </a:lnTo>
                <a:close/>
              </a:path>
              <a:path w="88265" h="103504">
                <a:moveTo>
                  <a:pt x="81087" y="19418"/>
                </a:moveTo>
                <a:lnTo>
                  <a:pt x="45097" y="19418"/>
                </a:lnTo>
                <a:lnTo>
                  <a:pt x="53648" y="21323"/>
                </a:lnTo>
                <a:lnTo>
                  <a:pt x="59050" y="26471"/>
                </a:lnTo>
                <a:lnTo>
                  <a:pt x="61873" y="34007"/>
                </a:lnTo>
                <a:lnTo>
                  <a:pt x="62687" y="43078"/>
                </a:lnTo>
                <a:lnTo>
                  <a:pt x="87654" y="43078"/>
                </a:lnTo>
                <a:lnTo>
                  <a:pt x="85875" y="29269"/>
                </a:lnTo>
                <a:lnTo>
                  <a:pt x="81087" y="194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2680367" y="691153"/>
            <a:ext cx="88900" cy="101600"/>
          </a:xfrm>
          <a:custGeom>
            <a:avLst/>
            <a:gdLst/>
            <a:ahLst/>
            <a:cxnLst/>
            <a:rect l="l" t="t" r="r" b="b"/>
            <a:pathLst>
              <a:path w="88900" h="101600">
                <a:moveTo>
                  <a:pt x="18199" y="2019"/>
                </a:moveTo>
                <a:lnTo>
                  <a:pt x="0" y="2019"/>
                </a:lnTo>
                <a:lnTo>
                  <a:pt x="0" y="101117"/>
                </a:lnTo>
                <a:lnTo>
                  <a:pt x="26479" y="101117"/>
                </a:lnTo>
                <a:lnTo>
                  <a:pt x="26479" y="26288"/>
                </a:lnTo>
                <a:lnTo>
                  <a:pt x="31140" y="23266"/>
                </a:lnTo>
                <a:lnTo>
                  <a:pt x="36995" y="20231"/>
                </a:lnTo>
                <a:lnTo>
                  <a:pt x="85253" y="20231"/>
                </a:lnTo>
                <a:lnTo>
                  <a:pt x="81873" y="13347"/>
                </a:lnTo>
                <a:lnTo>
                  <a:pt x="22237" y="13347"/>
                </a:lnTo>
                <a:lnTo>
                  <a:pt x="18199" y="2019"/>
                </a:lnTo>
                <a:close/>
              </a:path>
              <a:path w="88900" h="101600">
                <a:moveTo>
                  <a:pt x="85253" y="20231"/>
                </a:moveTo>
                <a:lnTo>
                  <a:pt x="43878" y="20231"/>
                </a:lnTo>
                <a:lnTo>
                  <a:pt x="51775" y="21570"/>
                </a:lnTo>
                <a:lnTo>
                  <a:pt x="57323" y="25638"/>
                </a:lnTo>
                <a:lnTo>
                  <a:pt x="60596" y="32511"/>
                </a:lnTo>
                <a:lnTo>
                  <a:pt x="61671" y="42265"/>
                </a:lnTo>
                <a:lnTo>
                  <a:pt x="61671" y="101117"/>
                </a:lnTo>
                <a:lnTo>
                  <a:pt x="88569" y="101117"/>
                </a:lnTo>
                <a:lnTo>
                  <a:pt x="88569" y="39839"/>
                </a:lnTo>
                <a:lnTo>
                  <a:pt x="86630" y="23033"/>
                </a:lnTo>
                <a:lnTo>
                  <a:pt x="85253" y="20231"/>
                </a:lnTo>
                <a:close/>
              </a:path>
              <a:path w="88900" h="101600">
                <a:moveTo>
                  <a:pt x="53581" y="0"/>
                </a:moveTo>
                <a:lnTo>
                  <a:pt x="43254" y="1147"/>
                </a:lnTo>
                <a:lnTo>
                  <a:pt x="34499" y="4173"/>
                </a:lnTo>
                <a:lnTo>
                  <a:pt x="27449" y="8449"/>
                </a:lnTo>
                <a:lnTo>
                  <a:pt x="22237" y="13347"/>
                </a:lnTo>
                <a:lnTo>
                  <a:pt x="81873" y="13347"/>
                </a:lnTo>
                <a:lnTo>
                  <a:pt x="80481" y="10514"/>
                </a:lnTo>
                <a:lnTo>
                  <a:pt x="69629" y="2697"/>
                </a:lnTo>
                <a:lnTo>
                  <a:pt x="535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2834880" y="691153"/>
            <a:ext cx="149225" cy="101600"/>
          </a:xfrm>
          <a:custGeom>
            <a:avLst/>
            <a:gdLst/>
            <a:ahLst/>
            <a:cxnLst/>
            <a:rect l="l" t="t" r="r" b="b"/>
            <a:pathLst>
              <a:path w="149225" h="101600">
                <a:moveTo>
                  <a:pt x="17792" y="2019"/>
                </a:moveTo>
                <a:lnTo>
                  <a:pt x="0" y="2019"/>
                </a:lnTo>
                <a:lnTo>
                  <a:pt x="0" y="101117"/>
                </a:lnTo>
                <a:lnTo>
                  <a:pt x="26492" y="101117"/>
                </a:lnTo>
                <a:lnTo>
                  <a:pt x="26492" y="26288"/>
                </a:lnTo>
                <a:lnTo>
                  <a:pt x="31140" y="23266"/>
                </a:lnTo>
                <a:lnTo>
                  <a:pt x="36398" y="20231"/>
                </a:lnTo>
                <a:lnTo>
                  <a:pt x="145975" y="20231"/>
                </a:lnTo>
                <a:lnTo>
                  <a:pt x="142995" y="13957"/>
                </a:lnTo>
                <a:lnTo>
                  <a:pt x="82511" y="13957"/>
                </a:lnTo>
                <a:lnTo>
                  <a:pt x="82195" y="13550"/>
                </a:lnTo>
                <a:lnTo>
                  <a:pt x="22250" y="13550"/>
                </a:lnTo>
                <a:lnTo>
                  <a:pt x="17792" y="2019"/>
                </a:lnTo>
                <a:close/>
              </a:path>
              <a:path w="149225" h="101600">
                <a:moveTo>
                  <a:pt x="97078" y="20231"/>
                </a:moveTo>
                <a:lnTo>
                  <a:pt x="43281" y="20231"/>
                </a:lnTo>
                <a:lnTo>
                  <a:pt x="51264" y="21570"/>
                </a:lnTo>
                <a:lnTo>
                  <a:pt x="56802" y="25638"/>
                </a:lnTo>
                <a:lnTo>
                  <a:pt x="60028" y="32511"/>
                </a:lnTo>
                <a:lnTo>
                  <a:pt x="61074" y="42265"/>
                </a:lnTo>
                <a:lnTo>
                  <a:pt x="61074" y="101117"/>
                </a:lnTo>
                <a:lnTo>
                  <a:pt x="87769" y="101117"/>
                </a:lnTo>
                <a:lnTo>
                  <a:pt x="87661" y="32511"/>
                </a:lnTo>
                <a:lnTo>
                  <a:pt x="87566" y="30340"/>
                </a:lnTo>
                <a:lnTo>
                  <a:pt x="86753" y="26288"/>
                </a:lnTo>
                <a:lnTo>
                  <a:pt x="91211" y="23266"/>
                </a:lnTo>
                <a:lnTo>
                  <a:pt x="97078" y="20231"/>
                </a:lnTo>
                <a:close/>
              </a:path>
              <a:path w="149225" h="101600">
                <a:moveTo>
                  <a:pt x="145975" y="20231"/>
                </a:moveTo>
                <a:lnTo>
                  <a:pt x="103543" y="20231"/>
                </a:lnTo>
                <a:lnTo>
                  <a:pt x="111652" y="21570"/>
                </a:lnTo>
                <a:lnTo>
                  <a:pt x="117470" y="25638"/>
                </a:lnTo>
                <a:lnTo>
                  <a:pt x="120975" y="32511"/>
                </a:lnTo>
                <a:lnTo>
                  <a:pt x="122148" y="42265"/>
                </a:lnTo>
                <a:lnTo>
                  <a:pt x="122148" y="101117"/>
                </a:lnTo>
                <a:lnTo>
                  <a:pt x="149047" y="101117"/>
                </a:lnTo>
                <a:lnTo>
                  <a:pt x="149047" y="39839"/>
                </a:lnTo>
                <a:lnTo>
                  <a:pt x="147309" y="23038"/>
                </a:lnTo>
                <a:lnTo>
                  <a:pt x="145975" y="20231"/>
                </a:lnTo>
                <a:close/>
              </a:path>
              <a:path w="149225" h="101600">
                <a:moveTo>
                  <a:pt x="112445" y="0"/>
                </a:moveTo>
                <a:lnTo>
                  <a:pt x="102791" y="1184"/>
                </a:lnTo>
                <a:lnTo>
                  <a:pt x="94521" y="4321"/>
                </a:lnTo>
                <a:lnTo>
                  <a:pt x="87730" y="8786"/>
                </a:lnTo>
                <a:lnTo>
                  <a:pt x="82511" y="13957"/>
                </a:lnTo>
                <a:lnTo>
                  <a:pt x="142995" y="13957"/>
                </a:lnTo>
                <a:lnTo>
                  <a:pt x="141362" y="10518"/>
                </a:lnTo>
                <a:lnTo>
                  <a:pt x="130107" y="2699"/>
                </a:lnTo>
                <a:lnTo>
                  <a:pt x="112445" y="0"/>
                </a:lnTo>
                <a:close/>
              </a:path>
              <a:path w="149225" h="101600">
                <a:moveTo>
                  <a:pt x="51574" y="0"/>
                </a:moveTo>
                <a:lnTo>
                  <a:pt x="41901" y="1151"/>
                </a:lnTo>
                <a:lnTo>
                  <a:pt x="33802" y="4198"/>
                </a:lnTo>
                <a:lnTo>
                  <a:pt x="27259" y="8534"/>
                </a:lnTo>
                <a:lnTo>
                  <a:pt x="22250" y="13550"/>
                </a:lnTo>
                <a:lnTo>
                  <a:pt x="82195" y="13550"/>
                </a:lnTo>
                <a:lnTo>
                  <a:pt x="77820" y="7934"/>
                </a:lnTo>
                <a:lnTo>
                  <a:pt x="71215" y="3563"/>
                </a:lnTo>
                <a:lnTo>
                  <a:pt x="62523" y="900"/>
                </a:lnTo>
                <a:lnTo>
                  <a:pt x="5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3000734" y="691153"/>
            <a:ext cx="83820" cy="103505"/>
          </a:xfrm>
          <a:custGeom>
            <a:avLst/>
            <a:gdLst/>
            <a:ahLst/>
            <a:cxnLst/>
            <a:rect l="l" t="t" r="r" b="b"/>
            <a:pathLst>
              <a:path w="83819" h="103504">
                <a:moveTo>
                  <a:pt x="80562" y="20231"/>
                </a:moveTo>
                <a:lnTo>
                  <a:pt x="50965" y="20231"/>
                </a:lnTo>
                <a:lnTo>
                  <a:pt x="58242" y="24269"/>
                </a:lnTo>
                <a:lnTo>
                  <a:pt x="58242" y="42062"/>
                </a:lnTo>
                <a:lnTo>
                  <a:pt x="37414" y="42062"/>
                </a:lnTo>
                <a:lnTo>
                  <a:pt x="21500" y="44056"/>
                </a:lnTo>
                <a:lnTo>
                  <a:pt x="9758" y="49823"/>
                </a:lnTo>
                <a:lnTo>
                  <a:pt x="2490" y="59041"/>
                </a:lnTo>
                <a:lnTo>
                  <a:pt x="0" y="71386"/>
                </a:lnTo>
                <a:lnTo>
                  <a:pt x="2395" y="84368"/>
                </a:lnTo>
                <a:lnTo>
                  <a:pt x="9150" y="94391"/>
                </a:lnTo>
                <a:lnTo>
                  <a:pt x="19620" y="100849"/>
                </a:lnTo>
                <a:lnTo>
                  <a:pt x="33159" y="103136"/>
                </a:lnTo>
                <a:lnTo>
                  <a:pt x="42855" y="101955"/>
                </a:lnTo>
                <a:lnTo>
                  <a:pt x="50957" y="98840"/>
                </a:lnTo>
                <a:lnTo>
                  <a:pt x="57389" y="94435"/>
                </a:lnTo>
                <a:lnTo>
                  <a:pt x="62077" y="89382"/>
                </a:lnTo>
                <a:lnTo>
                  <a:pt x="83718" y="89382"/>
                </a:lnTo>
                <a:lnTo>
                  <a:pt x="83718" y="85140"/>
                </a:lnTo>
                <a:lnTo>
                  <a:pt x="30733" y="85140"/>
                </a:lnTo>
                <a:lnTo>
                  <a:pt x="25882" y="79679"/>
                </a:lnTo>
                <a:lnTo>
                  <a:pt x="25882" y="63093"/>
                </a:lnTo>
                <a:lnTo>
                  <a:pt x="30937" y="57848"/>
                </a:lnTo>
                <a:lnTo>
                  <a:pt x="83718" y="57848"/>
                </a:lnTo>
                <a:lnTo>
                  <a:pt x="83718" y="38226"/>
                </a:lnTo>
                <a:lnTo>
                  <a:pt x="81383" y="21586"/>
                </a:lnTo>
                <a:lnTo>
                  <a:pt x="80562" y="20231"/>
                </a:lnTo>
                <a:close/>
              </a:path>
              <a:path w="83819" h="103504">
                <a:moveTo>
                  <a:pt x="83718" y="89382"/>
                </a:moveTo>
                <a:lnTo>
                  <a:pt x="62077" y="89382"/>
                </a:lnTo>
                <a:lnTo>
                  <a:pt x="65722" y="101117"/>
                </a:lnTo>
                <a:lnTo>
                  <a:pt x="83718" y="101117"/>
                </a:lnTo>
                <a:lnTo>
                  <a:pt x="83718" y="89382"/>
                </a:lnTo>
                <a:close/>
              </a:path>
              <a:path w="83819" h="103504">
                <a:moveTo>
                  <a:pt x="83718" y="57848"/>
                </a:moveTo>
                <a:lnTo>
                  <a:pt x="58242" y="57848"/>
                </a:lnTo>
                <a:lnTo>
                  <a:pt x="58242" y="78460"/>
                </a:lnTo>
                <a:lnTo>
                  <a:pt x="53390" y="82308"/>
                </a:lnTo>
                <a:lnTo>
                  <a:pt x="46913" y="85140"/>
                </a:lnTo>
                <a:lnTo>
                  <a:pt x="83718" y="85140"/>
                </a:lnTo>
                <a:lnTo>
                  <a:pt x="83718" y="57848"/>
                </a:lnTo>
                <a:close/>
              </a:path>
              <a:path w="83819" h="103504">
                <a:moveTo>
                  <a:pt x="43472" y="0"/>
                </a:moveTo>
                <a:lnTo>
                  <a:pt x="32198" y="667"/>
                </a:lnTo>
                <a:lnTo>
                  <a:pt x="21834" y="2454"/>
                </a:lnTo>
                <a:lnTo>
                  <a:pt x="12532" y="5036"/>
                </a:lnTo>
                <a:lnTo>
                  <a:pt x="4444" y="8089"/>
                </a:lnTo>
                <a:lnTo>
                  <a:pt x="11125" y="26898"/>
                </a:lnTo>
                <a:lnTo>
                  <a:pt x="17527" y="24324"/>
                </a:lnTo>
                <a:lnTo>
                  <a:pt x="24617" y="22202"/>
                </a:lnTo>
                <a:lnTo>
                  <a:pt x="32390" y="20762"/>
                </a:lnTo>
                <a:lnTo>
                  <a:pt x="40843" y="20231"/>
                </a:lnTo>
                <a:lnTo>
                  <a:pt x="80562" y="20231"/>
                </a:lnTo>
                <a:lnTo>
                  <a:pt x="74139" y="9631"/>
                </a:lnTo>
                <a:lnTo>
                  <a:pt x="61622" y="2417"/>
                </a:lnTo>
                <a:lnTo>
                  <a:pt x="43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3107114" y="691361"/>
            <a:ext cx="57150" cy="100965"/>
          </a:xfrm>
          <a:custGeom>
            <a:avLst/>
            <a:gdLst/>
            <a:ahLst/>
            <a:cxnLst/>
            <a:rect l="l" t="t" r="r" b="b"/>
            <a:pathLst>
              <a:path w="57150" h="100965">
                <a:moveTo>
                  <a:pt x="18402" y="1816"/>
                </a:moveTo>
                <a:lnTo>
                  <a:pt x="0" y="1816"/>
                </a:lnTo>
                <a:lnTo>
                  <a:pt x="0" y="100914"/>
                </a:lnTo>
                <a:lnTo>
                  <a:pt x="26288" y="100914"/>
                </a:lnTo>
                <a:lnTo>
                  <a:pt x="26288" y="28917"/>
                </a:lnTo>
                <a:lnTo>
                  <a:pt x="30746" y="25273"/>
                </a:lnTo>
                <a:lnTo>
                  <a:pt x="37007" y="22237"/>
                </a:lnTo>
                <a:lnTo>
                  <a:pt x="56470" y="22237"/>
                </a:lnTo>
                <a:lnTo>
                  <a:pt x="56662" y="15163"/>
                </a:lnTo>
                <a:lnTo>
                  <a:pt x="21234" y="15163"/>
                </a:lnTo>
                <a:lnTo>
                  <a:pt x="18402" y="1816"/>
                </a:lnTo>
                <a:close/>
              </a:path>
              <a:path w="57150" h="100965">
                <a:moveTo>
                  <a:pt x="56470" y="22237"/>
                </a:moveTo>
                <a:lnTo>
                  <a:pt x="48539" y="22237"/>
                </a:lnTo>
                <a:lnTo>
                  <a:pt x="53187" y="22847"/>
                </a:lnTo>
                <a:lnTo>
                  <a:pt x="56426" y="23863"/>
                </a:lnTo>
                <a:lnTo>
                  <a:pt x="56470" y="22237"/>
                </a:lnTo>
                <a:close/>
              </a:path>
              <a:path w="57150" h="100965">
                <a:moveTo>
                  <a:pt x="50761" y="0"/>
                </a:moveTo>
                <a:lnTo>
                  <a:pt x="45504" y="0"/>
                </a:lnTo>
                <a:lnTo>
                  <a:pt x="37283" y="1374"/>
                </a:lnTo>
                <a:lnTo>
                  <a:pt x="30411" y="4929"/>
                </a:lnTo>
                <a:lnTo>
                  <a:pt x="25171" y="9810"/>
                </a:lnTo>
                <a:lnTo>
                  <a:pt x="21843" y="15163"/>
                </a:lnTo>
                <a:lnTo>
                  <a:pt x="56662" y="15163"/>
                </a:lnTo>
                <a:lnTo>
                  <a:pt x="57035" y="1409"/>
                </a:lnTo>
                <a:lnTo>
                  <a:pt x="54813" y="800"/>
                </a:lnTo>
                <a:lnTo>
                  <a:pt x="50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3174876" y="691158"/>
            <a:ext cx="81915" cy="103505"/>
          </a:xfrm>
          <a:custGeom>
            <a:avLst/>
            <a:gdLst/>
            <a:ahLst/>
            <a:cxnLst/>
            <a:rect l="l" t="t" r="r" b="b"/>
            <a:pathLst>
              <a:path w="81915" h="103504">
                <a:moveTo>
                  <a:pt x="47117" y="0"/>
                </a:moveTo>
                <a:lnTo>
                  <a:pt x="27383" y="3507"/>
                </a:lnTo>
                <a:lnTo>
                  <a:pt x="12561" y="13650"/>
                </a:lnTo>
                <a:lnTo>
                  <a:pt x="3238" y="29859"/>
                </a:lnTo>
                <a:lnTo>
                  <a:pt x="0" y="51562"/>
                </a:lnTo>
                <a:lnTo>
                  <a:pt x="3241" y="74295"/>
                </a:lnTo>
                <a:lnTo>
                  <a:pt x="12587" y="90393"/>
                </a:lnTo>
                <a:lnTo>
                  <a:pt x="27469" y="99969"/>
                </a:lnTo>
                <a:lnTo>
                  <a:pt x="47320" y="103136"/>
                </a:lnTo>
                <a:lnTo>
                  <a:pt x="58143" y="102204"/>
                </a:lnTo>
                <a:lnTo>
                  <a:pt x="67792" y="99925"/>
                </a:lnTo>
                <a:lnTo>
                  <a:pt x="75698" y="97077"/>
                </a:lnTo>
                <a:lnTo>
                  <a:pt x="81292" y="94437"/>
                </a:lnTo>
                <a:lnTo>
                  <a:pt x="78373" y="83121"/>
                </a:lnTo>
                <a:lnTo>
                  <a:pt x="49542" y="83121"/>
                </a:lnTo>
                <a:lnTo>
                  <a:pt x="39950" y="81347"/>
                </a:lnTo>
                <a:lnTo>
                  <a:pt x="32839" y="75761"/>
                </a:lnTo>
                <a:lnTo>
                  <a:pt x="28418" y="65965"/>
                </a:lnTo>
                <a:lnTo>
                  <a:pt x="26898" y="51562"/>
                </a:lnTo>
                <a:lnTo>
                  <a:pt x="28470" y="37253"/>
                </a:lnTo>
                <a:lnTo>
                  <a:pt x="32961" y="27455"/>
                </a:lnTo>
                <a:lnTo>
                  <a:pt x="40030" y="21827"/>
                </a:lnTo>
                <a:lnTo>
                  <a:pt x="49339" y="20027"/>
                </a:lnTo>
                <a:lnTo>
                  <a:pt x="76531" y="20027"/>
                </a:lnTo>
                <a:lnTo>
                  <a:pt x="81089" y="8089"/>
                </a:lnTo>
                <a:lnTo>
                  <a:pt x="73622" y="4521"/>
                </a:lnTo>
                <a:lnTo>
                  <a:pt x="65470" y="1997"/>
                </a:lnTo>
                <a:lnTo>
                  <a:pt x="56634" y="496"/>
                </a:lnTo>
                <a:lnTo>
                  <a:pt x="47117" y="0"/>
                </a:lnTo>
                <a:close/>
              </a:path>
              <a:path w="81915" h="103504">
                <a:moveTo>
                  <a:pt x="76441" y="75628"/>
                </a:moveTo>
                <a:lnTo>
                  <a:pt x="70956" y="78336"/>
                </a:lnTo>
                <a:lnTo>
                  <a:pt x="64430" y="80741"/>
                </a:lnTo>
                <a:lnTo>
                  <a:pt x="57185" y="82463"/>
                </a:lnTo>
                <a:lnTo>
                  <a:pt x="49542" y="83121"/>
                </a:lnTo>
                <a:lnTo>
                  <a:pt x="78373" y="83121"/>
                </a:lnTo>
                <a:lnTo>
                  <a:pt x="76441" y="75628"/>
                </a:lnTo>
                <a:close/>
              </a:path>
              <a:path w="81915" h="103504">
                <a:moveTo>
                  <a:pt x="76531" y="20027"/>
                </a:moveTo>
                <a:lnTo>
                  <a:pt x="49339" y="20027"/>
                </a:lnTo>
                <a:lnTo>
                  <a:pt x="55900" y="20376"/>
                </a:lnTo>
                <a:lnTo>
                  <a:pt x="62383" y="21461"/>
                </a:lnTo>
                <a:lnTo>
                  <a:pt x="68565" y="23344"/>
                </a:lnTo>
                <a:lnTo>
                  <a:pt x="74218" y="26085"/>
                </a:lnTo>
                <a:lnTo>
                  <a:pt x="76531" y="20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3272563" y="652735"/>
            <a:ext cx="88900" cy="139700"/>
          </a:xfrm>
          <a:custGeom>
            <a:avLst/>
            <a:gdLst/>
            <a:ahLst/>
            <a:cxnLst/>
            <a:rect l="l" t="t" r="r" b="b"/>
            <a:pathLst>
              <a:path w="88900" h="139700">
                <a:moveTo>
                  <a:pt x="26492" y="0"/>
                </a:moveTo>
                <a:lnTo>
                  <a:pt x="0" y="0"/>
                </a:lnTo>
                <a:lnTo>
                  <a:pt x="0" y="139534"/>
                </a:lnTo>
                <a:lnTo>
                  <a:pt x="26492" y="139534"/>
                </a:lnTo>
                <a:lnTo>
                  <a:pt x="26492" y="64706"/>
                </a:lnTo>
                <a:lnTo>
                  <a:pt x="30937" y="61480"/>
                </a:lnTo>
                <a:lnTo>
                  <a:pt x="37211" y="58648"/>
                </a:lnTo>
                <a:lnTo>
                  <a:pt x="85607" y="58648"/>
                </a:lnTo>
                <a:lnTo>
                  <a:pt x="82508" y="51968"/>
                </a:lnTo>
                <a:lnTo>
                  <a:pt x="23863" y="51968"/>
                </a:lnTo>
                <a:lnTo>
                  <a:pt x="25070" y="48931"/>
                </a:lnTo>
                <a:lnTo>
                  <a:pt x="26492" y="43484"/>
                </a:lnTo>
                <a:lnTo>
                  <a:pt x="26492" y="0"/>
                </a:lnTo>
                <a:close/>
              </a:path>
              <a:path w="88900" h="139700">
                <a:moveTo>
                  <a:pt x="85607" y="58648"/>
                </a:moveTo>
                <a:lnTo>
                  <a:pt x="44081" y="58648"/>
                </a:lnTo>
                <a:lnTo>
                  <a:pt x="51866" y="60068"/>
                </a:lnTo>
                <a:lnTo>
                  <a:pt x="57353" y="64254"/>
                </a:lnTo>
                <a:lnTo>
                  <a:pt x="60601" y="71094"/>
                </a:lnTo>
                <a:lnTo>
                  <a:pt x="61671" y="80479"/>
                </a:lnTo>
                <a:lnTo>
                  <a:pt x="61671" y="139534"/>
                </a:lnTo>
                <a:lnTo>
                  <a:pt x="88582" y="139534"/>
                </a:lnTo>
                <a:lnTo>
                  <a:pt x="88582" y="78257"/>
                </a:lnTo>
                <a:lnTo>
                  <a:pt x="86907" y="61450"/>
                </a:lnTo>
                <a:lnTo>
                  <a:pt x="85607" y="58648"/>
                </a:lnTo>
                <a:close/>
              </a:path>
              <a:path w="88900" h="139700">
                <a:moveTo>
                  <a:pt x="52374" y="38417"/>
                </a:moveTo>
                <a:lnTo>
                  <a:pt x="42799" y="39568"/>
                </a:lnTo>
                <a:lnTo>
                  <a:pt x="34932" y="42616"/>
                </a:lnTo>
                <a:lnTo>
                  <a:pt x="28659" y="46952"/>
                </a:lnTo>
                <a:lnTo>
                  <a:pt x="23863" y="51968"/>
                </a:lnTo>
                <a:lnTo>
                  <a:pt x="82508" y="51968"/>
                </a:lnTo>
                <a:lnTo>
                  <a:pt x="81099" y="48931"/>
                </a:lnTo>
                <a:lnTo>
                  <a:pt x="69980" y="41115"/>
                </a:lnTo>
                <a:lnTo>
                  <a:pt x="52374" y="38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3377541" y="691153"/>
            <a:ext cx="83820" cy="103505"/>
          </a:xfrm>
          <a:custGeom>
            <a:avLst/>
            <a:gdLst/>
            <a:ahLst/>
            <a:cxnLst/>
            <a:rect l="l" t="t" r="r" b="b"/>
            <a:pathLst>
              <a:path w="83819" h="103504">
                <a:moveTo>
                  <a:pt x="80562" y="20231"/>
                </a:moveTo>
                <a:lnTo>
                  <a:pt x="50965" y="20231"/>
                </a:lnTo>
                <a:lnTo>
                  <a:pt x="58242" y="24269"/>
                </a:lnTo>
                <a:lnTo>
                  <a:pt x="58242" y="42062"/>
                </a:lnTo>
                <a:lnTo>
                  <a:pt x="37414" y="42062"/>
                </a:lnTo>
                <a:lnTo>
                  <a:pt x="21500" y="44056"/>
                </a:lnTo>
                <a:lnTo>
                  <a:pt x="9758" y="49823"/>
                </a:lnTo>
                <a:lnTo>
                  <a:pt x="2490" y="59041"/>
                </a:lnTo>
                <a:lnTo>
                  <a:pt x="0" y="71386"/>
                </a:lnTo>
                <a:lnTo>
                  <a:pt x="2393" y="84368"/>
                </a:lnTo>
                <a:lnTo>
                  <a:pt x="9145" y="94391"/>
                </a:lnTo>
                <a:lnTo>
                  <a:pt x="19614" y="100849"/>
                </a:lnTo>
                <a:lnTo>
                  <a:pt x="33159" y="103136"/>
                </a:lnTo>
                <a:lnTo>
                  <a:pt x="42855" y="101955"/>
                </a:lnTo>
                <a:lnTo>
                  <a:pt x="50957" y="98840"/>
                </a:lnTo>
                <a:lnTo>
                  <a:pt x="57389" y="94435"/>
                </a:lnTo>
                <a:lnTo>
                  <a:pt x="62077" y="89382"/>
                </a:lnTo>
                <a:lnTo>
                  <a:pt x="83718" y="89382"/>
                </a:lnTo>
                <a:lnTo>
                  <a:pt x="83718" y="85140"/>
                </a:lnTo>
                <a:lnTo>
                  <a:pt x="30733" y="85140"/>
                </a:lnTo>
                <a:lnTo>
                  <a:pt x="25882" y="79679"/>
                </a:lnTo>
                <a:lnTo>
                  <a:pt x="25882" y="63093"/>
                </a:lnTo>
                <a:lnTo>
                  <a:pt x="30937" y="57848"/>
                </a:lnTo>
                <a:lnTo>
                  <a:pt x="83718" y="57848"/>
                </a:lnTo>
                <a:lnTo>
                  <a:pt x="83718" y="38226"/>
                </a:lnTo>
                <a:lnTo>
                  <a:pt x="81383" y="21586"/>
                </a:lnTo>
                <a:lnTo>
                  <a:pt x="80562" y="20231"/>
                </a:lnTo>
                <a:close/>
              </a:path>
              <a:path w="83819" h="103504">
                <a:moveTo>
                  <a:pt x="83718" y="89382"/>
                </a:moveTo>
                <a:lnTo>
                  <a:pt x="62077" y="89382"/>
                </a:lnTo>
                <a:lnTo>
                  <a:pt x="65722" y="101117"/>
                </a:lnTo>
                <a:lnTo>
                  <a:pt x="83718" y="101117"/>
                </a:lnTo>
                <a:lnTo>
                  <a:pt x="83718" y="89382"/>
                </a:lnTo>
                <a:close/>
              </a:path>
              <a:path w="83819" h="103504">
                <a:moveTo>
                  <a:pt x="83718" y="57848"/>
                </a:moveTo>
                <a:lnTo>
                  <a:pt x="58242" y="57848"/>
                </a:lnTo>
                <a:lnTo>
                  <a:pt x="58242" y="78460"/>
                </a:lnTo>
                <a:lnTo>
                  <a:pt x="53390" y="82308"/>
                </a:lnTo>
                <a:lnTo>
                  <a:pt x="46913" y="85140"/>
                </a:lnTo>
                <a:lnTo>
                  <a:pt x="83718" y="85140"/>
                </a:lnTo>
                <a:lnTo>
                  <a:pt x="83718" y="57848"/>
                </a:lnTo>
                <a:close/>
              </a:path>
              <a:path w="83819" h="103504">
                <a:moveTo>
                  <a:pt x="43472" y="0"/>
                </a:moveTo>
                <a:lnTo>
                  <a:pt x="32198" y="667"/>
                </a:lnTo>
                <a:lnTo>
                  <a:pt x="21834" y="2454"/>
                </a:lnTo>
                <a:lnTo>
                  <a:pt x="12532" y="5036"/>
                </a:lnTo>
                <a:lnTo>
                  <a:pt x="4444" y="8089"/>
                </a:lnTo>
                <a:lnTo>
                  <a:pt x="11112" y="26898"/>
                </a:lnTo>
                <a:lnTo>
                  <a:pt x="17522" y="24324"/>
                </a:lnTo>
                <a:lnTo>
                  <a:pt x="24615" y="22202"/>
                </a:lnTo>
                <a:lnTo>
                  <a:pt x="32390" y="20762"/>
                </a:lnTo>
                <a:lnTo>
                  <a:pt x="40843" y="20231"/>
                </a:lnTo>
                <a:lnTo>
                  <a:pt x="80562" y="20231"/>
                </a:lnTo>
                <a:lnTo>
                  <a:pt x="74139" y="9631"/>
                </a:lnTo>
                <a:lnTo>
                  <a:pt x="61622" y="2417"/>
                </a:lnTo>
                <a:lnTo>
                  <a:pt x="43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>
            <a:spLocks noGrp="1"/>
          </p:cNvSpPr>
          <p:nvPr>
            <p:ph type="title"/>
          </p:nvPr>
        </p:nvSpPr>
        <p:spPr>
          <a:xfrm>
            <a:off x="304800" y="194562"/>
            <a:ext cx="1009650" cy="79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-165" dirty="0">
                <a:latin typeface="gobCL-Light"/>
                <a:cs typeface="gobCL-Light"/>
              </a:rPr>
              <a:t>C</a:t>
            </a:r>
            <a:r>
              <a:rPr sz="4400" b="0" spc="-215" dirty="0">
                <a:latin typeface="gobCL-Light"/>
                <a:cs typeface="gobCL-Light"/>
              </a:rPr>
              <a:t>h</a:t>
            </a:r>
            <a:r>
              <a:rPr sz="4400" b="0" spc="-180" dirty="0">
                <a:latin typeface="gobCL-Light"/>
                <a:cs typeface="gobCL-Light"/>
              </a:rPr>
              <a:t>i</a:t>
            </a:r>
            <a:r>
              <a:rPr sz="4400" b="0" spc="-305" dirty="0">
                <a:latin typeface="gobCL-Light"/>
                <a:cs typeface="gobCL-Light"/>
              </a:rPr>
              <a:t>le</a:t>
            </a:r>
            <a:endParaRPr sz="4400" dirty="0">
              <a:latin typeface="gobCL-Light"/>
              <a:cs typeface="gobCL-Light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317500" y="11225250"/>
            <a:ext cx="911860" cy="205104"/>
          </a:xfrm>
          <a:custGeom>
            <a:avLst/>
            <a:gdLst/>
            <a:ahLst/>
            <a:cxnLst/>
            <a:rect l="l" t="t" r="r" b="b"/>
            <a:pathLst>
              <a:path w="911860" h="205104">
                <a:moveTo>
                  <a:pt x="0" y="204749"/>
                </a:moveTo>
                <a:lnTo>
                  <a:pt x="911631" y="204749"/>
                </a:lnTo>
                <a:lnTo>
                  <a:pt x="911631" y="0"/>
                </a:lnTo>
                <a:lnTo>
                  <a:pt x="0" y="0"/>
                </a:lnTo>
                <a:lnTo>
                  <a:pt x="0" y="204749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229131" y="11225250"/>
            <a:ext cx="1313815" cy="205104"/>
          </a:xfrm>
          <a:custGeom>
            <a:avLst/>
            <a:gdLst/>
            <a:ahLst/>
            <a:cxnLst/>
            <a:rect l="l" t="t" r="r" b="b"/>
            <a:pathLst>
              <a:path w="1313814" h="205104">
                <a:moveTo>
                  <a:pt x="0" y="204749"/>
                </a:moveTo>
                <a:lnTo>
                  <a:pt x="1313687" y="204749"/>
                </a:lnTo>
                <a:lnTo>
                  <a:pt x="1313687" y="0"/>
                </a:lnTo>
                <a:lnTo>
                  <a:pt x="0" y="0"/>
                </a:lnTo>
                <a:lnTo>
                  <a:pt x="0" y="204749"/>
                </a:lnTo>
                <a:close/>
              </a:path>
            </a:pathLst>
          </a:custGeom>
          <a:solidFill>
            <a:srgbClr val="EF4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29420" y="10968254"/>
            <a:ext cx="168275" cy="151765"/>
          </a:xfrm>
          <a:custGeom>
            <a:avLst/>
            <a:gdLst/>
            <a:ahLst/>
            <a:cxnLst/>
            <a:rect l="l" t="t" r="r" b="b"/>
            <a:pathLst>
              <a:path w="168275" h="151765">
                <a:moveTo>
                  <a:pt x="56413" y="0"/>
                </a:moveTo>
                <a:lnTo>
                  <a:pt x="5842" y="0"/>
                </a:lnTo>
                <a:lnTo>
                  <a:pt x="0" y="151726"/>
                </a:lnTo>
                <a:lnTo>
                  <a:pt x="26962" y="151726"/>
                </a:lnTo>
                <a:lnTo>
                  <a:pt x="28994" y="23596"/>
                </a:lnTo>
                <a:lnTo>
                  <a:pt x="61535" y="23596"/>
                </a:lnTo>
                <a:lnTo>
                  <a:pt x="56413" y="0"/>
                </a:lnTo>
                <a:close/>
              </a:path>
              <a:path w="168275" h="151765">
                <a:moveTo>
                  <a:pt x="61535" y="23596"/>
                </a:moveTo>
                <a:lnTo>
                  <a:pt x="29883" y="23596"/>
                </a:lnTo>
                <a:lnTo>
                  <a:pt x="32031" y="34920"/>
                </a:lnTo>
                <a:lnTo>
                  <a:pt x="34101" y="44943"/>
                </a:lnTo>
                <a:lnTo>
                  <a:pt x="35894" y="53091"/>
                </a:lnTo>
                <a:lnTo>
                  <a:pt x="37528" y="60236"/>
                </a:lnTo>
                <a:lnTo>
                  <a:pt x="58216" y="151726"/>
                </a:lnTo>
                <a:lnTo>
                  <a:pt x="101600" y="151726"/>
                </a:lnTo>
                <a:lnTo>
                  <a:pt x="107803" y="125425"/>
                </a:lnTo>
                <a:lnTo>
                  <a:pt x="81813" y="125425"/>
                </a:lnTo>
                <a:lnTo>
                  <a:pt x="76487" y="95897"/>
                </a:lnTo>
                <a:lnTo>
                  <a:pt x="72066" y="72990"/>
                </a:lnTo>
                <a:lnTo>
                  <a:pt x="66055" y="44424"/>
                </a:lnTo>
                <a:lnTo>
                  <a:pt x="61535" y="23596"/>
                </a:lnTo>
                <a:close/>
              </a:path>
              <a:path w="168275" h="151765">
                <a:moveTo>
                  <a:pt x="162983" y="23596"/>
                </a:moveTo>
                <a:lnTo>
                  <a:pt x="131495" y="23596"/>
                </a:lnTo>
                <a:lnTo>
                  <a:pt x="134645" y="151726"/>
                </a:lnTo>
                <a:lnTo>
                  <a:pt x="167906" y="151726"/>
                </a:lnTo>
                <a:lnTo>
                  <a:pt x="162983" y="23596"/>
                </a:lnTo>
                <a:close/>
              </a:path>
              <a:path w="168275" h="151765">
                <a:moveTo>
                  <a:pt x="162077" y="0"/>
                </a:moveTo>
                <a:lnTo>
                  <a:pt x="112395" y="0"/>
                </a:lnTo>
                <a:lnTo>
                  <a:pt x="109145" y="12739"/>
                </a:lnTo>
                <a:lnTo>
                  <a:pt x="101113" y="44943"/>
                </a:lnTo>
                <a:lnTo>
                  <a:pt x="91435" y="85253"/>
                </a:lnTo>
                <a:lnTo>
                  <a:pt x="82499" y="125425"/>
                </a:lnTo>
                <a:lnTo>
                  <a:pt x="107803" y="125425"/>
                </a:lnTo>
                <a:lnTo>
                  <a:pt x="123177" y="60236"/>
                </a:lnTo>
                <a:lnTo>
                  <a:pt x="130606" y="23596"/>
                </a:lnTo>
                <a:lnTo>
                  <a:pt x="162983" y="23596"/>
                </a:lnTo>
                <a:lnTo>
                  <a:pt x="16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11646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5" h="155575">
                <a:moveTo>
                  <a:pt x="42049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26" y="66090"/>
                </a:lnTo>
                <a:lnTo>
                  <a:pt x="12826" y="155105"/>
                </a:lnTo>
                <a:lnTo>
                  <a:pt x="42049" y="155105"/>
                </a:lnTo>
                <a:lnTo>
                  <a:pt x="42049" y="44970"/>
                </a:lnTo>
                <a:close/>
              </a:path>
              <a:path w="42545" h="155575">
                <a:moveTo>
                  <a:pt x="41605" y="0"/>
                </a:moveTo>
                <a:lnTo>
                  <a:pt x="11925" y="0"/>
                </a:lnTo>
                <a:lnTo>
                  <a:pt x="11925" y="26746"/>
                </a:lnTo>
                <a:lnTo>
                  <a:pt x="41605" y="26746"/>
                </a:lnTo>
                <a:lnTo>
                  <a:pt x="4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75054" y="11007586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59" h="112395">
                <a:moveTo>
                  <a:pt x="20231" y="2260"/>
                </a:moveTo>
                <a:lnTo>
                  <a:pt x="0" y="2260"/>
                </a:lnTo>
                <a:lnTo>
                  <a:pt x="0" y="112394"/>
                </a:lnTo>
                <a:lnTo>
                  <a:pt x="29438" y="112394"/>
                </a:lnTo>
                <a:lnTo>
                  <a:pt x="29438" y="29222"/>
                </a:lnTo>
                <a:lnTo>
                  <a:pt x="34620" y="25857"/>
                </a:lnTo>
                <a:lnTo>
                  <a:pt x="41135" y="22478"/>
                </a:lnTo>
                <a:lnTo>
                  <a:pt x="94769" y="22478"/>
                </a:lnTo>
                <a:lnTo>
                  <a:pt x="91019" y="14846"/>
                </a:lnTo>
                <a:lnTo>
                  <a:pt x="24726" y="14846"/>
                </a:lnTo>
                <a:lnTo>
                  <a:pt x="20231" y="2260"/>
                </a:lnTo>
                <a:close/>
              </a:path>
              <a:path w="99059" h="112395">
                <a:moveTo>
                  <a:pt x="94769" y="22478"/>
                </a:moveTo>
                <a:lnTo>
                  <a:pt x="48780" y="22478"/>
                </a:lnTo>
                <a:lnTo>
                  <a:pt x="57560" y="23967"/>
                </a:lnTo>
                <a:lnTo>
                  <a:pt x="63725" y="28490"/>
                </a:lnTo>
                <a:lnTo>
                  <a:pt x="67361" y="36136"/>
                </a:lnTo>
                <a:lnTo>
                  <a:pt x="68554" y="46989"/>
                </a:lnTo>
                <a:lnTo>
                  <a:pt x="68554" y="112394"/>
                </a:lnTo>
                <a:lnTo>
                  <a:pt x="98463" y="112394"/>
                </a:lnTo>
                <a:lnTo>
                  <a:pt x="98463" y="44284"/>
                </a:lnTo>
                <a:lnTo>
                  <a:pt x="96305" y="25604"/>
                </a:lnTo>
                <a:lnTo>
                  <a:pt x="94769" y="22478"/>
                </a:lnTo>
                <a:close/>
              </a:path>
              <a:path w="99059" h="112395">
                <a:moveTo>
                  <a:pt x="59575" y="0"/>
                </a:moveTo>
                <a:lnTo>
                  <a:pt x="48088" y="1274"/>
                </a:lnTo>
                <a:lnTo>
                  <a:pt x="38355" y="4637"/>
                </a:lnTo>
                <a:lnTo>
                  <a:pt x="30520" y="9392"/>
                </a:lnTo>
                <a:lnTo>
                  <a:pt x="24726" y="14846"/>
                </a:lnTo>
                <a:lnTo>
                  <a:pt x="91019" y="14846"/>
                </a:lnTo>
                <a:lnTo>
                  <a:pt x="89468" y="11688"/>
                </a:lnTo>
                <a:lnTo>
                  <a:pt x="77406" y="2999"/>
                </a:lnTo>
                <a:lnTo>
                  <a:pt x="59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85929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5" h="155575">
                <a:moveTo>
                  <a:pt x="42049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26" y="66090"/>
                </a:lnTo>
                <a:lnTo>
                  <a:pt x="12826" y="155105"/>
                </a:lnTo>
                <a:lnTo>
                  <a:pt x="42049" y="155105"/>
                </a:lnTo>
                <a:lnTo>
                  <a:pt x="42049" y="44970"/>
                </a:lnTo>
                <a:close/>
              </a:path>
              <a:path w="42545" h="155575">
                <a:moveTo>
                  <a:pt x="41605" y="0"/>
                </a:moveTo>
                <a:lnTo>
                  <a:pt x="11925" y="0"/>
                </a:lnTo>
                <a:lnTo>
                  <a:pt x="11925" y="26746"/>
                </a:lnTo>
                <a:lnTo>
                  <a:pt x="41605" y="26746"/>
                </a:lnTo>
                <a:lnTo>
                  <a:pt x="4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44872" y="11007593"/>
            <a:ext cx="76835" cy="114935"/>
          </a:xfrm>
          <a:custGeom>
            <a:avLst/>
            <a:gdLst/>
            <a:ahLst/>
            <a:cxnLst/>
            <a:rect l="l" t="t" r="r" b="b"/>
            <a:pathLst>
              <a:path w="76834" h="114934">
                <a:moveTo>
                  <a:pt x="6070" y="86080"/>
                </a:moveTo>
                <a:lnTo>
                  <a:pt x="33032" y="114642"/>
                </a:lnTo>
                <a:lnTo>
                  <a:pt x="51857" y="111907"/>
                </a:lnTo>
                <a:lnTo>
                  <a:pt x="65436" y="104387"/>
                </a:lnTo>
                <a:lnTo>
                  <a:pt x="73217" y="93726"/>
                </a:lnTo>
                <a:lnTo>
                  <a:pt x="32143" y="93726"/>
                </a:lnTo>
                <a:lnTo>
                  <a:pt x="24524" y="93038"/>
                </a:lnTo>
                <a:lnTo>
                  <a:pt x="17245" y="91255"/>
                </a:lnTo>
                <a:lnTo>
                  <a:pt x="10896" y="88796"/>
                </a:lnTo>
                <a:lnTo>
                  <a:pt x="6070" y="86080"/>
                </a:lnTo>
                <a:close/>
              </a:path>
              <a:path w="76834" h="114934">
                <a:moveTo>
                  <a:pt x="43383" y="0"/>
                </a:moveTo>
                <a:lnTo>
                  <a:pt x="24293" y="2534"/>
                </a:lnTo>
                <a:lnTo>
                  <a:pt x="11234" y="9324"/>
                </a:lnTo>
                <a:lnTo>
                  <a:pt x="3740" y="19148"/>
                </a:lnTo>
                <a:lnTo>
                  <a:pt x="1346" y="30784"/>
                </a:lnTo>
                <a:lnTo>
                  <a:pt x="8686" y="51779"/>
                </a:lnTo>
                <a:lnTo>
                  <a:pt x="24834" y="62849"/>
                </a:lnTo>
                <a:lnTo>
                  <a:pt x="40983" y="70589"/>
                </a:lnTo>
                <a:lnTo>
                  <a:pt x="48323" y="81597"/>
                </a:lnTo>
                <a:lnTo>
                  <a:pt x="48323" y="88341"/>
                </a:lnTo>
                <a:lnTo>
                  <a:pt x="41808" y="93726"/>
                </a:lnTo>
                <a:lnTo>
                  <a:pt x="73217" y="93726"/>
                </a:lnTo>
                <a:lnTo>
                  <a:pt x="73662" y="93115"/>
                </a:lnTo>
                <a:lnTo>
                  <a:pt x="76428" y="79121"/>
                </a:lnTo>
                <a:lnTo>
                  <a:pt x="68981" y="58870"/>
                </a:lnTo>
                <a:lnTo>
                  <a:pt x="52597" y="48104"/>
                </a:lnTo>
                <a:lnTo>
                  <a:pt x="36212" y="40876"/>
                </a:lnTo>
                <a:lnTo>
                  <a:pt x="28765" y="31242"/>
                </a:lnTo>
                <a:lnTo>
                  <a:pt x="28765" y="24942"/>
                </a:lnTo>
                <a:lnTo>
                  <a:pt x="33718" y="21132"/>
                </a:lnTo>
                <a:lnTo>
                  <a:pt x="71422" y="21132"/>
                </a:lnTo>
                <a:lnTo>
                  <a:pt x="74409" y="5384"/>
                </a:lnTo>
                <a:lnTo>
                  <a:pt x="67946" y="3220"/>
                </a:lnTo>
                <a:lnTo>
                  <a:pt x="60325" y="1516"/>
                </a:lnTo>
                <a:lnTo>
                  <a:pt x="51988" y="400"/>
                </a:lnTo>
                <a:lnTo>
                  <a:pt x="43383" y="0"/>
                </a:lnTo>
                <a:close/>
              </a:path>
              <a:path w="76834" h="114934">
                <a:moveTo>
                  <a:pt x="71422" y="21132"/>
                </a:moveTo>
                <a:lnTo>
                  <a:pt x="43827" y="21132"/>
                </a:lnTo>
                <a:lnTo>
                  <a:pt x="51007" y="21536"/>
                </a:lnTo>
                <a:lnTo>
                  <a:pt x="57935" y="22677"/>
                </a:lnTo>
                <a:lnTo>
                  <a:pt x="64442" y="24449"/>
                </a:lnTo>
                <a:lnTo>
                  <a:pt x="70358" y="26746"/>
                </a:lnTo>
                <a:lnTo>
                  <a:pt x="71422" y="21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31081" y="10981288"/>
            <a:ext cx="78740" cy="140970"/>
          </a:xfrm>
          <a:custGeom>
            <a:avLst/>
            <a:gdLst/>
            <a:ahLst/>
            <a:cxnLst/>
            <a:rect l="l" t="t" r="r" b="b"/>
            <a:pathLst>
              <a:path w="78740" h="140970">
                <a:moveTo>
                  <a:pt x="45415" y="49453"/>
                </a:moveTo>
                <a:lnTo>
                  <a:pt x="16408" y="49453"/>
                </a:lnTo>
                <a:lnTo>
                  <a:pt x="16408" y="104076"/>
                </a:lnTo>
                <a:lnTo>
                  <a:pt x="18716" y="121506"/>
                </a:lnTo>
                <a:lnTo>
                  <a:pt x="25260" y="132883"/>
                </a:lnTo>
                <a:lnTo>
                  <a:pt x="35471" y="139073"/>
                </a:lnTo>
                <a:lnTo>
                  <a:pt x="48780" y="140944"/>
                </a:lnTo>
                <a:lnTo>
                  <a:pt x="57431" y="140321"/>
                </a:lnTo>
                <a:lnTo>
                  <a:pt x="65558" y="138663"/>
                </a:lnTo>
                <a:lnTo>
                  <a:pt x="72717" y="136288"/>
                </a:lnTo>
                <a:lnTo>
                  <a:pt x="78460" y="133515"/>
                </a:lnTo>
                <a:lnTo>
                  <a:pt x="74808" y="115989"/>
                </a:lnTo>
                <a:lnTo>
                  <a:pt x="49237" y="115989"/>
                </a:lnTo>
                <a:lnTo>
                  <a:pt x="45415" y="111048"/>
                </a:lnTo>
                <a:lnTo>
                  <a:pt x="45415" y="49453"/>
                </a:lnTo>
                <a:close/>
              </a:path>
              <a:path w="78740" h="140970">
                <a:moveTo>
                  <a:pt x="73964" y="111937"/>
                </a:moveTo>
                <a:lnTo>
                  <a:pt x="69456" y="114198"/>
                </a:lnTo>
                <a:lnTo>
                  <a:pt x="63169" y="115989"/>
                </a:lnTo>
                <a:lnTo>
                  <a:pt x="74808" y="115989"/>
                </a:lnTo>
                <a:lnTo>
                  <a:pt x="73964" y="111937"/>
                </a:lnTo>
                <a:close/>
              </a:path>
              <a:path w="78740" h="140970">
                <a:moveTo>
                  <a:pt x="74866" y="28549"/>
                </a:moveTo>
                <a:lnTo>
                  <a:pt x="0" y="28549"/>
                </a:lnTo>
                <a:lnTo>
                  <a:pt x="0" y="49453"/>
                </a:lnTo>
                <a:lnTo>
                  <a:pt x="74866" y="49453"/>
                </a:lnTo>
                <a:lnTo>
                  <a:pt x="74866" y="28549"/>
                </a:lnTo>
                <a:close/>
              </a:path>
              <a:path w="78740" h="140970">
                <a:moveTo>
                  <a:pt x="45415" y="0"/>
                </a:moveTo>
                <a:lnTo>
                  <a:pt x="16408" y="9448"/>
                </a:lnTo>
                <a:lnTo>
                  <a:pt x="16408" y="28549"/>
                </a:lnTo>
                <a:lnTo>
                  <a:pt x="45415" y="28549"/>
                </a:lnTo>
                <a:lnTo>
                  <a:pt x="45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15868" y="11007587"/>
            <a:ext cx="98425" cy="114935"/>
          </a:xfrm>
          <a:custGeom>
            <a:avLst/>
            <a:gdLst/>
            <a:ahLst/>
            <a:cxnLst/>
            <a:rect l="l" t="t" r="r" b="b"/>
            <a:pathLst>
              <a:path w="98425" h="114934">
                <a:moveTo>
                  <a:pt x="51701" y="0"/>
                </a:moveTo>
                <a:lnTo>
                  <a:pt x="28733" y="4147"/>
                </a:lnTo>
                <a:lnTo>
                  <a:pt x="12615" y="15819"/>
                </a:lnTo>
                <a:lnTo>
                  <a:pt x="3115" y="33856"/>
                </a:lnTo>
                <a:lnTo>
                  <a:pt x="0" y="57099"/>
                </a:lnTo>
                <a:lnTo>
                  <a:pt x="3691" y="81451"/>
                </a:lnTo>
                <a:lnTo>
                  <a:pt x="14357" y="99525"/>
                </a:lnTo>
                <a:lnTo>
                  <a:pt x="31386" y="110771"/>
                </a:lnTo>
                <a:lnTo>
                  <a:pt x="54165" y="114642"/>
                </a:lnTo>
                <a:lnTo>
                  <a:pt x="66675" y="113652"/>
                </a:lnTo>
                <a:lnTo>
                  <a:pt x="78000" y="111102"/>
                </a:lnTo>
                <a:lnTo>
                  <a:pt x="87805" y="107624"/>
                </a:lnTo>
                <a:lnTo>
                  <a:pt x="95757" y="103847"/>
                </a:lnTo>
                <a:lnTo>
                  <a:pt x="92640" y="92392"/>
                </a:lnTo>
                <a:lnTo>
                  <a:pt x="57759" y="92392"/>
                </a:lnTo>
                <a:lnTo>
                  <a:pt x="45565" y="90606"/>
                </a:lnTo>
                <a:lnTo>
                  <a:pt x="36693" y="85363"/>
                </a:lnTo>
                <a:lnTo>
                  <a:pt x="31274" y="76833"/>
                </a:lnTo>
                <a:lnTo>
                  <a:pt x="29438" y="65189"/>
                </a:lnTo>
                <a:lnTo>
                  <a:pt x="98005" y="65189"/>
                </a:lnTo>
                <a:lnTo>
                  <a:pt x="98005" y="52374"/>
                </a:lnTo>
                <a:lnTo>
                  <a:pt x="97427" y="47879"/>
                </a:lnTo>
                <a:lnTo>
                  <a:pt x="29438" y="47879"/>
                </a:lnTo>
                <a:lnTo>
                  <a:pt x="30617" y="38272"/>
                </a:lnTo>
                <a:lnTo>
                  <a:pt x="34305" y="29841"/>
                </a:lnTo>
                <a:lnTo>
                  <a:pt x="40732" y="23854"/>
                </a:lnTo>
                <a:lnTo>
                  <a:pt x="50126" y="21577"/>
                </a:lnTo>
                <a:lnTo>
                  <a:pt x="90131" y="21577"/>
                </a:lnTo>
                <a:lnTo>
                  <a:pt x="87331" y="15814"/>
                </a:lnTo>
                <a:lnTo>
                  <a:pt x="72974" y="4293"/>
                </a:lnTo>
                <a:lnTo>
                  <a:pt x="51701" y="0"/>
                </a:lnTo>
                <a:close/>
              </a:path>
              <a:path w="98425" h="114934">
                <a:moveTo>
                  <a:pt x="90131" y="83172"/>
                </a:moveTo>
                <a:lnTo>
                  <a:pt x="82578" y="86702"/>
                </a:lnTo>
                <a:lnTo>
                  <a:pt x="74541" y="89639"/>
                </a:lnTo>
                <a:lnTo>
                  <a:pt x="66205" y="91648"/>
                </a:lnTo>
                <a:lnTo>
                  <a:pt x="57759" y="92392"/>
                </a:lnTo>
                <a:lnTo>
                  <a:pt x="92640" y="92392"/>
                </a:lnTo>
                <a:lnTo>
                  <a:pt x="90131" y="83172"/>
                </a:lnTo>
                <a:close/>
              </a:path>
              <a:path w="98425" h="114934">
                <a:moveTo>
                  <a:pt x="90131" y="21577"/>
                </a:moveTo>
                <a:lnTo>
                  <a:pt x="50126" y="21577"/>
                </a:lnTo>
                <a:lnTo>
                  <a:pt x="59628" y="23695"/>
                </a:lnTo>
                <a:lnTo>
                  <a:pt x="65635" y="29417"/>
                </a:lnTo>
                <a:lnTo>
                  <a:pt x="68777" y="37795"/>
                </a:lnTo>
                <a:lnTo>
                  <a:pt x="69684" y="47879"/>
                </a:lnTo>
                <a:lnTo>
                  <a:pt x="97427" y="47879"/>
                </a:lnTo>
                <a:lnTo>
                  <a:pt x="95450" y="32521"/>
                </a:lnTo>
                <a:lnTo>
                  <a:pt x="90131" y="2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31347" y="11007811"/>
            <a:ext cx="63500" cy="112395"/>
          </a:xfrm>
          <a:custGeom>
            <a:avLst/>
            <a:gdLst/>
            <a:ahLst/>
            <a:cxnLst/>
            <a:rect l="l" t="t" r="r" b="b"/>
            <a:pathLst>
              <a:path w="63500" h="112395">
                <a:moveTo>
                  <a:pt x="20459" y="2032"/>
                </a:moveTo>
                <a:lnTo>
                  <a:pt x="0" y="2032"/>
                </a:lnTo>
                <a:lnTo>
                  <a:pt x="0" y="112166"/>
                </a:lnTo>
                <a:lnTo>
                  <a:pt x="29235" y="112166"/>
                </a:lnTo>
                <a:lnTo>
                  <a:pt x="29235" y="32143"/>
                </a:lnTo>
                <a:lnTo>
                  <a:pt x="34175" y="28105"/>
                </a:lnTo>
                <a:lnTo>
                  <a:pt x="41148" y="24726"/>
                </a:lnTo>
                <a:lnTo>
                  <a:pt x="62773" y="24726"/>
                </a:lnTo>
                <a:lnTo>
                  <a:pt x="62985" y="16865"/>
                </a:lnTo>
                <a:lnTo>
                  <a:pt x="23609" y="16865"/>
                </a:lnTo>
                <a:lnTo>
                  <a:pt x="20459" y="2032"/>
                </a:lnTo>
                <a:close/>
              </a:path>
              <a:path w="63500" h="112395">
                <a:moveTo>
                  <a:pt x="62773" y="24726"/>
                </a:moveTo>
                <a:lnTo>
                  <a:pt x="53962" y="24726"/>
                </a:lnTo>
                <a:lnTo>
                  <a:pt x="59131" y="25400"/>
                </a:lnTo>
                <a:lnTo>
                  <a:pt x="62725" y="26530"/>
                </a:lnTo>
                <a:lnTo>
                  <a:pt x="62773" y="24726"/>
                </a:lnTo>
                <a:close/>
              </a:path>
              <a:path w="63500" h="112395">
                <a:moveTo>
                  <a:pt x="56438" y="0"/>
                </a:moveTo>
                <a:lnTo>
                  <a:pt x="50584" y="0"/>
                </a:lnTo>
                <a:lnTo>
                  <a:pt x="41447" y="1527"/>
                </a:lnTo>
                <a:lnTo>
                  <a:pt x="33808" y="5480"/>
                </a:lnTo>
                <a:lnTo>
                  <a:pt x="27983" y="10908"/>
                </a:lnTo>
                <a:lnTo>
                  <a:pt x="24282" y="16865"/>
                </a:lnTo>
                <a:lnTo>
                  <a:pt x="62985" y="16865"/>
                </a:lnTo>
                <a:lnTo>
                  <a:pt x="63398" y="1574"/>
                </a:lnTo>
                <a:lnTo>
                  <a:pt x="60921" y="889"/>
                </a:lnTo>
                <a:lnTo>
                  <a:pt x="564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104699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37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14" y="66090"/>
                </a:lnTo>
                <a:lnTo>
                  <a:pt x="12814" y="155105"/>
                </a:lnTo>
                <a:lnTo>
                  <a:pt x="42037" y="155105"/>
                </a:lnTo>
                <a:lnTo>
                  <a:pt x="42037" y="44970"/>
                </a:lnTo>
                <a:close/>
              </a:path>
              <a:path w="42544" h="155575">
                <a:moveTo>
                  <a:pt x="41592" y="0"/>
                </a:moveTo>
                <a:lnTo>
                  <a:pt x="11912" y="0"/>
                </a:lnTo>
                <a:lnTo>
                  <a:pt x="11912" y="26746"/>
                </a:lnTo>
                <a:lnTo>
                  <a:pt x="41592" y="26746"/>
                </a:lnTo>
                <a:lnTo>
                  <a:pt x="41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163779" y="11007585"/>
            <a:ext cx="103505" cy="114935"/>
          </a:xfrm>
          <a:custGeom>
            <a:avLst/>
            <a:gdLst/>
            <a:ahLst/>
            <a:cxnLst/>
            <a:rect l="l" t="t" r="r" b="b"/>
            <a:pathLst>
              <a:path w="103505" h="114934">
                <a:moveTo>
                  <a:pt x="51701" y="0"/>
                </a:moveTo>
                <a:lnTo>
                  <a:pt x="29398" y="4369"/>
                </a:lnTo>
                <a:lnTo>
                  <a:pt x="13206" y="16409"/>
                </a:lnTo>
                <a:lnTo>
                  <a:pt x="3336" y="34520"/>
                </a:lnTo>
                <a:lnTo>
                  <a:pt x="0" y="57099"/>
                </a:lnTo>
                <a:lnTo>
                  <a:pt x="3431" y="82024"/>
                </a:lnTo>
                <a:lnTo>
                  <a:pt x="13458" y="100034"/>
                </a:lnTo>
                <a:lnTo>
                  <a:pt x="29682" y="110963"/>
                </a:lnTo>
                <a:lnTo>
                  <a:pt x="51701" y="114642"/>
                </a:lnTo>
                <a:lnTo>
                  <a:pt x="73624" y="110930"/>
                </a:lnTo>
                <a:lnTo>
                  <a:pt x="89858" y="99948"/>
                </a:lnTo>
                <a:lnTo>
                  <a:pt x="93709" y="93065"/>
                </a:lnTo>
                <a:lnTo>
                  <a:pt x="51701" y="93065"/>
                </a:lnTo>
                <a:lnTo>
                  <a:pt x="42293" y="91048"/>
                </a:lnTo>
                <a:lnTo>
                  <a:pt x="35625" y="84688"/>
                </a:lnTo>
                <a:lnTo>
                  <a:pt x="31654" y="73525"/>
                </a:lnTo>
                <a:lnTo>
                  <a:pt x="30340" y="57099"/>
                </a:lnTo>
                <a:lnTo>
                  <a:pt x="31749" y="40417"/>
                </a:lnTo>
                <a:lnTo>
                  <a:pt x="35877" y="29360"/>
                </a:lnTo>
                <a:lnTo>
                  <a:pt x="42577" y="23236"/>
                </a:lnTo>
                <a:lnTo>
                  <a:pt x="51701" y="21348"/>
                </a:lnTo>
                <a:lnTo>
                  <a:pt x="92746" y="21348"/>
                </a:lnTo>
                <a:lnTo>
                  <a:pt x="90025" y="16409"/>
                </a:lnTo>
                <a:lnTo>
                  <a:pt x="73812" y="4369"/>
                </a:lnTo>
                <a:lnTo>
                  <a:pt x="51701" y="0"/>
                </a:lnTo>
                <a:close/>
              </a:path>
              <a:path w="103505" h="114934">
                <a:moveTo>
                  <a:pt x="92746" y="21348"/>
                </a:moveTo>
                <a:lnTo>
                  <a:pt x="51701" y="21348"/>
                </a:lnTo>
                <a:lnTo>
                  <a:pt x="60854" y="23205"/>
                </a:lnTo>
                <a:lnTo>
                  <a:pt x="67629" y="29279"/>
                </a:lnTo>
                <a:lnTo>
                  <a:pt x="71834" y="40326"/>
                </a:lnTo>
                <a:lnTo>
                  <a:pt x="73278" y="57099"/>
                </a:lnTo>
                <a:lnTo>
                  <a:pt x="71931" y="73814"/>
                </a:lnTo>
                <a:lnTo>
                  <a:pt x="67886" y="84945"/>
                </a:lnTo>
                <a:lnTo>
                  <a:pt x="61143" y="91144"/>
                </a:lnTo>
                <a:lnTo>
                  <a:pt x="51701" y="93065"/>
                </a:lnTo>
                <a:lnTo>
                  <a:pt x="93709" y="93065"/>
                </a:lnTo>
                <a:lnTo>
                  <a:pt x="99939" y="81928"/>
                </a:lnTo>
                <a:lnTo>
                  <a:pt x="103403" y="57099"/>
                </a:lnTo>
                <a:lnTo>
                  <a:pt x="100002" y="34520"/>
                </a:lnTo>
                <a:lnTo>
                  <a:pt x="92746" y="21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326546" y="10964878"/>
            <a:ext cx="101600" cy="157480"/>
          </a:xfrm>
          <a:custGeom>
            <a:avLst/>
            <a:gdLst/>
            <a:ahLst/>
            <a:cxnLst/>
            <a:rect l="l" t="t" r="r" b="b"/>
            <a:pathLst>
              <a:path w="101600" h="157479">
                <a:moveTo>
                  <a:pt x="47434" y="42710"/>
                </a:moveTo>
                <a:lnTo>
                  <a:pt x="28739" y="46545"/>
                </a:lnTo>
                <a:lnTo>
                  <a:pt x="13687" y="57713"/>
                </a:lnTo>
                <a:lnTo>
                  <a:pt x="3650" y="75708"/>
                </a:lnTo>
                <a:lnTo>
                  <a:pt x="0" y="100025"/>
                </a:lnTo>
                <a:lnTo>
                  <a:pt x="3517" y="125581"/>
                </a:lnTo>
                <a:lnTo>
                  <a:pt x="13127" y="143443"/>
                </a:lnTo>
                <a:lnTo>
                  <a:pt x="27415" y="153928"/>
                </a:lnTo>
                <a:lnTo>
                  <a:pt x="44970" y="157352"/>
                </a:lnTo>
                <a:lnTo>
                  <a:pt x="54878" y="156053"/>
                </a:lnTo>
                <a:lnTo>
                  <a:pt x="63206" y="152687"/>
                </a:lnTo>
                <a:lnTo>
                  <a:pt x="69722" y="148057"/>
                </a:lnTo>
                <a:lnTo>
                  <a:pt x="74193" y="142963"/>
                </a:lnTo>
                <a:lnTo>
                  <a:pt x="101384" y="142963"/>
                </a:lnTo>
                <a:lnTo>
                  <a:pt x="101384" y="135991"/>
                </a:lnTo>
                <a:lnTo>
                  <a:pt x="51701" y="135991"/>
                </a:lnTo>
                <a:lnTo>
                  <a:pt x="42347" y="134036"/>
                </a:lnTo>
                <a:lnTo>
                  <a:pt x="35352" y="127763"/>
                </a:lnTo>
                <a:lnTo>
                  <a:pt x="30968" y="116558"/>
                </a:lnTo>
                <a:lnTo>
                  <a:pt x="29451" y="99809"/>
                </a:lnTo>
                <a:lnTo>
                  <a:pt x="31038" y="83523"/>
                </a:lnTo>
                <a:lnTo>
                  <a:pt x="35575" y="72670"/>
                </a:lnTo>
                <a:lnTo>
                  <a:pt x="42727" y="66621"/>
                </a:lnTo>
                <a:lnTo>
                  <a:pt x="52158" y="64744"/>
                </a:lnTo>
                <a:lnTo>
                  <a:pt x="101384" y="64744"/>
                </a:lnTo>
                <a:lnTo>
                  <a:pt x="101384" y="53492"/>
                </a:lnTo>
                <a:lnTo>
                  <a:pt x="74853" y="53492"/>
                </a:lnTo>
                <a:lnTo>
                  <a:pt x="69683" y="48962"/>
                </a:lnTo>
                <a:lnTo>
                  <a:pt x="63334" y="45572"/>
                </a:lnTo>
                <a:lnTo>
                  <a:pt x="55890" y="43446"/>
                </a:lnTo>
                <a:lnTo>
                  <a:pt x="47434" y="42710"/>
                </a:lnTo>
                <a:close/>
              </a:path>
              <a:path w="101600" h="157479">
                <a:moveTo>
                  <a:pt x="101384" y="142963"/>
                </a:moveTo>
                <a:lnTo>
                  <a:pt x="74193" y="142963"/>
                </a:lnTo>
                <a:lnTo>
                  <a:pt x="77558" y="155105"/>
                </a:lnTo>
                <a:lnTo>
                  <a:pt x="101384" y="155105"/>
                </a:lnTo>
                <a:lnTo>
                  <a:pt x="101384" y="142963"/>
                </a:lnTo>
                <a:close/>
              </a:path>
              <a:path w="101600" h="157479">
                <a:moveTo>
                  <a:pt x="101384" y="64744"/>
                </a:moveTo>
                <a:lnTo>
                  <a:pt x="60693" y="64744"/>
                </a:lnTo>
                <a:lnTo>
                  <a:pt x="67665" y="67424"/>
                </a:lnTo>
                <a:lnTo>
                  <a:pt x="72161" y="70129"/>
                </a:lnTo>
                <a:lnTo>
                  <a:pt x="72161" y="126555"/>
                </a:lnTo>
                <a:lnTo>
                  <a:pt x="66548" y="132397"/>
                </a:lnTo>
                <a:lnTo>
                  <a:pt x="59131" y="135991"/>
                </a:lnTo>
                <a:lnTo>
                  <a:pt x="101384" y="135991"/>
                </a:lnTo>
                <a:lnTo>
                  <a:pt x="101384" y="64744"/>
                </a:lnTo>
                <a:close/>
              </a:path>
              <a:path w="101600" h="157479">
                <a:moveTo>
                  <a:pt x="101384" y="0"/>
                </a:moveTo>
                <a:lnTo>
                  <a:pt x="72161" y="0"/>
                </a:lnTo>
                <a:lnTo>
                  <a:pt x="72161" y="41592"/>
                </a:lnTo>
                <a:lnTo>
                  <a:pt x="73063" y="47205"/>
                </a:lnTo>
                <a:lnTo>
                  <a:pt x="74853" y="53492"/>
                </a:lnTo>
                <a:lnTo>
                  <a:pt x="101384" y="53492"/>
                </a:lnTo>
                <a:lnTo>
                  <a:pt x="101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445219" y="11007587"/>
            <a:ext cx="98425" cy="114935"/>
          </a:xfrm>
          <a:custGeom>
            <a:avLst/>
            <a:gdLst/>
            <a:ahLst/>
            <a:cxnLst/>
            <a:rect l="l" t="t" r="r" b="b"/>
            <a:pathLst>
              <a:path w="98425" h="114934">
                <a:moveTo>
                  <a:pt x="51688" y="0"/>
                </a:moveTo>
                <a:lnTo>
                  <a:pt x="28723" y="4147"/>
                </a:lnTo>
                <a:lnTo>
                  <a:pt x="12609" y="15819"/>
                </a:lnTo>
                <a:lnTo>
                  <a:pt x="3113" y="33856"/>
                </a:lnTo>
                <a:lnTo>
                  <a:pt x="0" y="57099"/>
                </a:lnTo>
                <a:lnTo>
                  <a:pt x="3691" y="81451"/>
                </a:lnTo>
                <a:lnTo>
                  <a:pt x="14357" y="99525"/>
                </a:lnTo>
                <a:lnTo>
                  <a:pt x="31386" y="110771"/>
                </a:lnTo>
                <a:lnTo>
                  <a:pt x="54165" y="114642"/>
                </a:lnTo>
                <a:lnTo>
                  <a:pt x="66675" y="113652"/>
                </a:lnTo>
                <a:lnTo>
                  <a:pt x="78000" y="111102"/>
                </a:lnTo>
                <a:lnTo>
                  <a:pt x="87805" y="107624"/>
                </a:lnTo>
                <a:lnTo>
                  <a:pt x="95757" y="103847"/>
                </a:lnTo>
                <a:lnTo>
                  <a:pt x="92640" y="92392"/>
                </a:lnTo>
                <a:lnTo>
                  <a:pt x="57759" y="92392"/>
                </a:lnTo>
                <a:lnTo>
                  <a:pt x="45565" y="90606"/>
                </a:lnTo>
                <a:lnTo>
                  <a:pt x="36693" y="85363"/>
                </a:lnTo>
                <a:lnTo>
                  <a:pt x="31274" y="76833"/>
                </a:lnTo>
                <a:lnTo>
                  <a:pt x="29438" y="65189"/>
                </a:lnTo>
                <a:lnTo>
                  <a:pt x="97993" y="65189"/>
                </a:lnTo>
                <a:lnTo>
                  <a:pt x="97993" y="52374"/>
                </a:lnTo>
                <a:lnTo>
                  <a:pt x="97414" y="47879"/>
                </a:lnTo>
                <a:lnTo>
                  <a:pt x="29438" y="47879"/>
                </a:lnTo>
                <a:lnTo>
                  <a:pt x="30615" y="38272"/>
                </a:lnTo>
                <a:lnTo>
                  <a:pt x="34301" y="29841"/>
                </a:lnTo>
                <a:lnTo>
                  <a:pt x="40727" y="23854"/>
                </a:lnTo>
                <a:lnTo>
                  <a:pt x="50126" y="21577"/>
                </a:lnTo>
                <a:lnTo>
                  <a:pt x="90119" y="21577"/>
                </a:lnTo>
                <a:lnTo>
                  <a:pt x="87318" y="15814"/>
                </a:lnTo>
                <a:lnTo>
                  <a:pt x="72961" y="4293"/>
                </a:lnTo>
                <a:lnTo>
                  <a:pt x="51688" y="0"/>
                </a:lnTo>
                <a:close/>
              </a:path>
              <a:path w="98425" h="114934">
                <a:moveTo>
                  <a:pt x="90131" y="83172"/>
                </a:moveTo>
                <a:lnTo>
                  <a:pt x="82576" y="86702"/>
                </a:lnTo>
                <a:lnTo>
                  <a:pt x="74536" y="89639"/>
                </a:lnTo>
                <a:lnTo>
                  <a:pt x="66200" y="91648"/>
                </a:lnTo>
                <a:lnTo>
                  <a:pt x="57759" y="92392"/>
                </a:lnTo>
                <a:lnTo>
                  <a:pt x="92640" y="92392"/>
                </a:lnTo>
                <a:lnTo>
                  <a:pt x="90131" y="83172"/>
                </a:lnTo>
                <a:close/>
              </a:path>
              <a:path w="98425" h="114934">
                <a:moveTo>
                  <a:pt x="90119" y="21577"/>
                </a:moveTo>
                <a:lnTo>
                  <a:pt x="50126" y="21577"/>
                </a:lnTo>
                <a:lnTo>
                  <a:pt x="59628" y="23695"/>
                </a:lnTo>
                <a:lnTo>
                  <a:pt x="65635" y="29417"/>
                </a:lnTo>
                <a:lnTo>
                  <a:pt x="68777" y="37795"/>
                </a:lnTo>
                <a:lnTo>
                  <a:pt x="69684" y="47879"/>
                </a:lnTo>
                <a:lnTo>
                  <a:pt x="97414" y="47879"/>
                </a:lnTo>
                <a:lnTo>
                  <a:pt x="95437" y="32521"/>
                </a:lnTo>
                <a:lnTo>
                  <a:pt x="90119" y="2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607985" y="10968254"/>
            <a:ext cx="93345" cy="151765"/>
          </a:xfrm>
          <a:custGeom>
            <a:avLst/>
            <a:gdLst/>
            <a:ahLst/>
            <a:cxnLst/>
            <a:rect l="l" t="t" r="r" b="b"/>
            <a:pathLst>
              <a:path w="93344" h="151765">
                <a:moveTo>
                  <a:pt x="93294" y="0"/>
                </a:moveTo>
                <a:lnTo>
                  <a:pt x="0" y="0"/>
                </a:lnTo>
                <a:lnTo>
                  <a:pt x="0" y="151726"/>
                </a:lnTo>
                <a:lnTo>
                  <a:pt x="93294" y="151726"/>
                </a:lnTo>
                <a:lnTo>
                  <a:pt x="93294" y="127228"/>
                </a:lnTo>
                <a:lnTo>
                  <a:pt x="29451" y="127228"/>
                </a:lnTo>
                <a:lnTo>
                  <a:pt x="29451" y="88328"/>
                </a:lnTo>
                <a:lnTo>
                  <a:pt x="75984" y="88328"/>
                </a:lnTo>
                <a:lnTo>
                  <a:pt x="78232" y="62268"/>
                </a:lnTo>
                <a:lnTo>
                  <a:pt x="29451" y="62268"/>
                </a:lnTo>
                <a:lnTo>
                  <a:pt x="29451" y="24942"/>
                </a:lnTo>
                <a:lnTo>
                  <a:pt x="93294" y="24942"/>
                </a:lnTo>
                <a:lnTo>
                  <a:pt x="932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712249" y="10964878"/>
            <a:ext cx="101600" cy="157480"/>
          </a:xfrm>
          <a:custGeom>
            <a:avLst/>
            <a:gdLst/>
            <a:ahLst/>
            <a:cxnLst/>
            <a:rect l="l" t="t" r="r" b="b"/>
            <a:pathLst>
              <a:path w="101600" h="157479">
                <a:moveTo>
                  <a:pt x="47434" y="42710"/>
                </a:moveTo>
                <a:lnTo>
                  <a:pt x="28739" y="46545"/>
                </a:lnTo>
                <a:lnTo>
                  <a:pt x="13687" y="57713"/>
                </a:lnTo>
                <a:lnTo>
                  <a:pt x="3650" y="75708"/>
                </a:lnTo>
                <a:lnTo>
                  <a:pt x="0" y="100025"/>
                </a:lnTo>
                <a:lnTo>
                  <a:pt x="3517" y="125581"/>
                </a:lnTo>
                <a:lnTo>
                  <a:pt x="13127" y="143443"/>
                </a:lnTo>
                <a:lnTo>
                  <a:pt x="27415" y="153928"/>
                </a:lnTo>
                <a:lnTo>
                  <a:pt x="44970" y="157352"/>
                </a:lnTo>
                <a:lnTo>
                  <a:pt x="54878" y="156053"/>
                </a:lnTo>
                <a:lnTo>
                  <a:pt x="63206" y="152687"/>
                </a:lnTo>
                <a:lnTo>
                  <a:pt x="69722" y="148057"/>
                </a:lnTo>
                <a:lnTo>
                  <a:pt x="74193" y="142963"/>
                </a:lnTo>
                <a:lnTo>
                  <a:pt x="101384" y="142963"/>
                </a:lnTo>
                <a:lnTo>
                  <a:pt x="101384" y="135991"/>
                </a:lnTo>
                <a:lnTo>
                  <a:pt x="51701" y="135991"/>
                </a:lnTo>
                <a:lnTo>
                  <a:pt x="42347" y="134036"/>
                </a:lnTo>
                <a:lnTo>
                  <a:pt x="35352" y="127763"/>
                </a:lnTo>
                <a:lnTo>
                  <a:pt x="30968" y="116558"/>
                </a:lnTo>
                <a:lnTo>
                  <a:pt x="29451" y="99809"/>
                </a:lnTo>
                <a:lnTo>
                  <a:pt x="31040" y="83523"/>
                </a:lnTo>
                <a:lnTo>
                  <a:pt x="35580" y="72670"/>
                </a:lnTo>
                <a:lnTo>
                  <a:pt x="42733" y="66621"/>
                </a:lnTo>
                <a:lnTo>
                  <a:pt x="52158" y="64744"/>
                </a:lnTo>
                <a:lnTo>
                  <a:pt x="101384" y="64744"/>
                </a:lnTo>
                <a:lnTo>
                  <a:pt x="101384" y="53492"/>
                </a:lnTo>
                <a:lnTo>
                  <a:pt x="74866" y="53492"/>
                </a:lnTo>
                <a:lnTo>
                  <a:pt x="69694" y="48962"/>
                </a:lnTo>
                <a:lnTo>
                  <a:pt x="63341" y="45572"/>
                </a:lnTo>
                <a:lnTo>
                  <a:pt x="55892" y="43446"/>
                </a:lnTo>
                <a:lnTo>
                  <a:pt x="47434" y="42710"/>
                </a:lnTo>
                <a:close/>
              </a:path>
              <a:path w="101600" h="157479">
                <a:moveTo>
                  <a:pt x="101384" y="142963"/>
                </a:moveTo>
                <a:lnTo>
                  <a:pt x="74193" y="142963"/>
                </a:lnTo>
                <a:lnTo>
                  <a:pt x="77558" y="155105"/>
                </a:lnTo>
                <a:lnTo>
                  <a:pt x="101384" y="155105"/>
                </a:lnTo>
                <a:lnTo>
                  <a:pt x="101384" y="142963"/>
                </a:lnTo>
                <a:close/>
              </a:path>
              <a:path w="101600" h="157479">
                <a:moveTo>
                  <a:pt x="101384" y="64744"/>
                </a:moveTo>
                <a:lnTo>
                  <a:pt x="60706" y="64744"/>
                </a:lnTo>
                <a:lnTo>
                  <a:pt x="67678" y="67424"/>
                </a:lnTo>
                <a:lnTo>
                  <a:pt x="72161" y="70129"/>
                </a:lnTo>
                <a:lnTo>
                  <a:pt x="72161" y="126555"/>
                </a:lnTo>
                <a:lnTo>
                  <a:pt x="66548" y="132397"/>
                </a:lnTo>
                <a:lnTo>
                  <a:pt x="59131" y="135991"/>
                </a:lnTo>
                <a:lnTo>
                  <a:pt x="101384" y="135991"/>
                </a:lnTo>
                <a:lnTo>
                  <a:pt x="101384" y="64744"/>
                </a:lnTo>
                <a:close/>
              </a:path>
              <a:path w="101600" h="157479">
                <a:moveTo>
                  <a:pt x="101384" y="0"/>
                </a:moveTo>
                <a:lnTo>
                  <a:pt x="72161" y="0"/>
                </a:lnTo>
                <a:lnTo>
                  <a:pt x="72161" y="41592"/>
                </a:lnTo>
                <a:lnTo>
                  <a:pt x="73063" y="47205"/>
                </a:lnTo>
                <a:lnTo>
                  <a:pt x="74866" y="53492"/>
                </a:lnTo>
                <a:lnTo>
                  <a:pt x="101384" y="53492"/>
                </a:lnTo>
                <a:lnTo>
                  <a:pt x="101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833981" y="11009847"/>
            <a:ext cx="98425" cy="112395"/>
          </a:xfrm>
          <a:custGeom>
            <a:avLst/>
            <a:gdLst/>
            <a:ahLst/>
            <a:cxnLst/>
            <a:rect l="l" t="t" r="r" b="b"/>
            <a:pathLst>
              <a:path w="98425" h="112395">
                <a:moveTo>
                  <a:pt x="29222" y="0"/>
                </a:moveTo>
                <a:lnTo>
                  <a:pt x="0" y="0"/>
                </a:lnTo>
                <a:lnTo>
                  <a:pt x="27" y="66979"/>
                </a:lnTo>
                <a:lnTo>
                  <a:pt x="2395" y="86680"/>
                </a:lnTo>
                <a:lnTo>
                  <a:pt x="9721" y="100944"/>
                </a:lnTo>
                <a:lnTo>
                  <a:pt x="22192" y="109519"/>
                </a:lnTo>
                <a:lnTo>
                  <a:pt x="40017" y="112382"/>
                </a:lnTo>
                <a:lnTo>
                  <a:pt x="52058" y="110871"/>
                </a:lnTo>
                <a:lnTo>
                  <a:pt x="61847" y="107043"/>
                </a:lnTo>
                <a:lnTo>
                  <a:pt x="69319" y="101950"/>
                </a:lnTo>
                <a:lnTo>
                  <a:pt x="74409" y="96646"/>
                </a:lnTo>
                <a:lnTo>
                  <a:pt x="98234" y="96646"/>
                </a:lnTo>
                <a:lnTo>
                  <a:pt x="98234" y="89903"/>
                </a:lnTo>
                <a:lnTo>
                  <a:pt x="48552" y="89903"/>
                </a:lnTo>
                <a:lnTo>
                  <a:pt x="39938" y="88691"/>
                </a:lnTo>
                <a:lnTo>
                  <a:pt x="33915" y="84761"/>
                </a:lnTo>
                <a:lnTo>
                  <a:pt x="30378" y="77671"/>
                </a:lnTo>
                <a:lnTo>
                  <a:pt x="29222" y="66979"/>
                </a:lnTo>
                <a:lnTo>
                  <a:pt x="29222" y="0"/>
                </a:lnTo>
                <a:close/>
              </a:path>
              <a:path w="98425" h="112395">
                <a:moveTo>
                  <a:pt x="98234" y="96646"/>
                </a:moveTo>
                <a:lnTo>
                  <a:pt x="74409" y="96646"/>
                </a:lnTo>
                <a:lnTo>
                  <a:pt x="78905" y="110134"/>
                </a:lnTo>
                <a:lnTo>
                  <a:pt x="98234" y="110134"/>
                </a:lnTo>
                <a:lnTo>
                  <a:pt x="98234" y="96646"/>
                </a:lnTo>
                <a:close/>
              </a:path>
              <a:path w="98425" h="112395">
                <a:moveTo>
                  <a:pt x="98234" y="0"/>
                </a:moveTo>
                <a:lnTo>
                  <a:pt x="68338" y="0"/>
                </a:lnTo>
                <a:lnTo>
                  <a:pt x="68338" y="83375"/>
                </a:lnTo>
                <a:lnTo>
                  <a:pt x="63169" y="86982"/>
                </a:lnTo>
                <a:lnTo>
                  <a:pt x="56197" y="89903"/>
                </a:lnTo>
                <a:lnTo>
                  <a:pt x="98234" y="89903"/>
                </a:lnTo>
                <a:lnTo>
                  <a:pt x="982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949262" y="11007591"/>
            <a:ext cx="90805" cy="114935"/>
          </a:xfrm>
          <a:custGeom>
            <a:avLst/>
            <a:gdLst/>
            <a:ahLst/>
            <a:cxnLst/>
            <a:rect l="l" t="t" r="r" b="b"/>
            <a:pathLst>
              <a:path w="90805" h="114934">
                <a:moveTo>
                  <a:pt x="52387" y="0"/>
                </a:moveTo>
                <a:lnTo>
                  <a:pt x="30448" y="3897"/>
                </a:lnTo>
                <a:lnTo>
                  <a:pt x="13968" y="15170"/>
                </a:lnTo>
                <a:lnTo>
                  <a:pt x="3601" y="33186"/>
                </a:lnTo>
                <a:lnTo>
                  <a:pt x="0" y="57315"/>
                </a:lnTo>
                <a:lnTo>
                  <a:pt x="3604" y="82587"/>
                </a:lnTo>
                <a:lnTo>
                  <a:pt x="13995" y="100480"/>
                </a:lnTo>
                <a:lnTo>
                  <a:pt x="30539" y="111123"/>
                </a:lnTo>
                <a:lnTo>
                  <a:pt x="52603" y="114642"/>
                </a:lnTo>
                <a:lnTo>
                  <a:pt x="64637" y="113606"/>
                </a:lnTo>
                <a:lnTo>
                  <a:pt x="75364" y="111072"/>
                </a:lnTo>
                <a:lnTo>
                  <a:pt x="84153" y="107908"/>
                </a:lnTo>
                <a:lnTo>
                  <a:pt x="90373" y="104978"/>
                </a:lnTo>
                <a:lnTo>
                  <a:pt x="87125" y="92392"/>
                </a:lnTo>
                <a:lnTo>
                  <a:pt x="55079" y="92392"/>
                </a:lnTo>
                <a:lnTo>
                  <a:pt x="44410" y="90421"/>
                </a:lnTo>
                <a:lnTo>
                  <a:pt x="36501" y="84212"/>
                </a:lnTo>
                <a:lnTo>
                  <a:pt x="31585" y="73324"/>
                </a:lnTo>
                <a:lnTo>
                  <a:pt x="29895" y="57315"/>
                </a:lnTo>
                <a:lnTo>
                  <a:pt x="31644" y="41404"/>
                </a:lnTo>
                <a:lnTo>
                  <a:pt x="36639" y="30510"/>
                </a:lnTo>
                <a:lnTo>
                  <a:pt x="44501" y="24252"/>
                </a:lnTo>
                <a:lnTo>
                  <a:pt x="54851" y="22250"/>
                </a:lnTo>
                <a:lnTo>
                  <a:pt x="85076" y="22250"/>
                </a:lnTo>
                <a:lnTo>
                  <a:pt x="90144" y="8991"/>
                </a:lnTo>
                <a:lnTo>
                  <a:pt x="81841" y="5025"/>
                </a:lnTo>
                <a:lnTo>
                  <a:pt x="72780" y="2219"/>
                </a:lnTo>
                <a:lnTo>
                  <a:pt x="62962" y="551"/>
                </a:lnTo>
                <a:lnTo>
                  <a:pt x="52387" y="0"/>
                </a:lnTo>
                <a:close/>
              </a:path>
              <a:path w="90805" h="114934">
                <a:moveTo>
                  <a:pt x="84975" y="84061"/>
                </a:moveTo>
                <a:lnTo>
                  <a:pt x="78879" y="87077"/>
                </a:lnTo>
                <a:lnTo>
                  <a:pt x="71627" y="89750"/>
                </a:lnTo>
                <a:lnTo>
                  <a:pt x="63576" y="91662"/>
                </a:lnTo>
                <a:lnTo>
                  <a:pt x="55079" y="92392"/>
                </a:lnTo>
                <a:lnTo>
                  <a:pt x="87125" y="92392"/>
                </a:lnTo>
                <a:lnTo>
                  <a:pt x="84975" y="84061"/>
                </a:lnTo>
                <a:close/>
              </a:path>
              <a:path w="90805" h="114934">
                <a:moveTo>
                  <a:pt x="85076" y="22250"/>
                </a:moveTo>
                <a:lnTo>
                  <a:pt x="54851" y="22250"/>
                </a:lnTo>
                <a:lnTo>
                  <a:pt x="62143" y="22641"/>
                </a:lnTo>
                <a:lnTo>
                  <a:pt x="69351" y="23855"/>
                </a:lnTo>
                <a:lnTo>
                  <a:pt x="76221" y="25952"/>
                </a:lnTo>
                <a:lnTo>
                  <a:pt x="82499" y="28994"/>
                </a:lnTo>
                <a:lnTo>
                  <a:pt x="85076" y="22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048188" y="11007586"/>
            <a:ext cx="93345" cy="114935"/>
          </a:xfrm>
          <a:custGeom>
            <a:avLst/>
            <a:gdLst/>
            <a:ahLst/>
            <a:cxnLst/>
            <a:rect l="l" t="t" r="r" b="b"/>
            <a:pathLst>
              <a:path w="93344" h="114934">
                <a:moveTo>
                  <a:pt x="89554" y="22478"/>
                </a:moveTo>
                <a:lnTo>
                  <a:pt x="45402" y="22478"/>
                </a:lnTo>
                <a:lnTo>
                  <a:pt x="53171" y="23402"/>
                </a:lnTo>
                <a:lnTo>
                  <a:pt x="59293" y="26496"/>
                </a:lnTo>
                <a:lnTo>
                  <a:pt x="63304" y="32246"/>
                </a:lnTo>
                <a:lnTo>
                  <a:pt x="64744" y="41135"/>
                </a:lnTo>
                <a:lnTo>
                  <a:pt x="64744" y="46748"/>
                </a:lnTo>
                <a:lnTo>
                  <a:pt x="41592" y="46748"/>
                </a:lnTo>
                <a:lnTo>
                  <a:pt x="23906" y="48967"/>
                </a:lnTo>
                <a:lnTo>
                  <a:pt x="10852" y="55381"/>
                </a:lnTo>
                <a:lnTo>
                  <a:pt x="2769" y="65629"/>
                </a:lnTo>
                <a:lnTo>
                  <a:pt x="0" y="79349"/>
                </a:lnTo>
                <a:lnTo>
                  <a:pt x="2663" y="93779"/>
                </a:lnTo>
                <a:lnTo>
                  <a:pt x="10175" y="104921"/>
                </a:lnTo>
                <a:lnTo>
                  <a:pt x="21817" y="112100"/>
                </a:lnTo>
                <a:lnTo>
                  <a:pt x="36868" y="114642"/>
                </a:lnTo>
                <a:lnTo>
                  <a:pt x="47648" y="113328"/>
                </a:lnTo>
                <a:lnTo>
                  <a:pt x="56656" y="109864"/>
                </a:lnTo>
                <a:lnTo>
                  <a:pt x="63808" y="104966"/>
                </a:lnTo>
                <a:lnTo>
                  <a:pt x="69024" y="99352"/>
                </a:lnTo>
                <a:lnTo>
                  <a:pt x="93065" y="99352"/>
                </a:lnTo>
                <a:lnTo>
                  <a:pt x="93065" y="94640"/>
                </a:lnTo>
                <a:lnTo>
                  <a:pt x="34175" y="94640"/>
                </a:lnTo>
                <a:lnTo>
                  <a:pt x="28778" y="88582"/>
                </a:lnTo>
                <a:lnTo>
                  <a:pt x="28778" y="70129"/>
                </a:lnTo>
                <a:lnTo>
                  <a:pt x="34391" y="64287"/>
                </a:lnTo>
                <a:lnTo>
                  <a:pt x="93065" y="64287"/>
                </a:lnTo>
                <a:lnTo>
                  <a:pt x="93065" y="42481"/>
                </a:lnTo>
                <a:lnTo>
                  <a:pt x="90471" y="23992"/>
                </a:lnTo>
                <a:lnTo>
                  <a:pt x="89554" y="22478"/>
                </a:lnTo>
                <a:close/>
              </a:path>
              <a:path w="93344" h="114934">
                <a:moveTo>
                  <a:pt x="93065" y="99352"/>
                </a:moveTo>
                <a:lnTo>
                  <a:pt x="69024" y="99352"/>
                </a:lnTo>
                <a:lnTo>
                  <a:pt x="73063" y="112394"/>
                </a:lnTo>
                <a:lnTo>
                  <a:pt x="93065" y="112394"/>
                </a:lnTo>
                <a:lnTo>
                  <a:pt x="93065" y="99352"/>
                </a:lnTo>
                <a:close/>
              </a:path>
              <a:path w="93344" h="114934">
                <a:moveTo>
                  <a:pt x="93065" y="64287"/>
                </a:moveTo>
                <a:lnTo>
                  <a:pt x="64744" y="64287"/>
                </a:lnTo>
                <a:lnTo>
                  <a:pt x="64744" y="87223"/>
                </a:lnTo>
                <a:lnTo>
                  <a:pt x="59347" y="91503"/>
                </a:lnTo>
                <a:lnTo>
                  <a:pt x="52158" y="94640"/>
                </a:lnTo>
                <a:lnTo>
                  <a:pt x="93065" y="94640"/>
                </a:lnTo>
                <a:lnTo>
                  <a:pt x="93065" y="64287"/>
                </a:lnTo>
                <a:close/>
              </a:path>
              <a:path w="93344" h="114934">
                <a:moveTo>
                  <a:pt x="48336" y="0"/>
                </a:moveTo>
                <a:lnTo>
                  <a:pt x="35803" y="742"/>
                </a:lnTo>
                <a:lnTo>
                  <a:pt x="24282" y="2728"/>
                </a:lnTo>
                <a:lnTo>
                  <a:pt x="13942" y="5598"/>
                </a:lnTo>
                <a:lnTo>
                  <a:pt x="4953" y="8991"/>
                </a:lnTo>
                <a:lnTo>
                  <a:pt x="12369" y="29895"/>
                </a:lnTo>
                <a:lnTo>
                  <a:pt x="19492" y="27033"/>
                </a:lnTo>
                <a:lnTo>
                  <a:pt x="27371" y="24672"/>
                </a:lnTo>
                <a:lnTo>
                  <a:pt x="36008" y="23069"/>
                </a:lnTo>
                <a:lnTo>
                  <a:pt x="45402" y="22478"/>
                </a:lnTo>
                <a:lnTo>
                  <a:pt x="89554" y="22478"/>
                </a:lnTo>
                <a:lnTo>
                  <a:pt x="82421" y="10706"/>
                </a:lnTo>
                <a:lnTo>
                  <a:pt x="68510" y="2687"/>
                </a:lnTo>
                <a:lnTo>
                  <a:pt x="483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158149" y="11007591"/>
            <a:ext cx="90805" cy="114935"/>
          </a:xfrm>
          <a:custGeom>
            <a:avLst/>
            <a:gdLst/>
            <a:ahLst/>
            <a:cxnLst/>
            <a:rect l="l" t="t" r="r" b="b"/>
            <a:pathLst>
              <a:path w="90805" h="114934">
                <a:moveTo>
                  <a:pt x="52387" y="0"/>
                </a:moveTo>
                <a:lnTo>
                  <a:pt x="30453" y="3897"/>
                </a:lnTo>
                <a:lnTo>
                  <a:pt x="13973" y="15170"/>
                </a:lnTo>
                <a:lnTo>
                  <a:pt x="3602" y="33186"/>
                </a:lnTo>
                <a:lnTo>
                  <a:pt x="0" y="57315"/>
                </a:lnTo>
                <a:lnTo>
                  <a:pt x="3606" y="82587"/>
                </a:lnTo>
                <a:lnTo>
                  <a:pt x="14000" y="100480"/>
                </a:lnTo>
                <a:lnTo>
                  <a:pt x="30544" y="111123"/>
                </a:lnTo>
                <a:lnTo>
                  <a:pt x="52603" y="114642"/>
                </a:lnTo>
                <a:lnTo>
                  <a:pt x="64639" y="113606"/>
                </a:lnTo>
                <a:lnTo>
                  <a:pt x="75369" y="111072"/>
                </a:lnTo>
                <a:lnTo>
                  <a:pt x="84159" y="107908"/>
                </a:lnTo>
                <a:lnTo>
                  <a:pt x="90373" y="104978"/>
                </a:lnTo>
                <a:lnTo>
                  <a:pt x="87125" y="92392"/>
                </a:lnTo>
                <a:lnTo>
                  <a:pt x="55079" y="92392"/>
                </a:lnTo>
                <a:lnTo>
                  <a:pt x="44412" y="90421"/>
                </a:lnTo>
                <a:lnTo>
                  <a:pt x="36507" y="84212"/>
                </a:lnTo>
                <a:lnTo>
                  <a:pt x="31596" y="73324"/>
                </a:lnTo>
                <a:lnTo>
                  <a:pt x="29908" y="57315"/>
                </a:lnTo>
                <a:lnTo>
                  <a:pt x="31657" y="41404"/>
                </a:lnTo>
                <a:lnTo>
                  <a:pt x="36652" y="30510"/>
                </a:lnTo>
                <a:lnTo>
                  <a:pt x="44513" y="24252"/>
                </a:lnTo>
                <a:lnTo>
                  <a:pt x="54864" y="22250"/>
                </a:lnTo>
                <a:lnTo>
                  <a:pt x="85076" y="22250"/>
                </a:lnTo>
                <a:lnTo>
                  <a:pt x="90144" y="8991"/>
                </a:lnTo>
                <a:lnTo>
                  <a:pt x="81846" y="5025"/>
                </a:lnTo>
                <a:lnTo>
                  <a:pt x="72785" y="2219"/>
                </a:lnTo>
                <a:lnTo>
                  <a:pt x="62964" y="551"/>
                </a:lnTo>
                <a:lnTo>
                  <a:pt x="52387" y="0"/>
                </a:lnTo>
                <a:close/>
              </a:path>
              <a:path w="90805" h="114934">
                <a:moveTo>
                  <a:pt x="84975" y="84061"/>
                </a:moveTo>
                <a:lnTo>
                  <a:pt x="78879" y="87077"/>
                </a:lnTo>
                <a:lnTo>
                  <a:pt x="71628" y="89750"/>
                </a:lnTo>
                <a:lnTo>
                  <a:pt x="63576" y="91662"/>
                </a:lnTo>
                <a:lnTo>
                  <a:pt x="55079" y="92392"/>
                </a:lnTo>
                <a:lnTo>
                  <a:pt x="87125" y="92392"/>
                </a:lnTo>
                <a:lnTo>
                  <a:pt x="84975" y="84061"/>
                </a:lnTo>
                <a:close/>
              </a:path>
              <a:path w="90805" h="114934">
                <a:moveTo>
                  <a:pt x="85076" y="22250"/>
                </a:moveTo>
                <a:lnTo>
                  <a:pt x="54864" y="22250"/>
                </a:lnTo>
                <a:lnTo>
                  <a:pt x="62153" y="22641"/>
                </a:lnTo>
                <a:lnTo>
                  <a:pt x="69357" y="23855"/>
                </a:lnTo>
                <a:lnTo>
                  <a:pt x="76223" y="25952"/>
                </a:lnTo>
                <a:lnTo>
                  <a:pt x="82499" y="28994"/>
                </a:lnTo>
                <a:lnTo>
                  <a:pt x="85076" y="22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259681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36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14" y="66090"/>
                </a:lnTo>
                <a:lnTo>
                  <a:pt x="12814" y="155105"/>
                </a:lnTo>
                <a:lnTo>
                  <a:pt x="42036" y="155105"/>
                </a:lnTo>
                <a:lnTo>
                  <a:pt x="42036" y="44970"/>
                </a:lnTo>
                <a:close/>
              </a:path>
              <a:path w="42544" h="155575">
                <a:moveTo>
                  <a:pt x="41592" y="0"/>
                </a:moveTo>
                <a:lnTo>
                  <a:pt x="11912" y="0"/>
                </a:lnTo>
                <a:lnTo>
                  <a:pt x="11912" y="26746"/>
                </a:lnTo>
                <a:lnTo>
                  <a:pt x="41592" y="26746"/>
                </a:lnTo>
                <a:lnTo>
                  <a:pt x="41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318774" y="10959934"/>
            <a:ext cx="103505" cy="162560"/>
          </a:xfrm>
          <a:custGeom>
            <a:avLst/>
            <a:gdLst/>
            <a:ahLst/>
            <a:cxnLst/>
            <a:rect l="l" t="t" r="r" b="b"/>
            <a:pathLst>
              <a:path w="103505" h="162559">
                <a:moveTo>
                  <a:pt x="51701" y="47650"/>
                </a:moveTo>
                <a:lnTo>
                  <a:pt x="29398" y="52019"/>
                </a:lnTo>
                <a:lnTo>
                  <a:pt x="13206" y="64060"/>
                </a:lnTo>
                <a:lnTo>
                  <a:pt x="3336" y="82170"/>
                </a:lnTo>
                <a:lnTo>
                  <a:pt x="0" y="104749"/>
                </a:lnTo>
                <a:lnTo>
                  <a:pt x="3431" y="129674"/>
                </a:lnTo>
                <a:lnTo>
                  <a:pt x="13458" y="147685"/>
                </a:lnTo>
                <a:lnTo>
                  <a:pt x="29682" y="158613"/>
                </a:lnTo>
                <a:lnTo>
                  <a:pt x="51701" y="162293"/>
                </a:lnTo>
                <a:lnTo>
                  <a:pt x="73624" y="158581"/>
                </a:lnTo>
                <a:lnTo>
                  <a:pt x="89858" y="147599"/>
                </a:lnTo>
                <a:lnTo>
                  <a:pt x="93709" y="140716"/>
                </a:lnTo>
                <a:lnTo>
                  <a:pt x="51701" y="140716"/>
                </a:lnTo>
                <a:lnTo>
                  <a:pt x="42293" y="138698"/>
                </a:lnTo>
                <a:lnTo>
                  <a:pt x="35625" y="132338"/>
                </a:lnTo>
                <a:lnTo>
                  <a:pt x="31654" y="121176"/>
                </a:lnTo>
                <a:lnTo>
                  <a:pt x="30340" y="104749"/>
                </a:lnTo>
                <a:lnTo>
                  <a:pt x="31749" y="88067"/>
                </a:lnTo>
                <a:lnTo>
                  <a:pt x="35877" y="77011"/>
                </a:lnTo>
                <a:lnTo>
                  <a:pt x="42577" y="70886"/>
                </a:lnTo>
                <a:lnTo>
                  <a:pt x="51701" y="68999"/>
                </a:lnTo>
                <a:lnTo>
                  <a:pt x="92746" y="68999"/>
                </a:lnTo>
                <a:lnTo>
                  <a:pt x="90025" y="64060"/>
                </a:lnTo>
                <a:lnTo>
                  <a:pt x="73812" y="52019"/>
                </a:lnTo>
                <a:lnTo>
                  <a:pt x="51701" y="47650"/>
                </a:lnTo>
                <a:close/>
              </a:path>
              <a:path w="103505" h="162559">
                <a:moveTo>
                  <a:pt x="92746" y="68999"/>
                </a:moveTo>
                <a:lnTo>
                  <a:pt x="51701" y="68999"/>
                </a:lnTo>
                <a:lnTo>
                  <a:pt x="60854" y="70856"/>
                </a:lnTo>
                <a:lnTo>
                  <a:pt x="67629" y="76930"/>
                </a:lnTo>
                <a:lnTo>
                  <a:pt x="71834" y="87976"/>
                </a:lnTo>
                <a:lnTo>
                  <a:pt x="73278" y="104749"/>
                </a:lnTo>
                <a:lnTo>
                  <a:pt x="71931" y="121465"/>
                </a:lnTo>
                <a:lnTo>
                  <a:pt x="67886" y="132595"/>
                </a:lnTo>
                <a:lnTo>
                  <a:pt x="61143" y="138794"/>
                </a:lnTo>
                <a:lnTo>
                  <a:pt x="51701" y="140716"/>
                </a:lnTo>
                <a:lnTo>
                  <a:pt x="93709" y="140716"/>
                </a:lnTo>
                <a:lnTo>
                  <a:pt x="99939" y="129578"/>
                </a:lnTo>
                <a:lnTo>
                  <a:pt x="103403" y="104749"/>
                </a:lnTo>
                <a:lnTo>
                  <a:pt x="100002" y="82170"/>
                </a:lnTo>
                <a:lnTo>
                  <a:pt x="92746" y="68999"/>
                </a:lnTo>
                <a:close/>
              </a:path>
              <a:path w="103505" h="162559">
                <a:moveTo>
                  <a:pt x="78447" y="0"/>
                </a:moveTo>
                <a:lnTo>
                  <a:pt x="21577" y="15963"/>
                </a:lnTo>
                <a:lnTo>
                  <a:pt x="24498" y="32816"/>
                </a:lnTo>
                <a:lnTo>
                  <a:pt x="82270" y="21590"/>
                </a:lnTo>
                <a:lnTo>
                  <a:pt x="784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38882" y="11007586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60" h="112395">
                <a:moveTo>
                  <a:pt x="20243" y="2260"/>
                </a:moveTo>
                <a:lnTo>
                  <a:pt x="0" y="2260"/>
                </a:lnTo>
                <a:lnTo>
                  <a:pt x="0" y="112394"/>
                </a:lnTo>
                <a:lnTo>
                  <a:pt x="29451" y="112394"/>
                </a:lnTo>
                <a:lnTo>
                  <a:pt x="29451" y="29222"/>
                </a:lnTo>
                <a:lnTo>
                  <a:pt x="34632" y="25857"/>
                </a:lnTo>
                <a:lnTo>
                  <a:pt x="41148" y="22478"/>
                </a:lnTo>
                <a:lnTo>
                  <a:pt x="94771" y="22478"/>
                </a:lnTo>
                <a:lnTo>
                  <a:pt x="91023" y="14846"/>
                </a:lnTo>
                <a:lnTo>
                  <a:pt x="24726" y="14846"/>
                </a:lnTo>
                <a:lnTo>
                  <a:pt x="20243" y="2260"/>
                </a:lnTo>
                <a:close/>
              </a:path>
              <a:path w="99060" h="112395">
                <a:moveTo>
                  <a:pt x="94771" y="22478"/>
                </a:moveTo>
                <a:lnTo>
                  <a:pt x="48793" y="22478"/>
                </a:lnTo>
                <a:lnTo>
                  <a:pt x="57573" y="23967"/>
                </a:lnTo>
                <a:lnTo>
                  <a:pt x="63738" y="28490"/>
                </a:lnTo>
                <a:lnTo>
                  <a:pt x="67374" y="36136"/>
                </a:lnTo>
                <a:lnTo>
                  <a:pt x="68567" y="46989"/>
                </a:lnTo>
                <a:lnTo>
                  <a:pt x="68567" y="112394"/>
                </a:lnTo>
                <a:lnTo>
                  <a:pt x="98463" y="112394"/>
                </a:lnTo>
                <a:lnTo>
                  <a:pt x="98463" y="44284"/>
                </a:lnTo>
                <a:lnTo>
                  <a:pt x="96307" y="25604"/>
                </a:lnTo>
                <a:lnTo>
                  <a:pt x="94771" y="22478"/>
                </a:lnTo>
                <a:close/>
              </a:path>
              <a:path w="99060" h="112395">
                <a:moveTo>
                  <a:pt x="59575" y="0"/>
                </a:moveTo>
                <a:lnTo>
                  <a:pt x="48094" y="1274"/>
                </a:lnTo>
                <a:lnTo>
                  <a:pt x="38360" y="4637"/>
                </a:lnTo>
                <a:lnTo>
                  <a:pt x="30522" y="9392"/>
                </a:lnTo>
                <a:lnTo>
                  <a:pt x="24726" y="14846"/>
                </a:lnTo>
                <a:lnTo>
                  <a:pt x="91023" y="14846"/>
                </a:lnTo>
                <a:lnTo>
                  <a:pt x="89473" y="11688"/>
                </a:lnTo>
                <a:lnTo>
                  <a:pt x="77412" y="2999"/>
                </a:lnTo>
                <a:lnTo>
                  <a:pt x="59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bject 71"/>
          <p:cNvSpPr/>
          <p:nvPr/>
        </p:nvSpPr>
        <p:spPr>
          <a:xfrm>
            <a:off x="6350" y="6350"/>
            <a:ext cx="15233650" cy="1898650"/>
          </a:xfrm>
          <a:custGeom>
            <a:avLst/>
            <a:gdLst/>
            <a:ahLst/>
            <a:cxnLst/>
            <a:rect l="l" t="t" r="r" b="b"/>
            <a:pathLst>
              <a:path w="15233650" h="1898650">
                <a:moveTo>
                  <a:pt x="0" y="1898650"/>
                </a:moveTo>
                <a:lnTo>
                  <a:pt x="15233637" y="1898650"/>
                </a:lnTo>
                <a:lnTo>
                  <a:pt x="15233637" y="0"/>
                </a:lnTo>
                <a:lnTo>
                  <a:pt x="0" y="0"/>
                </a:lnTo>
                <a:lnTo>
                  <a:pt x="0" y="1898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954478" y="317500"/>
            <a:ext cx="544830" cy="543560"/>
          </a:xfrm>
          <a:custGeom>
            <a:avLst/>
            <a:gdLst/>
            <a:ahLst/>
            <a:cxnLst/>
            <a:rect l="l" t="t" r="r" b="b"/>
            <a:pathLst>
              <a:path w="544829" h="543560">
                <a:moveTo>
                  <a:pt x="272186" y="0"/>
                </a:moveTo>
                <a:lnTo>
                  <a:pt x="223262" y="4385"/>
                </a:lnTo>
                <a:lnTo>
                  <a:pt x="177214" y="17028"/>
                </a:lnTo>
                <a:lnTo>
                  <a:pt x="134811" y="37160"/>
                </a:lnTo>
                <a:lnTo>
                  <a:pt x="96823" y="64014"/>
                </a:lnTo>
                <a:lnTo>
                  <a:pt x="64017" y="96820"/>
                </a:lnTo>
                <a:lnTo>
                  <a:pt x="37163" y="134810"/>
                </a:lnTo>
                <a:lnTo>
                  <a:pt x="17029" y="177215"/>
                </a:lnTo>
                <a:lnTo>
                  <a:pt x="4385" y="223268"/>
                </a:lnTo>
                <a:lnTo>
                  <a:pt x="0" y="272199"/>
                </a:lnTo>
                <a:lnTo>
                  <a:pt x="3938" y="318585"/>
                </a:lnTo>
                <a:lnTo>
                  <a:pt x="15317" y="362423"/>
                </a:lnTo>
                <a:lnTo>
                  <a:pt x="33485" y="403063"/>
                </a:lnTo>
                <a:lnTo>
                  <a:pt x="57789" y="439853"/>
                </a:lnTo>
                <a:lnTo>
                  <a:pt x="87575" y="472142"/>
                </a:lnTo>
                <a:lnTo>
                  <a:pt x="122190" y="499279"/>
                </a:lnTo>
                <a:lnTo>
                  <a:pt x="160983" y="520613"/>
                </a:lnTo>
                <a:lnTo>
                  <a:pt x="203300" y="535493"/>
                </a:lnTo>
                <a:lnTo>
                  <a:pt x="248488" y="543267"/>
                </a:lnTo>
                <a:lnTo>
                  <a:pt x="256032" y="432854"/>
                </a:lnTo>
                <a:lnTo>
                  <a:pt x="256908" y="355511"/>
                </a:lnTo>
                <a:lnTo>
                  <a:pt x="146824" y="332536"/>
                </a:lnTo>
                <a:lnTo>
                  <a:pt x="88874" y="236639"/>
                </a:lnTo>
                <a:lnTo>
                  <a:pt x="200574" y="236639"/>
                </a:lnTo>
                <a:lnTo>
                  <a:pt x="156870" y="193421"/>
                </a:lnTo>
                <a:lnTo>
                  <a:pt x="137604" y="96240"/>
                </a:lnTo>
                <a:lnTo>
                  <a:pt x="259813" y="96240"/>
                </a:lnTo>
                <a:lnTo>
                  <a:pt x="260337" y="49580"/>
                </a:lnTo>
                <a:lnTo>
                  <a:pt x="396894" y="49580"/>
                </a:lnTo>
                <a:lnTo>
                  <a:pt x="400824" y="46609"/>
                </a:lnTo>
                <a:lnTo>
                  <a:pt x="422932" y="46609"/>
                </a:lnTo>
                <a:lnTo>
                  <a:pt x="409566" y="37160"/>
                </a:lnTo>
                <a:lnTo>
                  <a:pt x="367163" y="17028"/>
                </a:lnTo>
                <a:lnTo>
                  <a:pt x="321113" y="4385"/>
                </a:lnTo>
                <a:lnTo>
                  <a:pt x="272186" y="0"/>
                </a:lnTo>
                <a:close/>
              </a:path>
              <a:path w="544829" h="543560">
                <a:moveTo>
                  <a:pt x="534830" y="204482"/>
                </a:moveTo>
                <a:lnTo>
                  <a:pt x="419201" y="204482"/>
                </a:lnTo>
                <a:lnTo>
                  <a:pt x="395173" y="271780"/>
                </a:lnTo>
                <a:lnTo>
                  <a:pt x="341337" y="311937"/>
                </a:lnTo>
                <a:lnTo>
                  <a:pt x="278371" y="332016"/>
                </a:lnTo>
                <a:lnTo>
                  <a:pt x="285165" y="438137"/>
                </a:lnTo>
                <a:lnTo>
                  <a:pt x="298843" y="543001"/>
                </a:lnTo>
                <a:lnTo>
                  <a:pt x="343579" y="534883"/>
                </a:lnTo>
                <a:lnTo>
                  <a:pt x="385423" y="519743"/>
                </a:lnTo>
                <a:lnTo>
                  <a:pt x="423760" y="498270"/>
                </a:lnTo>
                <a:lnTo>
                  <a:pt x="457952" y="471103"/>
                </a:lnTo>
                <a:lnTo>
                  <a:pt x="487360" y="438880"/>
                </a:lnTo>
                <a:lnTo>
                  <a:pt x="511344" y="402240"/>
                </a:lnTo>
                <a:lnTo>
                  <a:pt x="529267" y="361820"/>
                </a:lnTo>
                <a:lnTo>
                  <a:pt x="540490" y="318260"/>
                </a:lnTo>
                <a:lnTo>
                  <a:pt x="544372" y="272199"/>
                </a:lnTo>
                <a:lnTo>
                  <a:pt x="539987" y="223268"/>
                </a:lnTo>
                <a:lnTo>
                  <a:pt x="534830" y="204482"/>
                </a:lnTo>
                <a:close/>
              </a:path>
              <a:path w="544829" h="543560">
                <a:moveTo>
                  <a:pt x="200574" y="236639"/>
                </a:moveTo>
                <a:lnTo>
                  <a:pt x="88874" y="236639"/>
                </a:lnTo>
                <a:lnTo>
                  <a:pt x="188353" y="268960"/>
                </a:lnTo>
                <a:lnTo>
                  <a:pt x="256908" y="354012"/>
                </a:lnTo>
                <a:lnTo>
                  <a:pt x="257949" y="262763"/>
                </a:lnTo>
                <a:lnTo>
                  <a:pt x="208280" y="244259"/>
                </a:lnTo>
                <a:lnTo>
                  <a:pt x="200574" y="236639"/>
                </a:lnTo>
                <a:close/>
              </a:path>
              <a:path w="544829" h="543560">
                <a:moveTo>
                  <a:pt x="422932" y="46609"/>
                </a:moveTo>
                <a:lnTo>
                  <a:pt x="400824" y="46609"/>
                </a:lnTo>
                <a:lnTo>
                  <a:pt x="380771" y="149745"/>
                </a:lnTo>
                <a:lnTo>
                  <a:pt x="272326" y="237248"/>
                </a:lnTo>
                <a:lnTo>
                  <a:pt x="278193" y="329247"/>
                </a:lnTo>
                <a:lnTo>
                  <a:pt x="309626" y="248488"/>
                </a:lnTo>
                <a:lnTo>
                  <a:pt x="419201" y="204482"/>
                </a:lnTo>
                <a:lnTo>
                  <a:pt x="534830" y="204482"/>
                </a:lnTo>
                <a:lnTo>
                  <a:pt x="527344" y="177215"/>
                </a:lnTo>
                <a:lnTo>
                  <a:pt x="507212" y="134810"/>
                </a:lnTo>
                <a:lnTo>
                  <a:pt x="480359" y="96820"/>
                </a:lnTo>
                <a:lnTo>
                  <a:pt x="447554" y="64014"/>
                </a:lnTo>
                <a:lnTo>
                  <a:pt x="422932" y="46609"/>
                </a:lnTo>
                <a:close/>
              </a:path>
              <a:path w="544829" h="543560">
                <a:moveTo>
                  <a:pt x="259813" y="96240"/>
                </a:moveTo>
                <a:lnTo>
                  <a:pt x="137604" y="96240"/>
                </a:lnTo>
                <a:lnTo>
                  <a:pt x="208216" y="129374"/>
                </a:lnTo>
                <a:lnTo>
                  <a:pt x="247523" y="183261"/>
                </a:lnTo>
                <a:lnTo>
                  <a:pt x="251236" y="212490"/>
                </a:lnTo>
                <a:lnTo>
                  <a:pt x="253565" y="230119"/>
                </a:lnTo>
                <a:lnTo>
                  <a:pt x="255488" y="243245"/>
                </a:lnTo>
                <a:lnTo>
                  <a:pt x="257987" y="258965"/>
                </a:lnTo>
                <a:lnTo>
                  <a:pt x="259813" y="96240"/>
                </a:lnTo>
                <a:close/>
              </a:path>
              <a:path w="544829" h="543560">
                <a:moveTo>
                  <a:pt x="396894" y="49580"/>
                </a:moveTo>
                <a:lnTo>
                  <a:pt x="260337" y="49580"/>
                </a:lnTo>
                <a:lnTo>
                  <a:pt x="272110" y="234099"/>
                </a:lnTo>
                <a:lnTo>
                  <a:pt x="291261" y="129463"/>
                </a:lnTo>
                <a:lnTo>
                  <a:pt x="396894" y="49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231420" y="600494"/>
            <a:ext cx="130810" cy="49530"/>
          </a:xfrm>
          <a:custGeom>
            <a:avLst/>
            <a:gdLst/>
            <a:ahLst/>
            <a:cxnLst/>
            <a:rect l="l" t="t" r="r" b="b"/>
            <a:pathLst>
              <a:path w="130809" h="49529">
                <a:moveTo>
                  <a:pt x="130200" y="0"/>
                </a:moveTo>
                <a:lnTo>
                  <a:pt x="43560" y="2146"/>
                </a:lnTo>
                <a:lnTo>
                  <a:pt x="0" y="49479"/>
                </a:lnTo>
                <a:lnTo>
                  <a:pt x="92227" y="48602"/>
                </a:lnTo>
                <a:lnTo>
                  <a:pt x="95035" y="45008"/>
                </a:lnTo>
                <a:lnTo>
                  <a:pt x="11290" y="45008"/>
                </a:lnTo>
                <a:lnTo>
                  <a:pt x="52120" y="10591"/>
                </a:lnTo>
                <a:lnTo>
                  <a:pt x="108229" y="8724"/>
                </a:lnTo>
                <a:lnTo>
                  <a:pt x="123383" y="8724"/>
                </a:lnTo>
                <a:lnTo>
                  <a:pt x="130200" y="0"/>
                </a:lnTo>
                <a:close/>
              </a:path>
              <a:path w="130809" h="49529">
                <a:moveTo>
                  <a:pt x="123383" y="8724"/>
                </a:moveTo>
                <a:lnTo>
                  <a:pt x="108229" y="8724"/>
                </a:lnTo>
                <a:lnTo>
                  <a:pt x="86296" y="35813"/>
                </a:lnTo>
                <a:lnTo>
                  <a:pt x="11290" y="45008"/>
                </a:lnTo>
                <a:lnTo>
                  <a:pt x="95035" y="45008"/>
                </a:lnTo>
                <a:lnTo>
                  <a:pt x="123383" y="8724"/>
                </a:lnTo>
                <a:close/>
              </a:path>
            </a:pathLst>
          </a:custGeom>
          <a:solidFill>
            <a:srgbClr val="7AC3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149646" y="456131"/>
            <a:ext cx="63500" cy="124460"/>
          </a:xfrm>
          <a:custGeom>
            <a:avLst/>
            <a:gdLst/>
            <a:ahLst/>
            <a:cxnLst/>
            <a:rect l="l" t="t" r="r" b="b"/>
            <a:pathLst>
              <a:path w="63500" h="124459">
                <a:moveTo>
                  <a:pt x="0" y="0"/>
                </a:moveTo>
                <a:lnTo>
                  <a:pt x="11747" y="86169"/>
                </a:lnTo>
                <a:lnTo>
                  <a:pt x="63474" y="124396"/>
                </a:lnTo>
                <a:lnTo>
                  <a:pt x="62209" y="113652"/>
                </a:lnTo>
                <a:lnTo>
                  <a:pt x="57810" y="113652"/>
                </a:lnTo>
                <a:lnTo>
                  <a:pt x="18059" y="77304"/>
                </a:lnTo>
                <a:lnTo>
                  <a:pt x="10972" y="18592"/>
                </a:lnTo>
                <a:lnTo>
                  <a:pt x="29876" y="18592"/>
                </a:lnTo>
                <a:lnTo>
                  <a:pt x="0" y="0"/>
                </a:lnTo>
                <a:close/>
              </a:path>
              <a:path w="63500" h="124459">
                <a:moveTo>
                  <a:pt x="29876" y="18592"/>
                </a:moveTo>
                <a:lnTo>
                  <a:pt x="10972" y="18592"/>
                </a:lnTo>
                <a:lnTo>
                  <a:pt x="43014" y="43522"/>
                </a:lnTo>
                <a:lnTo>
                  <a:pt x="57810" y="113652"/>
                </a:lnTo>
                <a:lnTo>
                  <a:pt x="62209" y="113652"/>
                </a:lnTo>
                <a:lnTo>
                  <a:pt x="52692" y="32791"/>
                </a:lnTo>
                <a:lnTo>
                  <a:pt x="29876" y="18592"/>
                </a:lnTo>
                <a:close/>
              </a:path>
            </a:pathLst>
          </a:custGeom>
          <a:solidFill>
            <a:srgbClr val="6FC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225880" y="450476"/>
            <a:ext cx="102870" cy="105410"/>
          </a:xfrm>
          <a:custGeom>
            <a:avLst/>
            <a:gdLst/>
            <a:ahLst/>
            <a:cxnLst/>
            <a:rect l="l" t="t" r="r" b="b"/>
            <a:pathLst>
              <a:path w="102870" h="105409">
                <a:moveTo>
                  <a:pt x="102590" y="0"/>
                </a:moveTo>
                <a:lnTo>
                  <a:pt x="22542" y="41401"/>
                </a:lnTo>
                <a:lnTo>
                  <a:pt x="0" y="105016"/>
                </a:lnTo>
                <a:lnTo>
                  <a:pt x="17026" y="100215"/>
                </a:lnTo>
                <a:lnTo>
                  <a:pt x="5537" y="100215"/>
                </a:lnTo>
                <a:lnTo>
                  <a:pt x="31483" y="49491"/>
                </a:lnTo>
                <a:lnTo>
                  <a:pt x="88607" y="16255"/>
                </a:lnTo>
                <a:lnTo>
                  <a:pt x="98280" y="16255"/>
                </a:lnTo>
                <a:lnTo>
                  <a:pt x="102590" y="0"/>
                </a:lnTo>
                <a:close/>
              </a:path>
              <a:path w="102870" h="105409">
                <a:moveTo>
                  <a:pt x="98280" y="16255"/>
                </a:moveTo>
                <a:lnTo>
                  <a:pt x="88607" y="16255"/>
                </a:lnTo>
                <a:lnTo>
                  <a:pt x="73786" y="50774"/>
                </a:lnTo>
                <a:lnTo>
                  <a:pt x="45211" y="83311"/>
                </a:lnTo>
                <a:lnTo>
                  <a:pt x="5537" y="100215"/>
                </a:lnTo>
                <a:lnTo>
                  <a:pt x="17026" y="100215"/>
                </a:lnTo>
                <a:lnTo>
                  <a:pt x="49098" y="91173"/>
                </a:lnTo>
                <a:lnTo>
                  <a:pt x="88074" y="54749"/>
                </a:lnTo>
                <a:lnTo>
                  <a:pt x="98280" y="16255"/>
                </a:lnTo>
                <a:close/>
              </a:path>
            </a:pathLst>
          </a:custGeom>
          <a:solidFill>
            <a:srgbClr val="6C9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119054" y="550625"/>
            <a:ext cx="93980" cy="123189"/>
          </a:xfrm>
          <a:custGeom>
            <a:avLst/>
            <a:gdLst/>
            <a:ahLst/>
            <a:cxnLst/>
            <a:rect l="l" t="t" r="r" b="b"/>
            <a:pathLst>
              <a:path w="93979" h="123190">
                <a:moveTo>
                  <a:pt x="0" y="0"/>
                </a:moveTo>
                <a:lnTo>
                  <a:pt x="8470" y="68529"/>
                </a:lnTo>
                <a:lnTo>
                  <a:pt x="43967" y="103898"/>
                </a:lnTo>
                <a:lnTo>
                  <a:pt x="93535" y="122694"/>
                </a:lnTo>
                <a:lnTo>
                  <a:pt x="91952" y="115493"/>
                </a:lnTo>
                <a:lnTo>
                  <a:pt x="87693" y="115493"/>
                </a:lnTo>
                <a:lnTo>
                  <a:pt x="50101" y="96761"/>
                </a:lnTo>
                <a:lnTo>
                  <a:pt x="19646" y="62217"/>
                </a:lnTo>
                <a:lnTo>
                  <a:pt x="13157" y="20802"/>
                </a:lnTo>
                <a:lnTo>
                  <a:pt x="32840" y="20802"/>
                </a:lnTo>
                <a:lnTo>
                  <a:pt x="0" y="0"/>
                </a:lnTo>
                <a:close/>
              </a:path>
              <a:path w="93979" h="123190">
                <a:moveTo>
                  <a:pt x="32840" y="20802"/>
                </a:moveTo>
                <a:lnTo>
                  <a:pt x="13157" y="20802"/>
                </a:lnTo>
                <a:lnTo>
                  <a:pt x="68999" y="59804"/>
                </a:lnTo>
                <a:lnTo>
                  <a:pt x="87693" y="115493"/>
                </a:lnTo>
                <a:lnTo>
                  <a:pt x="91952" y="115493"/>
                </a:lnTo>
                <a:lnTo>
                  <a:pt x="77330" y="48983"/>
                </a:lnTo>
                <a:lnTo>
                  <a:pt x="32840" y="20802"/>
                </a:lnTo>
                <a:close/>
              </a:path>
            </a:pathLst>
          </a:custGeom>
          <a:solidFill>
            <a:srgbClr val="E0E3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572183" y="383890"/>
            <a:ext cx="120650" cy="206375"/>
          </a:xfrm>
          <a:custGeom>
            <a:avLst/>
            <a:gdLst/>
            <a:ahLst/>
            <a:cxnLst/>
            <a:rect l="l" t="t" r="r" b="b"/>
            <a:pathLst>
              <a:path w="120650" h="206375">
                <a:moveTo>
                  <a:pt x="47358" y="0"/>
                </a:moveTo>
                <a:lnTo>
                  <a:pt x="0" y="0"/>
                </a:lnTo>
                <a:lnTo>
                  <a:pt x="0" y="206222"/>
                </a:lnTo>
                <a:lnTo>
                  <a:pt x="14236" y="206222"/>
                </a:lnTo>
                <a:lnTo>
                  <a:pt x="14236" y="119583"/>
                </a:lnTo>
                <a:lnTo>
                  <a:pt x="52298" y="119583"/>
                </a:lnTo>
                <a:lnTo>
                  <a:pt x="56362" y="119278"/>
                </a:lnTo>
                <a:lnTo>
                  <a:pt x="59855" y="118973"/>
                </a:lnTo>
                <a:lnTo>
                  <a:pt x="76218" y="118973"/>
                </a:lnTo>
                <a:lnTo>
                  <a:pt x="74371" y="115316"/>
                </a:lnTo>
                <a:lnTo>
                  <a:pt x="90700" y="106776"/>
                </a:lnTo>
                <a:lnTo>
                  <a:pt x="91359" y="106159"/>
                </a:lnTo>
                <a:lnTo>
                  <a:pt x="14236" y="106159"/>
                </a:lnTo>
                <a:lnTo>
                  <a:pt x="14236" y="12814"/>
                </a:lnTo>
                <a:lnTo>
                  <a:pt x="94778" y="12814"/>
                </a:lnTo>
                <a:lnTo>
                  <a:pt x="73914" y="3131"/>
                </a:lnTo>
                <a:lnTo>
                  <a:pt x="47358" y="0"/>
                </a:lnTo>
                <a:close/>
              </a:path>
              <a:path w="120650" h="206375">
                <a:moveTo>
                  <a:pt x="76218" y="118973"/>
                </a:moveTo>
                <a:lnTo>
                  <a:pt x="59855" y="118973"/>
                </a:lnTo>
                <a:lnTo>
                  <a:pt x="103136" y="206222"/>
                </a:lnTo>
                <a:lnTo>
                  <a:pt x="120281" y="206222"/>
                </a:lnTo>
                <a:lnTo>
                  <a:pt x="76218" y="118973"/>
                </a:lnTo>
                <a:close/>
              </a:path>
              <a:path w="120650" h="206375">
                <a:moveTo>
                  <a:pt x="94778" y="12814"/>
                </a:moveTo>
                <a:lnTo>
                  <a:pt x="45618" y="12814"/>
                </a:lnTo>
                <a:lnTo>
                  <a:pt x="68319" y="15288"/>
                </a:lnTo>
                <a:lnTo>
                  <a:pt x="85412" y="23225"/>
                </a:lnTo>
                <a:lnTo>
                  <a:pt x="96187" y="37395"/>
                </a:lnTo>
                <a:lnTo>
                  <a:pt x="99936" y="58572"/>
                </a:lnTo>
                <a:lnTo>
                  <a:pt x="96141" y="79391"/>
                </a:lnTo>
                <a:lnTo>
                  <a:pt x="85266" y="94262"/>
                </a:lnTo>
                <a:lnTo>
                  <a:pt x="68073" y="103185"/>
                </a:lnTo>
                <a:lnTo>
                  <a:pt x="45326" y="106159"/>
                </a:lnTo>
                <a:lnTo>
                  <a:pt x="91359" y="106159"/>
                </a:lnTo>
                <a:lnTo>
                  <a:pt x="103681" y="94607"/>
                </a:lnTo>
                <a:lnTo>
                  <a:pt x="112249" y="78377"/>
                </a:lnTo>
                <a:lnTo>
                  <a:pt x="115341" y="57658"/>
                </a:lnTo>
                <a:lnTo>
                  <a:pt x="110030" y="31016"/>
                </a:lnTo>
                <a:lnTo>
                  <a:pt x="95513" y="13155"/>
                </a:lnTo>
                <a:lnTo>
                  <a:pt x="94778" y="12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704079" y="437574"/>
            <a:ext cx="113664" cy="155575"/>
          </a:xfrm>
          <a:custGeom>
            <a:avLst/>
            <a:gdLst/>
            <a:ahLst/>
            <a:cxnLst/>
            <a:rect l="l" t="t" r="r" b="b"/>
            <a:pathLst>
              <a:path w="113665" h="155575">
                <a:moveTo>
                  <a:pt x="58686" y="0"/>
                </a:moveTo>
                <a:lnTo>
                  <a:pt x="33952" y="5186"/>
                </a:lnTo>
                <a:lnTo>
                  <a:pt x="15508" y="20212"/>
                </a:lnTo>
                <a:lnTo>
                  <a:pt x="3981" y="44276"/>
                </a:lnTo>
                <a:lnTo>
                  <a:pt x="0" y="76580"/>
                </a:lnTo>
                <a:lnTo>
                  <a:pt x="4571" y="111058"/>
                </a:lnTo>
                <a:lnTo>
                  <a:pt x="17394" y="135758"/>
                </a:lnTo>
                <a:lnTo>
                  <a:pt x="37134" y="150620"/>
                </a:lnTo>
                <a:lnTo>
                  <a:pt x="62458" y="155587"/>
                </a:lnTo>
                <a:lnTo>
                  <a:pt x="77680" y="153939"/>
                </a:lnTo>
                <a:lnTo>
                  <a:pt x="91406" y="149718"/>
                </a:lnTo>
                <a:lnTo>
                  <a:pt x="103444" y="144009"/>
                </a:lnTo>
                <a:lnTo>
                  <a:pt x="103978" y="143687"/>
                </a:lnTo>
                <a:lnTo>
                  <a:pt x="63334" y="143687"/>
                </a:lnTo>
                <a:lnTo>
                  <a:pt x="43482" y="140151"/>
                </a:lnTo>
                <a:lnTo>
                  <a:pt x="27852" y="129122"/>
                </a:lnTo>
                <a:lnTo>
                  <a:pt x="17616" y="109971"/>
                </a:lnTo>
                <a:lnTo>
                  <a:pt x="13944" y="82067"/>
                </a:lnTo>
                <a:lnTo>
                  <a:pt x="113601" y="82067"/>
                </a:lnTo>
                <a:lnTo>
                  <a:pt x="113601" y="71386"/>
                </a:lnTo>
                <a:lnTo>
                  <a:pt x="113459" y="70167"/>
                </a:lnTo>
                <a:lnTo>
                  <a:pt x="13944" y="70167"/>
                </a:lnTo>
                <a:lnTo>
                  <a:pt x="16428" y="48660"/>
                </a:lnTo>
                <a:lnTo>
                  <a:pt x="24223" y="29898"/>
                </a:lnTo>
                <a:lnTo>
                  <a:pt x="37845" y="16628"/>
                </a:lnTo>
                <a:lnTo>
                  <a:pt x="57810" y="11595"/>
                </a:lnTo>
                <a:lnTo>
                  <a:pt x="89766" y="11595"/>
                </a:lnTo>
                <a:lnTo>
                  <a:pt x="83570" y="5878"/>
                </a:lnTo>
                <a:lnTo>
                  <a:pt x="58686" y="0"/>
                </a:lnTo>
                <a:close/>
              </a:path>
              <a:path w="113665" h="155575">
                <a:moveTo>
                  <a:pt x="108953" y="126911"/>
                </a:moveTo>
                <a:lnTo>
                  <a:pt x="101127" y="132109"/>
                </a:lnTo>
                <a:lnTo>
                  <a:pt x="90606" y="137590"/>
                </a:lnTo>
                <a:lnTo>
                  <a:pt x="77854" y="141925"/>
                </a:lnTo>
                <a:lnTo>
                  <a:pt x="63334" y="143687"/>
                </a:lnTo>
                <a:lnTo>
                  <a:pt x="103978" y="143687"/>
                </a:lnTo>
                <a:lnTo>
                  <a:pt x="113601" y="137896"/>
                </a:lnTo>
                <a:lnTo>
                  <a:pt x="108953" y="126911"/>
                </a:lnTo>
                <a:close/>
              </a:path>
              <a:path w="113665" h="155575">
                <a:moveTo>
                  <a:pt x="89766" y="11595"/>
                </a:moveTo>
                <a:lnTo>
                  <a:pt x="57810" y="11595"/>
                </a:lnTo>
                <a:lnTo>
                  <a:pt x="77834" y="16628"/>
                </a:lnTo>
                <a:lnTo>
                  <a:pt x="90720" y="29898"/>
                </a:lnTo>
                <a:lnTo>
                  <a:pt x="97613" y="48660"/>
                </a:lnTo>
                <a:lnTo>
                  <a:pt x="99656" y="70167"/>
                </a:lnTo>
                <a:lnTo>
                  <a:pt x="113459" y="70167"/>
                </a:lnTo>
                <a:lnTo>
                  <a:pt x="110455" y="44405"/>
                </a:lnTo>
                <a:lnTo>
                  <a:pt x="100636" y="21624"/>
                </a:lnTo>
                <a:lnTo>
                  <a:pt x="89766" y="11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828706" y="374430"/>
            <a:ext cx="88900" cy="215900"/>
          </a:xfrm>
          <a:custGeom>
            <a:avLst/>
            <a:gdLst/>
            <a:ahLst/>
            <a:cxnLst/>
            <a:rect l="l" t="t" r="r" b="b"/>
            <a:pathLst>
              <a:path w="88900" h="215900">
                <a:moveTo>
                  <a:pt x="38353" y="78397"/>
                </a:moveTo>
                <a:lnTo>
                  <a:pt x="23825" y="78397"/>
                </a:lnTo>
                <a:lnTo>
                  <a:pt x="23825" y="215684"/>
                </a:lnTo>
                <a:lnTo>
                  <a:pt x="38353" y="215684"/>
                </a:lnTo>
                <a:lnTo>
                  <a:pt x="38353" y="78397"/>
                </a:lnTo>
                <a:close/>
              </a:path>
              <a:path w="88900" h="215900">
                <a:moveTo>
                  <a:pt x="72351" y="66205"/>
                </a:moveTo>
                <a:lnTo>
                  <a:pt x="0" y="66205"/>
                </a:lnTo>
                <a:lnTo>
                  <a:pt x="0" y="78397"/>
                </a:lnTo>
                <a:lnTo>
                  <a:pt x="72351" y="78397"/>
                </a:lnTo>
                <a:lnTo>
                  <a:pt x="72351" y="66205"/>
                </a:lnTo>
                <a:close/>
              </a:path>
              <a:path w="88900" h="215900">
                <a:moveTo>
                  <a:pt x="74383" y="0"/>
                </a:moveTo>
                <a:lnTo>
                  <a:pt x="67690" y="0"/>
                </a:lnTo>
                <a:lnTo>
                  <a:pt x="48460" y="3431"/>
                </a:lnTo>
                <a:lnTo>
                  <a:pt x="34756" y="13498"/>
                </a:lnTo>
                <a:lnTo>
                  <a:pt x="26553" y="29859"/>
                </a:lnTo>
                <a:lnTo>
                  <a:pt x="23825" y="52171"/>
                </a:lnTo>
                <a:lnTo>
                  <a:pt x="23825" y="66205"/>
                </a:lnTo>
                <a:lnTo>
                  <a:pt x="38353" y="66205"/>
                </a:lnTo>
                <a:lnTo>
                  <a:pt x="38463" y="52171"/>
                </a:lnTo>
                <a:lnTo>
                  <a:pt x="39973" y="35419"/>
                </a:lnTo>
                <a:lnTo>
                  <a:pt x="45215" y="22653"/>
                </a:lnTo>
                <a:lnTo>
                  <a:pt x="54652" y="15036"/>
                </a:lnTo>
                <a:lnTo>
                  <a:pt x="68859" y="12509"/>
                </a:lnTo>
                <a:lnTo>
                  <a:pt x="87714" y="12509"/>
                </a:lnTo>
                <a:lnTo>
                  <a:pt x="88620" y="3048"/>
                </a:lnTo>
                <a:lnTo>
                  <a:pt x="81064" y="914"/>
                </a:lnTo>
                <a:lnTo>
                  <a:pt x="74383" y="0"/>
                </a:lnTo>
                <a:close/>
              </a:path>
              <a:path w="88900" h="215900">
                <a:moveTo>
                  <a:pt x="87714" y="12509"/>
                </a:moveTo>
                <a:lnTo>
                  <a:pt x="75247" y="12509"/>
                </a:lnTo>
                <a:lnTo>
                  <a:pt x="83096" y="13728"/>
                </a:lnTo>
                <a:lnTo>
                  <a:pt x="87452" y="15252"/>
                </a:lnTo>
                <a:lnTo>
                  <a:pt x="87714" y="12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909762" y="437577"/>
            <a:ext cx="116205" cy="155575"/>
          </a:xfrm>
          <a:custGeom>
            <a:avLst/>
            <a:gdLst/>
            <a:ahLst/>
            <a:cxnLst/>
            <a:rect l="l" t="t" r="r" b="b"/>
            <a:pathLst>
              <a:path w="116205" h="155575">
                <a:moveTo>
                  <a:pt x="57823" y="0"/>
                </a:moveTo>
                <a:lnTo>
                  <a:pt x="31996" y="5924"/>
                </a:lnTo>
                <a:lnTo>
                  <a:pt x="13985" y="22229"/>
                </a:lnTo>
                <a:lnTo>
                  <a:pt x="3437" y="46714"/>
                </a:lnTo>
                <a:lnTo>
                  <a:pt x="0" y="77177"/>
                </a:lnTo>
                <a:lnTo>
                  <a:pt x="3886" y="110924"/>
                </a:lnTo>
                <a:lnTo>
                  <a:pt x="15181" y="135489"/>
                </a:lnTo>
                <a:lnTo>
                  <a:pt x="33341" y="150501"/>
                </a:lnTo>
                <a:lnTo>
                  <a:pt x="57823" y="155587"/>
                </a:lnTo>
                <a:lnTo>
                  <a:pt x="82024" y="150415"/>
                </a:lnTo>
                <a:lnTo>
                  <a:pt x="89821" y="143992"/>
                </a:lnTo>
                <a:lnTo>
                  <a:pt x="57823" y="143992"/>
                </a:lnTo>
                <a:lnTo>
                  <a:pt x="37039" y="138873"/>
                </a:lnTo>
                <a:lnTo>
                  <a:pt x="23609" y="124772"/>
                </a:lnTo>
                <a:lnTo>
                  <a:pt x="16389" y="103578"/>
                </a:lnTo>
                <a:lnTo>
                  <a:pt x="14236" y="77177"/>
                </a:lnTo>
                <a:lnTo>
                  <a:pt x="16675" y="50460"/>
                </a:lnTo>
                <a:lnTo>
                  <a:pt x="24371" y="29746"/>
                </a:lnTo>
                <a:lnTo>
                  <a:pt x="37896" y="16352"/>
                </a:lnTo>
                <a:lnTo>
                  <a:pt x="57823" y="11595"/>
                </a:lnTo>
                <a:lnTo>
                  <a:pt x="89477" y="11595"/>
                </a:lnTo>
                <a:lnTo>
                  <a:pt x="82881" y="5795"/>
                </a:lnTo>
                <a:lnTo>
                  <a:pt x="57823" y="0"/>
                </a:lnTo>
                <a:close/>
              </a:path>
              <a:path w="116205" h="155575">
                <a:moveTo>
                  <a:pt x="89477" y="11595"/>
                </a:moveTo>
                <a:lnTo>
                  <a:pt x="57823" y="11595"/>
                </a:lnTo>
                <a:lnTo>
                  <a:pt x="77546" y="16180"/>
                </a:lnTo>
                <a:lnTo>
                  <a:pt x="91195" y="29289"/>
                </a:lnTo>
                <a:lnTo>
                  <a:pt x="99124" y="49946"/>
                </a:lnTo>
                <a:lnTo>
                  <a:pt x="101688" y="77177"/>
                </a:lnTo>
                <a:lnTo>
                  <a:pt x="99328" y="105378"/>
                </a:lnTo>
                <a:lnTo>
                  <a:pt x="91738" y="126372"/>
                </a:lnTo>
                <a:lnTo>
                  <a:pt x="78157" y="139473"/>
                </a:lnTo>
                <a:lnTo>
                  <a:pt x="57823" y="143992"/>
                </a:lnTo>
                <a:lnTo>
                  <a:pt x="89821" y="143992"/>
                </a:lnTo>
                <a:lnTo>
                  <a:pt x="100422" y="135261"/>
                </a:lnTo>
                <a:lnTo>
                  <a:pt x="112119" y="110667"/>
                </a:lnTo>
                <a:lnTo>
                  <a:pt x="116217" y="77177"/>
                </a:lnTo>
                <a:lnTo>
                  <a:pt x="112404" y="46329"/>
                </a:lnTo>
                <a:lnTo>
                  <a:pt x="101184" y="21886"/>
                </a:lnTo>
                <a:lnTo>
                  <a:pt x="89477" y="11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052702" y="438494"/>
            <a:ext cx="69850" cy="151765"/>
          </a:xfrm>
          <a:custGeom>
            <a:avLst/>
            <a:gdLst/>
            <a:ahLst/>
            <a:cxnLst/>
            <a:rect l="l" t="t" r="r" b="b"/>
            <a:pathLst>
              <a:path w="69850" h="151765">
                <a:moveTo>
                  <a:pt x="9296" y="2133"/>
                </a:moveTo>
                <a:lnTo>
                  <a:pt x="0" y="2133"/>
                </a:lnTo>
                <a:lnTo>
                  <a:pt x="0" y="151625"/>
                </a:lnTo>
                <a:lnTo>
                  <a:pt x="14236" y="151625"/>
                </a:lnTo>
                <a:lnTo>
                  <a:pt x="14236" y="32029"/>
                </a:lnTo>
                <a:lnTo>
                  <a:pt x="21040" y="25164"/>
                </a:lnTo>
                <a:lnTo>
                  <a:pt x="27292" y="20434"/>
                </a:lnTo>
                <a:lnTo>
                  <a:pt x="13081" y="20434"/>
                </a:lnTo>
                <a:lnTo>
                  <a:pt x="9296" y="2133"/>
                </a:lnTo>
                <a:close/>
              </a:path>
              <a:path w="69850" h="151765">
                <a:moveTo>
                  <a:pt x="62750" y="0"/>
                </a:moveTo>
                <a:lnTo>
                  <a:pt x="50838" y="0"/>
                </a:lnTo>
                <a:lnTo>
                  <a:pt x="38116" y="2078"/>
                </a:lnTo>
                <a:lnTo>
                  <a:pt x="27492" y="7245"/>
                </a:lnTo>
                <a:lnTo>
                  <a:pt x="19101" y="13898"/>
                </a:lnTo>
                <a:lnTo>
                  <a:pt x="13081" y="20434"/>
                </a:lnTo>
                <a:lnTo>
                  <a:pt x="27292" y="20434"/>
                </a:lnTo>
                <a:lnTo>
                  <a:pt x="29203" y="18988"/>
                </a:lnTo>
                <a:lnTo>
                  <a:pt x="38671" y="14528"/>
                </a:lnTo>
                <a:lnTo>
                  <a:pt x="49390" y="12814"/>
                </a:lnTo>
                <a:lnTo>
                  <a:pt x="68355" y="12814"/>
                </a:lnTo>
                <a:lnTo>
                  <a:pt x="69723" y="2743"/>
                </a:lnTo>
                <a:lnTo>
                  <a:pt x="62750" y="0"/>
                </a:lnTo>
                <a:close/>
              </a:path>
              <a:path w="69850" h="151765">
                <a:moveTo>
                  <a:pt x="68355" y="12814"/>
                </a:moveTo>
                <a:lnTo>
                  <a:pt x="57810" y="12814"/>
                </a:lnTo>
                <a:lnTo>
                  <a:pt x="64503" y="14033"/>
                </a:lnTo>
                <a:lnTo>
                  <a:pt x="67983" y="15557"/>
                </a:lnTo>
                <a:lnTo>
                  <a:pt x="68355" y="12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141021" y="437575"/>
            <a:ext cx="191770" cy="153035"/>
          </a:xfrm>
          <a:custGeom>
            <a:avLst/>
            <a:gdLst/>
            <a:ahLst/>
            <a:cxnLst/>
            <a:rect l="l" t="t" r="r" b="b"/>
            <a:pathLst>
              <a:path w="191769" h="153034">
                <a:moveTo>
                  <a:pt x="9296" y="3060"/>
                </a:moveTo>
                <a:lnTo>
                  <a:pt x="0" y="3060"/>
                </a:lnTo>
                <a:lnTo>
                  <a:pt x="0" y="152539"/>
                </a:lnTo>
                <a:lnTo>
                  <a:pt x="14236" y="152539"/>
                </a:lnTo>
                <a:lnTo>
                  <a:pt x="14236" y="32956"/>
                </a:lnTo>
                <a:lnTo>
                  <a:pt x="21959" y="25465"/>
                </a:lnTo>
                <a:lnTo>
                  <a:pt x="27471" y="21361"/>
                </a:lnTo>
                <a:lnTo>
                  <a:pt x="13068" y="21361"/>
                </a:lnTo>
                <a:lnTo>
                  <a:pt x="9296" y="3060"/>
                </a:lnTo>
                <a:close/>
              </a:path>
              <a:path w="191769" h="153034">
                <a:moveTo>
                  <a:pt x="89318" y="12204"/>
                </a:moveTo>
                <a:lnTo>
                  <a:pt x="53454" y="12204"/>
                </a:lnTo>
                <a:lnTo>
                  <a:pt x="70466" y="15460"/>
                </a:lnTo>
                <a:lnTo>
                  <a:pt x="81270" y="24979"/>
                </a:lnTo>
                <a:lnTo>
                  <a:pt x="86954" y="40392"/>
                </a:lnTo>
                <a:lnTo>
                  <a:pt x="88607" y="61328"/>
                </a:lnTo>
                <a:lnTo>
                  <a:pt x="88607" y="152539"/>
                </a:lnTo>
                <a:lnTo>
                  <a:pt x="103136" y="152539"/>
                </a:lnTo>
                <a:lnTo>
                  <a:pt x="103136" y="47904"/>
                </a:lnTo>
                <a:lnTo>
                  <a:pt x="102260" y="39966"/>
                </a:lnTo>
                <a:lnTo>
                  <a:pt x="100520" y="32956"/>
                </a:lnTo>
                <a:lnTo>
                  <a:pt x="108478" y="25208"/>
                </a:lnTo>
                <a:lnTo>
                  <a:pt x="110451" y="23799"/>
                </a:lnTo>
                <a:lnTo>
                  <a:pt x="97320" y="23799"/>
                </a:lnTo>
                <a:lnTo>
                  <a:pt x="90883" y="13517"/>
                </a:lnTo>
                <a:lnTo>
                  <a:pt x="89318" y="12204"/>
                </a:lnTo>
                <a:close/>
              </a:path>
              <a:path w="191769" h="153034">
                <a:moveTo>
                  <a:pt x="175810" y="12204"/>
                </a:moveTo>
                <a:lnTo>
                  <a:pt x="139166" y="12204"/>
                </a:lnTo>
                <a:lnTo>
                  <a:pt x="156631" y="15417"/>
                </a:lnTo>
                <a:lnTo>
                  <a:pt x="168430" y="24865"/>
                </a:lnTo>
                <a:lnTo>
                  <a:pt x="175110" y="40263"/>
                </a:lnTo>
                <a:lnTo>
                  <a:pt x="177215" y="61328"/>
                </a:lnTo>
                <a:lnTo>
                  <a:pt x="177215" y="152539"/>
                </a:lnTo>
                <a:lnTo>
                  <a:pt x="191744" y="152539"/>
                </a:lnTo>
                <a:lnTo>
                  <a:pt x="191744" y="57048"/>
                </a:lnTo>
                <a:lnTo>
                  <a:pt x="188520" y="32307"/>
                </a:lnTo>
                <a:lnTo>
                  <a:pt x="179031" y="14455"/>
                </a:lnTo>
                <a:lnTo>
                  <a:pt x="175810" y="12204"/>
                </a:lnTo>
                <a:close/>
              </a:path>
              <a:path w="191769" h="153034">
                <a:moveTo>
                  <a:pt x="142354" y="0"/>
                </a:moveTo>
                <a:lnTo>
                  <a:pt x="127514" y="2473"/>
                </a:lnTo>
                <a:lnTo>
                  <a:pt x="114936" y="8580"/>
                </a:lnTo>
                <a:lnTo>
                  <a:pt x="104808" y="16346"/>
                </a:lnTo>
                <a:lnTo>
                  <a:pt x="97320" y="23799"/>
                </a:lnTo>
                <a:lnTo>
                  <a:pt x="110451" y="23799"/>
                </a:lnTo>
                <a:lnTo>
                  <a:pt x="117771" y="18575"/>
                </a:lnTo>
                <a:lnTo>
                  <a:pt x="128100" y="13945"/>
                </a:lnTo>
                <a:lnTo>
                  <a:pt x="139166" y="12204"/>
                </a:lnTo>
                <a:lnTo>
                  <a:pt x="175810" y="12204"/>
                </a:lnTo>
                <a:lnTo>
                  <a:pt x="163551" y="3638"/>
                </a:lnTo>
                <a:lnTo>
                  <a:pt x="142354" y="0"/>
                </a:lnTo>
                <a:close/>
              </a:path>
              <a:path w="191769" h="153034">
                <a:moveTo>
                  <a:pt x="56654" y="0"/>
                </a:moveTo>
                <a:lnTo>
                  <a:pt x="42000" y="2178"/>
                </a:lnTo>
                <a:lnTo>
                  <a:pt x="29851" y="7589"/>
                </a:lnTo>
                <a:lnTo>
                  <a:pt x="20207" y="14546"/>
                </a:lnTo>
                <a:lnTo>
                  <a:pt x="13068" y="21361"/>
                </a:lnTo>
                <a:lnTo>
                  <a:pt x="27471" y="21361"/>
                </a:lnTo>
                <a:lnTo>
                  <a:pt x="30907" y="18803"/>
                </a:lnTo>
                <a:lnTo>
                  <a:pt x="41324" y="14030"/>
                </a:lnTo>
                <a:lnTo>
                  <a:pt x="53454" y="12204"/>
                </a:lnTo>
                <a:lnTo>
                  <a:pt x="89318" y="12204"/>
                </a:lnTo>
                <a:lnTo>
                  <a:pt x="81997" y="6065"/>
                </a:lnTo>
                <a:lnTo>
                  <a:pt x="70606" y="1530"/>
                </a:lnTo>
                <a:lnTo>
                  <a:pt x="56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3354265" y="437575"/>
            <a:ext cx="102870" cy="155575"/>
          </a:xfrm>
          <a:custGeom>
            <a:avLst/>
            <a:gdLst/>
            <a:ahLst/>
            <a:cxnLst/>
            <a:rect l="l" t="t" r="r" b="b"/>
            <a:pathLst>
              <a:path w="102869" h="155575">
                <a:moveTo>
                  <a:pt x="89371" y="12204"/>
                </a:moveTo>
                <a:lnTo>
                  <a:pt x="53746" y="12204"/>
                </a:lnTo>
                <a:lnTo>
                  <a:pt x="69698" y="14716"/>
                </a:lnTo>
                <a:lnTo>
                  <a:pt x="80721" y="22463"/>
                </a:lnTo>
                <a:lnTo>
                  <a:pt x="87114" y="35757"/>
                </a:lnTo>
                <a:lnTo>
                  <a:pt x="89179" y="54914"/>
                </a:lnTo>
                <a:lnTo>
                  <a:pt x="89179" y="68948"/>
                </a:lnTo>
                <a:lnTo>
                  <a:pt x="48806" y="68948"/>
                </a:lnTo>
                <a:lnTo>
                  <a:pt x="27940" y="71960"/>
                </a:lnTo>
                <a:lnTo>
                  <a:pt x="12634" y="80464"/>
                </a:lnTo>
                <a:lnTo>
                  <a:pt x="3212" y="93658"/>
                </a:lnTo>
                <a:lnTo>
                  <a:pt x="0" y="110743"/>
                </a:lnTo>
                <a:lnTo>
                  <a:pt x="2909" y="127791"/>
                </a:lnTo>
                <a:lnTo>
                  <a:pt x="11509" y="142090"/>
                </a:lnTo>
                <a:lnTo>
                  <a:pt x="25610" y="151927"/>
                </a:lnTo>
                <a:lnTo>
                  <a:pt x="45021" y="155587"/>
                </a:lnTo>
                <a:lnTo>
                  <a:pt x="59252" y="153594"/>
                </a:lnTo>
                <a:lnTo>
                  <a:pt x="71683" y="148342"/>
                </a:lnTo>
                <a:lnTo>
                  <a:pt x="77754" y="143992"/>
                </a:lnTo>
                <a:lnTo>
                  <a:pt x="47929" y="143992"/>
                </a:lnTo>
                <a:lnTo>
                  <a:pt x="32522" y="141490"/>
                </a:lnTo>
                <a:lnTo>
                  <a:pt x="21856" y="134497"/>
                </a:lnTo>
                <a:lnTo>
                  <a:pt x="15657" y="123788"/>
                </a:lnTo>
                <a:lnTo>
                  <a:pt x="13652" y="110134"/>
                </a:lnTo>
                <a:lnTo>
                  <a:pt x="15454" y="98433"/>
                </a:lnTo>
                <a:lnTo>
                  <a:pt x="21531" y="89047"/>
                </a:lnTo>
                <a:lnTo>
                  <a:pt x="32892" y="82807"/>
                </a:lnTo>
                <a:lnTo>
                  <a:pt x="50546" y="80543"/>
                </a:lnTo>
                <a:lnTo>
                  <a:pt x="102844" y="80543"/>
                </a:lnTo>
                <a:lnTo>
                  <a:pt x="102844" y="52171"/>
                </a:lnTo>
                <a:lnTo>
                  <a:pt x="99739" y="29350"/>
                </a:lnTo>
                <a:lnTo>
                  <a:pt x="90641" y="13046"/>
                </a:lnTo>
                <a:lnTo>
                  <a:pt x="89371" y="12204"/>
                </a:lnTo>
                <a:close/>
              </a:path>
              <a:path w="102869" h="155575">
                <a:moveTo>
                  <a:pt x="102844" y="132410"/>
                </a:moveTo>
                <a:lnTo>
                  <a:pt x="90068" y="132410"/>
                </a:lnTo>
                <a:lnTo>
                  <a:pt x="93256" y="152539"/>
                </a:lnTo>
                <a:lnTo>
                  <a:pt x="102844" y="152539"/>
                </a:lnTo>
                <a:lnTo>
                  <a:pt x="102844" y="132410"/>
                </a:lnTo>
                <a:close/>
              </a:path>
              <a:path w="102869" h="155575">
                <a:moveTo>
                  <a:pt x="102844" y="80543"/>
                </a:moveTo>
                <a:lnTo>
                  <a:pt x="89179" y="80543"/>
                </a:lnTo>
                <a:lnTo>
                  <a:pt x="89179" y="121119"/>
                </a:lnTo>
                <a:lnTo>
                  <a:pt x="81146" y="129842"/>
                </a:lnTo>
                <a:lnTo>
                  <a:pt x="71283" y="137133"/>
                </a:lnTo>
                <a:lnTo>
                  <a:pt x="60056" y="142135"/>
                </a:lnTo>
                <a:lnTo>
                  <a:pt x="47929" y="143992"/>
                </a:lnTo>
                <a:lnTo>
                  <a:pt x="77754" y="143992"/>
                </a:lnTo>
                <a:lnTo>
                  <a:pt x="82045" y="140918"/>
                </a:lnTo>
                <a:lnTo>
                  <a:pt x="90068" y="132410"/>
                </a:lnTo>
                <a:lnTo>
                  <a:pt x="102844" y="132410"/>
                </a:lnTo>
                <a:lnTo>
                  <a:pt x="102844" y="80543"/>
                </a:lnTo>
                <a:close/>
              </a:path>
              <a:path w="102869" h="155575">
                <a:moveTo>
                  <a:pt x="55778" y="0"/>
                </a:moveTo>
                <a:lnTo>
                  <a:pt x="39230" y="1073"/>
                </a:lnTo>
                <a:lnTo>
                  <a:pt x="25598" y="3778"/>
                </a:lnTo>
                <a:lnTo>
                  <a:pt x="14635" y="7340"/>
                </a:lnTo>
                <a:lnTo>
                  <a:pt x="6096" y="10985"/>
                </a:lnTo>
                <a:lnTo>
                  <a:pt x="10160" y="22275"/>
                </a:lnTo>
                <a:lnTo>
                  <a:pt x="18399" y="18773"/>
                </a:lnTo>
                <a:lnTo>
                  <a:pt x="28571" y="15525"/>
                </a:lnTo>
                <a:lnTo>
                  <a:pt x="40435" y="13135"/>
                </a:lnTo>
                <a:lnTo>
                  <a:pt x="53746" y="12204"/>
                </a:lnTo>
                <a:lnTo>
                  <a:pt x="89371" y="12204"/>
                </a:lnTo>
                <a:lnTo>
                  <a:pt x="75878" y="3261"/>
                </a:lnTo>
                <a:lnTo>
                  <a:pt x="557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3522780" y="384197"/>
            <a:ext cx="120650" cy="206375"/>
          </a:xfrm>
          <a:custGeom>
            <a:avLst/>
            <a:gdLst/>
            <a:ahLst/>
            <a:cxnLst/>
            <a:rect l="l" t="t" r="r" b="b"/>
            <a:pathLst>
              <a:path w="120650" h="206375">
                <a:moveTo>
                  <a:pt x="120573" y="0"/>
                </a:moveTo>
                <a:lnTo>
                  <a:pt x="0" y="0"/>
                </a:lnTo>
                <a:lnTo>
                  <a:pt x="0" y="205917"/>
                </a:lnTo>
                <a:lnTo>
                  <a:pt x="120573" y="205917"/>
                </a:lnTo>
                <a:lnTo>
                  <a:pt x="120573" y="172669"/>
                </a:lnTo>
                <a:lnTo>
                  <a:pt x="38061" y="172669"/>
                </a:lnTo>
                <a:lnTo>
                  <a:pt x="38061" y="119887"/>
                </a:lnTo>
                <a:lnTo>
                  <a:pt x="98196" y="119887"/>
                </a:lnTo>
                <a:lnTo>
                  <a:pt x="101104" y="84493"/>
                </a:lnTo>
                <a:lnTo>
                  <a:pt x="38061" y="84493"/>
                </a:lnTo>
                <a:lnTo>
                  <a:pt x="38061" y="33858"/>
                </a:lnTo>
                <a:lnTo>
                  <a:pt x="120573" y="33858"/>
                </a:lnTo>
                <a:lnTo>
                  <a:pt x="1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654668" y="379619"/>
            <a:ext cx="131445" cy="213995"/>
          </a:xfrm>
          <a:custGeom>
            <a:avLst/>
            <a:gdLst/>
            <a:ahLst/>
            <a:cxnLst/>
            <a:rect l="l" t="t" r="r" b="b"/>
            <a:pathLst>
              <a:path w="131444" h="213995">
                <a:moveTo>
                  <a:pt x="61302" y="57962"/>
                </a:moveTo>
                <a:lnTo>
                  <a:pt x="37140" y="63168"/>
                </a:lnTo>
                <a:lnTo>
                  <a:pt x="17687" y="78325"/>
                </a:lnTo>
                <a:lnTo>
                  <a:pt x="4717" y="102748"/>
                </a:lnTo>
                <a:lnTo>
                  <a:pt x="0" y="135750"/>
                </a:lnTo>
                <a:lnTo>
                  <a:pt x="4544" y="170430"/>
                </a:lnTo>
                <a:lnTo>
                  <a:pt x="16959" y="194671"/>
                </a:lnTo>
                <a:lnTo>
                  <a:pt x="35420" y="208902"/>
                </a:lnTo>
                <a:lnTo>
                  <a:pt x="58102" y="213550"/>
                </a:lnTo>
                <a:lnTo>
                  <a:pt x="70914" y="211786"/>
                </a:lnTo>
                <a:lnTo>
                  <a:pt x="81680" y="207217"/>
                </a:lnTo>
                <a:lnTo>
                  <a:pt x="90102" y="200932"/>
                </a:lnTo>
                <a:lnTo>
                  <a:pt x="95884" y="194017"/>
                </a:lnTo>
                <a:lnTo>
                  <a:pt x="131025" y="194017"/>
                </a:lnTo>
                <a:lnTo>
                  <a:pt x="131025" y="184569"/>
                </a:lnTo>
                <a:lnTo>
                  <a:pt x="66827" y="184569"/>
                </a:lnTo>
                <a:lnTo>
                  <a:pt x="54730" y="181913"/>
                </a:lnTo>
                <a:lnTo>
                  <a:pt x="45686" y="173394"/>
                </a:lnTo>
                <a:lnTo>
                  <a:pt x="40022" y="158181"/>
                </a:lnTo>
                <a:lnTo>
                  <a:pt x="38061" y="135445"/>
                </a:lnTo>
                <a:lnTo>
                  <a:pt x="40113" y="113340"/>
                </a:lnTo>
                <a:lnTo>
                  <a:pt x="45977" y="98612"/>
                </a:lnTo>
                <a:lnTo>
                  <a:pt x="55217" y="90404"/>
                </a:lnTo>
                <a:lnTo>
                  <a:pt x="67398" y="87858"/>
                </a:lnTo>
                <a:lnTo>
                  <a:pt x="131025" y="87858"/>
                </a:lnTo>
                <a:lnTo>
                  <a:pt x="131025" y="72605"/>
                </a:lnTo>
                <a:lnTo>
                  <a:pt x="96748" y="72605"/>
                </a:lnTo>
                <a:lnTo>
                  <a:pt x="90065" y="66454"/>
                </a:lnTo>
                <a:lnTo>
                  <a:pt x="81859" y="61850"/>
                </a:lnTo>
                <a:lnTo>
                  <a:pt x="72236" y="58963"/>
                </a:lnTo>
                <a:lnTo>
                  <a:pt x="61302" y="57962"/>
                </a:lnTo>
                <a:close/>
              </a:path>
              <a:path w="131444" h="213995">
                <a:moveTo>
                  <a:pt x="131025" y="194017"/>
                </a:moveTo>
                <a:lnTo>
                  <a:pt x="95884" y="194017"/>
                </a:lnTo>
                <a:lnTo>
                  <a:pt x="100241" y="210489"/>
                </a:lnTo>
                <a:lnTo>
                  <a:pt x="131025" y="210489"/>
                </a:lnTo>
                <a:lnTo>
                  <a:pt x="131025" y="194017"/>
                </a:lnTo>
                <a:close/>
              </a:path>
              <a:path w="131444" h="213995">
                <a:moveTo>
                  <a:pt x="131025" y="87858"/>
                </a:moveTo>
                <a:lnTo>
                  <a:pt x="67398" y="87858"/>
                </a:lnTo>
                <a:lnTo>
                  <a:pt x="75284" y="88487"/>
                </a:lnTo>
                <a:lnTo>
                  <a:pt x="82294" y="90144"/>
                </a:lnTo>
                <a:lnTo>
                  <a:pt x="88321" y="92487"/>
                </a:lnTo>
                <a:lnTo>
                  <a:pt x="93256" y="95173"/>
                </a:lnTo>
                <a:lnTo>
                  <a:pt x="93256" y="171754"/>
                </a:lnTo>
                <a:lnTo>
                  <a:pt x="87410" y="177100"/>
                </a:lnTo>
                <a:lnTo>
                  <a:pt x="80913" y="181133"/>
                </a:lnTo>
                <a:lnTo>
                  <a:pt x="73980" y="183681"/>
                </a:lnTo>
                <a:lnTo>
                  <a:pt x="66827" y="184569"/>
                </a:lnTo>
                <a:lnTo>
                  <a:pt x="131025" y="184569"/>
                </a:lnTo>
                <a:lnTo>
                  <a:pt x="131025" y="87858"/>
                </a:lnTo>
                <a:close/>
              </a:path>
              <a:path w="131444" h="213995">
                <a:moveTo>
                  <a:pt x="131025" y="0"/>
                </a:moveTo>
                <a:lnTo>
                  <a:pt x="93256" y="0"/>
                </a:lnTo>
                <a:lnTo>
                  <a:pt x="93256" y="45148"/>
                </a:lnTo>
                <a:lnTo>
                  <a:pt x="131025" y="72605"/>
                </a:lnTo>
                <a:lnTo>
                  <a:pt x="1310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3809240" y="440636"/>
            <a:ext cx="127000" cy="153035"/>
          </a:xfrm>
          <a:custGeom>
            <a:avLst/>
            <a:gdLst/>
            <a:ahLst/>
            <a:cxnLst/>
            <a:rect l="l" t="t" r="r" b="b"/>
            <a:pathLst>
              <a:path w="127000" h="153034">
                <a:moveTo>
                  <a:pt x="37757" y="0"/>
                </a:moveTo>
                <a:lnTo>
                  <a:pt x="0" y="0"/>
                </a:lnTo>
                <a:lnTo>
                  <a:pt x="34" y="90906"/>
                </a:lnTo>
                <a:lnTo>
                  <a:pt x="3093" y="117652"/>
                </a:lnTo>
                <a:lnTo>
                  <a:pt x="12558" y="137009"/>
                </a:lnTo>
                <a:lnTo>
                  <a:pt x="28669" y="148642"/>
                </a:lnTo>
                <a:lnTo>
                  <a:pt x="51701" y="152526"/>
                </a:lnTo>
                <a:lnTo>
                  <a:pt x="67271" y="150477"/>
                </a:lnTo>
                <a:lnTo>
                  <a:pt x="79922" y="145281"/>
                </a:lnTo>
                <a:lnTo>
                  <a:pt x="89576" y="138371"/>
                </a:lnTo>
                <a:lnTo>
                  <a:pt x="96151" y="131178"/>
                </a:lnTo>
                <a:lnTo>
                  <a:pt x="126949" y="131178"/>
                </a:lnTo>
                <a:lnTo>
                  <a:pt x="126949" y="122021"/>
                </a:lnTo>
                <a:lnTo>
                  <a:pt x="62750" y="122021"/>
                </a:lnTo>
                <a:lnTo>
                  <a:pt x="51612" y="120376"/>
                </a:lnTo>
                <a:lnTo>
                  <a:pt x="43824" y="115041"/>
                </a:lnTo>
                <a:lnTo>
                  <a:pt x="39251" y="105417"/>
                </a:lnTo>
                <a:lnTo>
                  <a:pt x="37757" y="90906"/>
                </a:lnTo>
                <a:lnTo>
                  <a:pt x="37757" y="0"/>
                </a:lnTo>
                <a:close/>
              </a:path>
              <a:path w="127000" h="153034">
                <a:moveTo>
                  <a:pt x="126949" y="131178"/>
                </a:moveTo>
                <a:lnTo>
                  <a:pt x="96151" y="131178"/>
                </a:lnTo>
                <a:lnTo>
                  <a:pt x="101968" y="149478"/>
                </a:lnTo>
                <a:lnTo>
                  <a:pt x="126949" y="149478"/>
                </a:lnTo>
                <a:lnTo>
                  <a:pt x="126949" y="131178"/>
                </a:lnTo>
                <a:close/>
              </a:path>
              <a:path w="127000" h="153034">
                <a:moveTo>
                  <a:pt x="126949" y="0"/>
                </a:moveTo>
                <a:lnTo>
                  <a:pt x="88315" y="0"/>
                </a:lnTo>
                <a:lnTo>
                  <a:pt x="88315" y="113169"/>
                </a:lnTo>
                <a:lnTo>
                  <a:pt x="82885" y="116615"/>
                </a:lnTo>
                <a:lnTo>
                  <a:pt x="76723" y="119429"/>
                </a:lnTo>
                <a:lnTo>
                  <a:pt x="69967" y="121326"/>
                </a:lnTo>
                <a:lnTo>
                  <a:pt x="62750" y="122021"/>
                </a:lnTo>
                <a:lnTo>
                  <a:pt x="126949" y="122021"/>
                </a:lnTo>
                <a:lnTo>
                  <a:pt x="1269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3955652" y="437579"/>
            <a:ext cx="116839" cy="155575"/>
          </a:xfrm>
          <a:custGeom>
            <a:avLst/>
            <a:gdLst/>
            <a:ahLst/>
            <a:cxnLst/>
            <a:rect l="l" t="t" r="r" b="b"/>
            <a:pathLst>
              <a:path w="116840" h="155575">
                <a:moveTo>
                  <a:pt x="67690" y="0"/>
                </a:moveTo>
                <a:lnTo>
                  <a:pt x="39342" y="5290"/>
                </a:lnTo>
                <a:lnTo>
                  <a:pt x="18048" y="20591"/>
                </a:lnTo>
                <a:lnTo>
                  <a:pt x="4652" y="45043"/>
                </a:lnTo>
                <a:lnTo>
                  <a:pt x="0" y="77787"/>
                </a:lnTo>
                <a:lnTo>
                  <a:pt x="4657" y="112082"/>
                </a:lnTo>
                <a:lnTo>
                  <a:pt x="18084" y="136366"/>
                </a:lnTo>
                <a:lnTo>
                  <a:pt x="39465" y="150810"/>
                </a:lnTo>
                <a:lnTo>
                  <a:pt x="67983" y="155587"/>
                </a:lnTo>
                <a:lnTo>
                  <a:pt x="83535" y="154180"/>
                </a:lnTo>
                <a:lnTo>
                  <a:pt x="97396" y="150742"/>
                </a:lnTo>
                <a:lnTo>
                  <a:pt x="108752" y="146447"/>
                </a:lnTo>
                <a:lnTo>
                  <a:pt x="116789" y="142468"/>
                </a:lnTo>
                <a:lnTo>
                  <a:pt x="112591" y="125387"/>
                </a:lnTo>
                <a:lnTo>
                  <a:pt x="71183" y="125387"/>
                </a:lnTo>
                <a:lnTo>
                  <a:pt x="57391" y="122712"/>
                </a:lnTo>
                <a:lnTo>
                  <a:pt x="47169" y="114288"/>
                </a:lnTo>
                <a:lnTo>
                  <a:pt x="40817" y="99514"/>
                </a:lnTo>
                <a:lnTo>
                  <a:pt x="38633" y="77787"/>
                </a:lnTo>
                <a:lnTo>
                  <a:pt x="40894" y="56196"/>
                </a:lnTo>
                <a:lnTo>
                  <a:pt x="47351" y="41411"/>
                </a:lnTo>
                <a:lnTo>
                  <a:pt x="57514" y="32917"/>
                </a:lnTo>
                <a:lnTo>
                  <a:pt x="70891" y="30200"/>
                </a:lnTo>
                <a:lnTo>
                  <a:pt x="109956" y="30200"/>
                </a:lnTo>
                <a:lnTo>
                  <a:pt x="116497" y="12204"/>
                </a:lnTo>
                <a:lnTo>
                  <a:pt x="105767" y="6820"/>
                </a:lnTo>
                <a:lnTo>
                  <a:pt x="94056" y="3011"/>
                </a:lnTo>
                <a:lnTo>
                  <a:pt x="81364" y="747"/>
                </a:lnTo>
                <a:lnTo>
                  <a:pt x="67690" y="0"/>
                </a:lnTo>
                <a:close/>
              </a:path>
              <a:path w="116840" h="155575">
                <a:moveTo>
                  <a:pt x="109816" y="114096"/>
                </a:moveTo>
                <a:lnTo>
                  <a:pt x="101940" y="118175"/>
                </a:lnTo>
                <a:lnTo>
                  <a:pt x="92567" y="121799"/>
                </a:lnTo>
                <a:lnTo>
                  <a:pt x="82159" y="124394"/>
                </a:lnTo>
                <a:lnTo>
                  <a:pt x="71183" y="125387"/>
                </a:lnTo>
                <a:lnTo>
                  <a:pt x="112591" y="125387"/>
                </a:lnTo>
                <a:lnTo>
                  <a:pt x="109816" y="114096"/>
                </a:lnTo>
                <a:close/>
              </a:path>
              <a:path w="116840" h="155575">
                <a:moveTo>
                  <a:pt x="109956" y="30200"/>
                </a:moveTo>
                <a:lnTo>
                  <a:pt x="70891" y="30200"/>
                </a:lnTo>
                <a:lnTo>
                  <a:pt x="80311" y="30729"/>
                </a:lnTo>
                <a:lnTo>
                  <a:pt x="89627" y="32373"/>
                </a:lnTo>
                <a:lnTo>
                  <a:pt x="98509" y="35220"/>
                </a:lnTo>
                <a:lnTo>
                  <a:pt x="106629" y="39357"/>
                </a:lnTo>
                <a:lnTo>
                  <a:pt x="109956" y="30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080863" y="437575"/>
            <a:ext cx="120650" cy="155575"/>
          </a:xfrm>
          <a:custGeom>
            <a:avLst/>
            <a:gdLst/>
            <a:ahLst/>
            <a:cxnLst/>
            <a:rect l="l" t="t" r="r" b="b"/>
            <a:pathLst>
              <a:path w="120650" h="155575">
                <a:moveTo>
                  <a:pt x="115737" y="30505"/>
                </a:moveTo>
                <a:lnTo>
                  <a:pt x="58686" y="30505"/>
                </a:lnTo>
                <a:lnTo>
                  <a:pt x="68721" y="31760"/>
                </a:lnTo>
                <a:lnTo>
                  <a:pt x="76631" y="35961"/>
                </a:lnTo>
                <a:lnTo>
                  <a:pt x="81818" y="43765"/>
                </a:lnTo>
                <a:lnTo>
                  <a:pt x="83680" y="55829"/>
                </a:lnTo>
                <a:lnTo>
                  <a:pt x="83680" y="63461"/>
                </a:lnTo>
                <a:lnTo>
                  <a:pt x="53746" y="63461"/>
                </a:lnTo>
                <a:lnTo>
                  <a:pt x="30887" y="66469"/>
                </a:lnTo>
                <a:lnTo>
                  <a:pt x="14019" y="75168"/>
                </a:lnTo>
                <a:lnTo>
                  <a:pt x="3577" y="89072"/>
                </a:lnTo>
                <a:lnTo>
                  <a:pt x="0" y="107695"/>
                </a:lnTo>
                <a:lnTo>
                  <a:pt x="3441" y="127277"/>
                </a:lnTo>
                <a:lnTo>
                  <a:pt x="13147" y="142395"/>
                </a:lnTo>
                <a:lnTo>
                  <a:pt x="28192" y="152137"/>
                </a:lnTo>
                <a:lnTo>
                  <a:pt x="47650" y="155587"/>
                </a:lnTo>
                <a:lnTo>
                  <a:pt x="61574" y="153804"/>
                </a:lnTo>
                <a:lnTo>
                  <a:pt x="73212" y="149104"/>
                </a:lnTo>
                <a:lnTo>
                  <a:pt x="82454" y="142461"/>
                </a:lnTo>
                <a:lnTo>
                  <a:pt x="89192" y="134848"/>
                </a:lnTo>
                <a:lnTo>
                  <a:pt x="120281" y="134848"/>
                </a:lnTo>
                <a:lnTo>
                  <a:pt x="120281" y="128435"/>
                </a:lnTo>
                <a:lnTo>
                  <a:pt x="58407" y="128435"/>
                </a:lnTo>
                <a:lnTo>
                  <a:pt x="49079" y="126934"/>
                </a:lnTo>
                <a:lnTo>
                  <a:pt x="42452" y="122604"/>
                </a:lnTo>
                <a:lnTo>
                  <a:pt x="38497" y="115699"/>
                </a:lnTo>
                <a:lnTo>
                  <a:pt x="37185" y="106476"/>
                </a:lnTo>
                <a:lnTo>
                  <a:pt x="38565" y="98709"/>
                </a:lnTo>
                <a:lnTo>
                  <a:pt x="42779" y="92629"/>
                </a:lnTo>
                <a:lnTo>
                  <a:pt x="49937" y="88665"/>
                </a:lnTo>
                <a:lnTo>
                  <a:pt x="60147" y="87248"/>
                </a:lnTo>
                <a:lnTo>
                  <a:pt x="120281" y="87248"/>
                </a:lnTo>
                <a:lnTo>
                  <a:pt x="120281" y="57657"/>
                </a:lnTo>
                <a:lnTo>
                  <a:pt x="116926" y="32564"/>
                </a:lnTo>
                <a:lnTo>
                  <a:pt x="115737" y="30505"/>
                </a:lnTo>
                <a:close/>
              </a:path>
              <a:path w="120650" h="155575">
                <a:moveTo>
                  <a:pt x="120281" y="134848"/>
                </a:moveTo>
                <a:lnTo>
                  <a:pt x="89192" y="134848"/>
                </a:lnTo>
                <a:lnTo>
                  <a:pt x="94424" y="152539"/>
                </a:lnTo>
                <a:lnTo>
                  <a:pt x="120281" y="152539"/>
                </a:lnTo>
                <a:lnTo>
                  <a:pt x="120281" y="134848"/>
                </a:lnTo>
                <a:close/>
              </a:path>
              <a:path w="120650" h="155575">
                <a:moveTo>
                  <a:pt x="120281" y="87248"/>
                </a:moveTo>
                <a:lnTo>
                  <a:pt x="83680" y="87248"/>
                </a:lnTo>
                <a:lnTo>
                  <a:pt x="83680" y="118376"/>
                </a:lnTo>
                <a:lnTo>
                  <a:pt x="78050" y="122391"/>
                </a:lnTo>
                <a:lnTo>
                  <a:pt x="71801" y="125577"/>
                </a:lnTo>
                <a:lnTo>
                  <a:pt x="65172" y="127677"/>
                </a:lnTo>
                <a:lnTo>
                  <a:pt x="58407" y="128435"/>
                </a:lnTo>
                <a:lnTo>
                  <a:pt x="120281" y="128435"/>
                </a:lnTo>
                <a:lnTo>
                  <a:pt x="120281" y="87248"/>
                </a:lnTo>
                <a:close/>
              </a:path>
              <a:path w="120650" h="155575">
                <a:moveTo>
                  <a:pt x="62471" y="0"/>
                </a:moveTo>
                <a:lnTo>
                  <a:pt x="46270" y="1006"/>
                </a:lnTo>
                <a:lnTo>
                  <a:pt x="31378" y="3702"/>
                </a:lnTo>
                <a:lnTo>
                  <a:pt x="18015" y="7597"/>
                </a:lnTo>
                <a:lnTo>
                  <a:pt x="6400" y="12204"/>
                </a:lnTo>
                <a:lnTo>
                  <a:pt x="15989" y="40576"/>
                </a:lnTo>
                <a:lnTo>
                  <a:pt x="25187" y="36688"/>
                </a:lnTo>
                <a:lnTo>
                  <a:pt x="35371" y="33483"/>
                </a:lnTo>
                <a:lnTo>
                  <a:pt x="46537" y="31307"/>
                </a:lnTo>
                <a:lnTo>
                  <a:pt x="58686" y="30505"/>
                </a:lnTo>
                <a:lnTo>
                  <a:pt x="115737" y="30505"/>
                </a:lnTo>
                <a:lnTo>
                  <a:pt x="106516" y="14531"/>
                </a:lnTo>
                <a:lnTo>
                  <a:pt x="88536" y="3647"/>
                </a:lnTo>
                <a:lnTo>
                  <a:pt x="62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4220314" y="437579"/>
            <a:ext cx="116839" cy="155575"/>
          </a:xfrm>
          <a:custGeom>
            <a:avLst/>
            <a:gdLst/>
            <a:ahLst/>
            <a:cxnLst/>
            <a:rect l="l" t="t" r="r" b="b"/>
            <a:pathLst>
              <a:path w="116840" h="155575">
                <a:moveTo>
                  <a:pt x="67690" y="0"/>
                </a:moveTo>
                <a:lnTo>
                  <a:pt x="39342" y="5290"/>
                </a:lnTo>
                <a:lnTo>
                  <a:pt x="18048" y="20591"/>
                </a:lnTo>
                <a:lnTo>
                  <a:pt x="4652" y="45043"/>
                </a:lnTo>
                <a:lnTo>
                  <a:pt x="0" y="77787"/>
                </a:lnTo>
                <a:lnTo>
                  <a:pt x="4657" y="112082"/>
                </a:lnTo>
                <a:lnTo>
                  <a:pt x="18084" y="136366"/>
                </a:lnTo>
                <a:lnTo>
                  <a:pt x="39465" y="150810"/>
                </a:lnTo>
                <a:lnTo>
                  <a:pt x="67983" y="155587"/>
                </a:lnTo>
                <a:lnTo>
                  <a:pt x="83535" y="154180"/>
                </a:lnTo>
                <a:lnTo>
                  <a:pt x="97396" y="150742"/>
                </a:lnTo>
                <a:lnTo>
                  <a:pt x="108752" y="146447"/>
                </a:lnTo>
                <a:lnTo>
                  <a:pt x="116789" y="142468"/>
                </a:lnTo>
                <a:lnTo>
                  <a:pt x="112591" y="125387"/>
                </a:lnTo>
                <a:lnTo>
                  <a:pt x="71183" y="125387"/>
                </a:lnTo>
                <a:lnTo>
                  <a:pt x="57391" y="122712"/>
                </a:lnTo>
                <a:lnTo>
                  <a:pt x="47169" y="114288"/>
                </a:lnTo>
                <a:lnTo>
                  <a:pt x="40817" y="99514"/>
                </a:lnTo>
                <a:lnTo>
                  <a:pt x="38633" y="77787"/>
                </a:lnTo>
                <a:lnTo>
                  <a:pt x="40894" y="56196"/>
                </a:lnTo>
                <a:lnTo>
                  <a:pt x="47351" y="41411"/>
                </a:lnTo>
                <a:lnTo>
                  <a:pt x="57514" y="32917"/>
                </a:lnTo>
                <a:lnTo>
                  <a:pt x="70891" y="30200"/>
                </a:lnTo>
                <a:lnTo>
                  <a:pt x="109956" y="30200"/>
                </a:lnTo>
                <a:lnTo>
                  <a:pt x="116497" y="12204"/>
                </a:lnTo>
                <a:lnTo>
                  <a:pt x="105767" y="6820"/>
                </a:lnTo>
                <a:lnTo>
                  <a:pt x="94056" y="3011"/>
                </a:lnTo>
                <a:lnTo>
                  <a:pt x="81364" y="747"/>
                </a:lnTo>
                <a:lnTo>
                  <a:pt x="67690" y="0"/>
                </a:lnTo>
                <a:close/>
              </a:path>
              <a:path w="116840" h="155575">
                <a:moveTo>
                  <a:pt x="109816" y="114096"/>
                </a:moveTo>
                <a:lnTo>
                  <a:pt x="101940" y="118175"/>
                </a:lnTo>
                <a:lnTo>
                  <a:pt x="92567" y="121799"/>
                </a:lnTo>
                <a:lnTo>
                  <a:pt x="82159" y="124394"/>
                </a:lnTo>
                <a:lnTo>
                  <a:pt x="71183" y="125387"/>
                </a:lnTo>
                <a:lnTo>
                  <a:pt x="112591" y="125387"/>
                </a:lnTo>
                <a:lnTo>
                  <a:pt x="109816" y="114096"/>
                </a:lnTo>
                <a:close/>
              </a:path>
              <a:path w="116840" h="155575">
                <a:moveTo>
                  <a:pt x="109956" y="30200"/>
                </a:moveTo>
                <a:lnTo>
                  <a:pt x="70891" y="30200"/>
                </a:lnTo>
                <a:lnTo>
                  <a:pt x="80311" y="30729"/>
                </a:lnTo>
                <a:lnTo>
                  <a:pt x="89627" y="32373"/>
                </a:lnTo>
                <a:lnTo>
                  <a:pt x="98509" y="35220"/>
                </a:lnTo>
                <a:lnTo>
                  <a:pt x="106629" y="39357"/>
                </a:lnTo>
                <a:lnTo>
                  <a:pt x="109956" y="30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348724" y="379613"/>
            <a:ext cx="54610" cy="210820"/>
          </a:xfrm>
          <a:custGeom>
            <a:avLst/>
            <a:gdLst/>
            <a:ahLst/>
            <a:cxnLst/>
            <a:rect l="l" t="t" r="r" b="b"/>
            <a:pathLst>
              <a:path w="54609" h="210820">
                <a:moveTo>
                  <a:pt x="54330" y="61023"/>
                </a:moveTo>
                <a:lnTo>
                  <a:pt x="0" y="61023"/>
                </a:lnTo>
                <a:lnTo>
                  <a:pt x="0" y="86029"/>
                </a:lnTo>
                <a:lnTo>
                  <a:pt x="16560" y="89687"/>
                </a:lnTo>
                <a:lnTo>
                  <a:pt x="16560" y="210502"/>
                </a:lnTo>
                <a:lnTo>
                  <a:pt x="54330" y="210502"/>
                </a:lnTo>
                <a:lnTo>
                  <a:pt x="54330" y="61023"/>
                </a:lnTo>
                <a:close/>
              </a:path>
              <a:path w="54609" h="210820">
                <a:moveTo>
                  <a:pt x="53746" y="0"/>
                </a:moveTo>
                <a:lnTo>
                  <a:pt x="15392" y="0"/>
                </a:lnTo>
                <a:lnTo>
                  <a:pt x="15392" y="36309"/>
                </a:lnTo>
                <a:lnTo>
                  <a:pt x="53746" y="36309"/>
                </a:lnTo>
                <a:lnTo>
                  <a:pt x="53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4422511" y="437583"/>
            <a:ext cx="133985" cy="155575"/>
          </a:xfrm>
          <a:custGeom>
            <a:avLst/>
            <a:gdLst/>
            <a:ahLst/>
            <a:cxnLst/>
            <a:rect l="l" t="t" r="r" b="b"/>
            <a:pathLst>
              <a:path w="133984" h="155575">
                <a:moveTo>
                  <a:pt x="66814" y="0"/>
                </a:moveTo>
                <a:lnTo>
                  <a:pt x="37992" y="5929"/>
                </a:lnTo>
                <a:lnTo>
                  <a:pt x="17067" y="22267"/>
                </a:lnTo>
                <a:lnTo>
                  <a:pt x="4312" y="46843"/>
                </a:lnTo>
                <a:lnTo>
                  <a:pt x="0" y="77482"/>
                </a:lnTo>
                <a:lnTo>
                  <a:pt x="4435" y="111310"/>
                </a:lnTo>
                <a:lnTo>
                  <a:pt x="17395" y="135756"/>
                </a:lnTo>
                <a:lnTo>
                  <a:pt x="38361" y="150591"/>
                </a:lnTo>
                <a:lnTo>
                  <a:pt x="66814" y="155587"/>
                </a:lnTo>
                <a:lnTo>
                  <a:pt x="95151" y="150548"/>
                </a:lnTo>
                <a:lnTo>
                  <a:pt x="116135" y="135642"/>
                </a:lnTo>
                <a:lnTo>
                  <a:pt x="121117" y="126288"/>
                </a:lnTo>
                <a:lnTo>
                  <a:pt x="66814" y="126288"/>
                </a:lnTo>
                <a:lnTo>
                  <a:pt x="54658" y="123554"/>
                </a:lnTo>
                <a:lnTo>
                  <a:pt x="46043" y="114930"/>
                </a:lnTo>
                <a:lnTo>
                  <a:pt x="40915" y="99783"/>
                </a:lnTo>
                <a:lnTo>
                  <a:pt x="39217" y="77482"/>
                </a:lnTo>
                <a:lnTo>
                  <a:pt x="41038" y="54848"/>
                </a:lnTo>
                <a:lnTo>
                  <a:pt x="46372" y="39849"/>
                </a:lnTo>
                <a:lnTo>
                  <a:pt x="55028" y="31541"/>
                </a:lnTo>
                <a:lnTo>
                  <a:pt x="66814" y="28981"/>
                </a:lnTo>
                <a:lnTo>
                  <a:pt x="119876" y="28981"/>
                </a:lnTo>
                <a:lnTo>
                  <a:pt x="116354" y="22267"/>
                </a:lnTo>
                <a:lnTo>
                  <a:pt x="95398" y="5929"/>
                </a:lnTo>
                <a:lnTo>
                  <a:pt x="66814" y="0"/>
                </a:lnTo>
                <a:close/>
              </a:path>
              <a:path w="133984" h="155575">
                <a:moveTo>
                  <a:pt x="119876" y="28981"/>
                </a:moveTo>
                <a:lnTo>
                  <a:pt x="66814" y="28981"/>
                </a:lnTo>
                <a:lnTo>
                  <a:pt x="78653" y="31496"/>
                </a:lnTo>
                <a:lnTo>
                  <a:pt x="87414" y="39730"/>
                </a:lnTo>
                <a:lnTo>
                  <a:pt x="92850" y="54714"/>
                </a:lnTo>
                <a:lnTo>
                  <a:pt x="94716" y="77482"/>
                </a:lnTo>
                <a:lnTo>
                  <a:pt x="92971" y="100169"/>
                </a:lnTo>
                <a:lnTo>
                  <a:pt x="87737" y="115273"/>
                </a:lnTo>
                <a:lnTo>
                  <a:pt x="79018" y="123683"/>
                </a:lnTo>
                <a:lnTo>
                  <a:pt x="66814" y="126288"/>
                </a:lnTo>
                <a:lnTo>
                  <a:pt x="121117" y="126288"/>
                </a:lnTo>
                <a:lnTo>
                  <a:pt x="129165" y="111182"/>
                </a:lnTo>
                <a:lnTo>
                  <a:pt x="133642" y="77482"/>
                </a:lnTo>
                <a:lnTo>
                  <a:pt x="129247" y="46843"/>
                </a:lnTo>
                <a:lnTo>
                  <a:pt x="119876" y="289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574749" y="437575"/>
            <a:ext cx="127635" cy="153035"/>
          </a:xfrm>
          <a:custGeom>
            <a:avLst/>
            <a:gdLst/>
            <a:ahLst/>
            <a:cxnLst/>
            <a:rect l="l" t="t" r="r" b="b"/>
            <a:pathLst>
              <a:path w="127634" h="153034">
                <a:moveTo>
                  <a:pt x="26149" y="3060"/>
                </a:moveTo>
                <a:lnTo>
                  <a:pt x="0" y="3060"/>
                </a:lnTo>
                <a:lnTo>
                  <a:pt x="0" y="152539"/>
                </a:lnTo>
                <a:lnTo>
                  <a:pt x="38061" y="152539"/>
                </a:lnTo>
                <a:lnTo>
                  <a:pt x="38061" y="39662"/>
                </a:lnTo>
                <a:lnTo>
                  <a:pt x="43393" y="36302"/>
                </a:lnTo>
                <a:lnTo>
                  <a:pt x="49352" y="33369"/>
                </a:lnTo>
                <a:lnTo>
                  <a:pt x="55910" y="31293"/>
                </a:lnTo>
                <a:lnTo>
                  <a:pt x="63042" y="30505"/>
                </a:lnTo>
                <a:lnTo>
                  <a:pt x="122480" y="30505"/>
                </a:lnTo>
                <a:lnTo>
                  <a:pt x="117632" y="20142"/>
                </a:lnTo>
                <a:lnTo>
                  <a:pt x="31953" y="20142"/>
                </a:lnTo>
                <a:lnTo>
                  <a:pt x="26149" y="3060"/>
                </a:lnTo>
                <a:close/>
              </a:path>
              <a:path w="127634" h="153034">
                <a:moveTo>
                  <a:pt x="122480" y="30505"/>
                </a:moveTo>
                <a:lnTo>
                  <a:pt x="63042" y="30505"/>
                </a:lnTo>
                <a:lnTo>
                  <a:pt x="74388" y="32527"/>
                </a:lnTo>
                <a:lnTo>
                  <a:pt x="82359" y="38668"/>
                </a:lnTo>
                <a:lnTo>
                  <a:pt x="87063" y="49043"/>
                </a:lnTo>
                <a:lnTo>
                  <a:pt x="88607" y="63766"/>
                </a:lnTo>
                <a:lnTo>
                  <a:pt x="88607" y="152539"/>
                </a:lnTo>
                <a:lnTo>
                  <a:pt x="127254" y="152539"/>
                </a:lnTo>
                <a:lnTo>
                  <a:pt x="127254" y="60096"/>
                </a:lnTo>
                <a:lnTo>
                  <a:pt x="124466" y="34750"/>
                </a:lnTo>
                <a:lnTo>
                  <a:pt x="122480" y="30505"/>
                </a:lnTo>
                <a:close/>
              </a:path>
              <a:path w="127634" h="153034">
                <a:moveTo>
                  <a:pt x="76987" y="0"/>
                </a:moveTo>
                <a:lnTo>
                  <a:pt x="62148" y="1730"/>
                </a:lnTo>
                <a:lnTo>
                  <a:pt x="49569" y="6294"/>
                </a:lnTo>
                <a:lnTo>
                  <a:pt x="39441" y="12746"/>
                </a:lnTo>
                <a:lnTo>
                  <a:pt x="31953" y="20142"/>
                </a:lnTo>
                <a:lnTo>
                  <a:pt x="117632" y="20142"/>
                </a:lnTo>
                <a:lnTo>
                  <a:pt x="115631" y="15865"/>
                </a:lnTo>
                <a:lnTo>
                  <a:pt x="100041" y="4071"/>
                </a:lnTo>
                <a:lnTo>
                  <a:pt x="769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4717675" y="437575"/>
            <a:ext cx="120650" cy="155575"/>
          </a:xfrm>
          <a:custGeom>
            <a:avLst/>
            <a:gdLst/>
            <a:ahLst/>
            <a:cxnLst/>
            <a:rect l="l" t="t" r="r" b="b"/>
            <a:pathLst>
              <a:path w="120650" h="155575">
                <a:moveTo>
                  <a:pt x="115737" y="30505"/>
                </a:moveTo>
                <a:lnTo>
                  <a:pt x="58686" y="30505"/>
                </a:lnTo>
                <a:lnTo>
                  <a:pt x="68721" y="31760"/>
                </a:lnTo>
                <a:lnTo>
                  <a:pt x="76631" y="35961"/>
                </a:lnTo>
                <a:lnTo>
                  <a:pt x="81818" y="43765"/>
                </a:lnTo>
                <a:lnTo>
                  <a:pt x="83680" y="55829"/>
                </a:lnTo>
                <a:lnTo>
                  <a:pt x="83680" y="63461"/>
                </a:lnTo>
                <a:lnTo>
                  <a:pt x="53746" y="63461"/>
                </a:lnTo>
                <a:lnTo>
                  <a:pt x="30887" y="66469"/>
                </a:lnTo>
                <a:lnTo>
                  <a:pt x="14019" y="75168"/>
                </a:lnTo>
                <a:lnTo>
                  <a:pt x="3577" y="89072"/>
                </a:lnTo>
                <a:lnTo>
                  <a:pt x="0" y="107695"/>
                </a:lnTo>
                <a:lnTo>
                  <a:pt x="3441" y="127277"/>
                </a:lnTo>
                <a:lnTo>
                  <a:pt x="13147" y="142395"/>
                </a:lnTo>
                <a:lnTo>
                  <a:pt x="28192" y="152137"/>
                </a:lnTo>
                <a:lnTo>
                  <a:pt x="47650" y="155587"/>
                </a:lnTo>
                <a:lnTo>
                  <a:pt x="61574" y="153804"/>
                </a:lnTo>
                <a:lnTo>
                  <a:pt x="73212" y="149104"/>
                </a:lnTo>
                <a:lnTo>
                  <a:pt x="82454" y="142461"/>
                </a:lnTo>
                <a:lnTo>
                  <a:pt x="89192" y="134848"/>
                </a:lnTo>
                <a:lnTo>
                  <a:pt x="120281" y="134848"/>
                </a:lnTo>
                <a:lnTo>
                  <a:pt x="120281" y="128435"/>
                </a:lnTo>
                <a:lnTo>
                  <a:pt x="58407" y="128435"/>
                </a:lnTo>
                <a:lnTo>
                  <a:pt x="49079" y="126934"/>
                </a:lnTo>
                <a:lnTo>
                  <a:pt x="42452" y="122604"/>
                </a:lnTo>
                <a:lnTo>
                  <a:pt x="38497" y="115699"/>
                </a:lnTo>
                <a:lnTo>
                  <a:pt x="37185" y="106476"/>
                </a:lnTo>
                <a:lnTo>
                  <a:pt x="38565" y="98709"/>
                </a:lnTo>
                <a:lnTo>
                  <a:pt x="42779" y="92629"/>
                </a:lnTo>
                <a:lnTo>
                  <a:pt x="49937" y="88665"/>
                </a:lnTo>
                <a:lnTo>
                  <a:pt x="60147" y="87248"/>
                </a:lnTo>
                <a:lnTo>
                  <a:pt x="120281" y="87248"/>
                </a:lnTo>
                <a:lnTo>
                  <a:pt x="120281" y="57657"/>
                </a:lnTo>
                <a:lnTo>
                  <a:pt x="116926" y="32564"/>
                </a:lnTo>
                <a:lnTo>
                  <a:pt x="115737" y="30505"/>
                </a:lnTo>
                <a:close/>
              </a:path>
              <a:path w="120650" h="155575">
                <a:moveTo>
                  <a:pt x="120281" y="134848"/>
                </a:moveTo>
                <a:lnTo>
                  <a:pt x="89192" y="134848"/>
                </a:lnTo>
                <a:lnTo>
                  <a:pt x="94424" y="152539"/>
                </a:lnTo>
                <a:lnTo>
                  <a:pt x="120281" y="152539"/>
                </a:lnTo>
                <a:lnTo>
                  <a:pt x="120281" y="134848"/>
                </a:lnTo>
                <a:close/>
              </a:path>
              <a:path w="120650" h="155575">
                <a:moveTo>
                  <a:pt x="120281" y="87248"/>
                </a:moveTo>
                <a:lnTo>
                  <a:pt x="83680" y="87248"/>
                </a:lnTo>
                <a:lnTo>
                  <a:pt x="83680" y="118376"/>
                </a:lnTo>
                <a:lnTo>
                  <a:pt x="78050" y="122391"/>
                </a:lnTo>
                <a:lnTo>
                  <a:pt x="71801" y="125577"/>
                </a:lnTo>
                <a:lnTo>
                  <a:pt x="65172" y="127677"/>
                </a:lnTo>
                <a:lnTo>
                  <a:pt x="58407" y="128435"/>
                </a:lnTo>
                <a:lnTo>
                  <a:pt x="120281" y="128435"/>
                </a:lnTo>
                <a:lnTo>
                  <a:pt x="120281" y="87248"/>
                </a:lnTo>
                <a:close/>
              </a:path>
              <a:path w="120650" h="155575">
                <a:moveTo>
                  <a:pt x="62471" y="0"/>
                </a:moveTo>
                <a:lnTo>
                  <a:pt x="46271" y="1006"/>
                </a:lnTo>
                <a:lnTo>
                  <a:pt x="31383" y="3702"/>
                </a:lnTo>
                <a:lnTo>
                  <a:pt x="18021" y="7597"/>
                </a:lnTo>
                <a:lnTo>
                  <a:pt x="6400" y="12204"/>
                </a:lnTo>
                <a:lnTo>
                  <a:pt x="15989" y="40576"/>
                </a:lnTo>
                <a:lnTo>
                  <a:pt x="25187" y="36688"/>
                </a:lnTo>
                <a:lnTo>
                  <a:pt x="35371" y="33483"/>
                </a:lnTo>
                <a:lnTo>
                  <a:pt x="46537" y="31307"/>
                </a:lnTo>
                <a:lnTo>
                  <a:pt x="58686" y="30505"/>
                </a:lnTo>
                <a:lnTo>
                  <a:pt x="115737" y="30505"/>
                </a:lnTo>
                <a:lnTo>
                  <a:pt x="106516" y="14531"/>
                </a:lnTo>
                <a:lnTo>
                  <a:pt x="88536" y="3647"/>
                </a:lnTo>
                <a:lnTo>
                  <a:pt x="62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862063" y="379615"/>
            <a:ext cx="60960" cy="213995"/>
          </a:xfrm>
          <a:custGeom>
            <a:avLst/>
            <a:gdLst/>
            <a:ahLst/>
            <a:cxnLst/>
            <a:rect l="l" t="t" r="r" b="b"/>
            <a:pathLst>
              <a:path w="60959" h="213995">
                <a:moveTo>
                  <a:pt x="37477" y="0"/>
                </a:moveTo>
                <a:lnTo>
                  <a:pt x="0" y="0"/>
                </a:lnTo>
                <a:lnTo>
                  <a:pt x="0" y="170840"/>
                </a:lnTo>
                <a:lnTo>
                  <a:pt x="2089" y="188711"/>
                </a:lnTo>
                <a:lnTo>
                  <a:pt x="8864" y="202149"/>
                </a:lnTo>
                <a:lnTo>
                  <a:pt x="21088" y="210609"/>
                </a:lnTo>
                <a:lnTo>
                  <a:pt x="39522" y="213550"/>
                </a:lnTo>
                <a:lnTo>
                  <a:pt x="49390" y="213550"/>
                </a:lnTo>
                <a:lnTo>
                  <a:pt x="60439" y="211112"/>
                </a:lnTo>
                <a:lnTo>
                  <a:pt x="60439" y="183045"/>
                </a:lnTo>
                <a:lnTo>
                  <a:pt x="50229" y="182563"/>
                </a:lnTo>
                <a:lnTo>
                  <a:pt x="43072" y="180567"/>
                </a:lnTo>
                <a:lnTo>
                  <a:pt x="38858" y="176224"/>
                </a:lnTo>
                <a:lnTo>
                  <a:pt x="37477" y="168706"/>
                </a:lnTo>
                <a:lnTo>
                  <a:pt x="37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572555" y="691151"/>
            <a:ext cx="88265" cy="103505"/>
          </a:xfrm>
          <a:custGeom>
            <a:avLst/>
            <a:gdLst/>
            <a:ahLst/>
            <a:cxnLst/>
            <a:rect l="l" t="t" r="r" b="b"/>
            <a:pathLst>
              <a:path w="88265" h="103504">
                <a:moveTo>
                  <a:pt x="46520" y="0"/>
                </a:moveTo>
                <a:lnTo>
                  <a:pt x="25856" y="3731"/>
                </a:lnTo>
                <a:lnTo>
                  <a:pt x="11352" y="14235"/>
                </a:lnTo>
                <a:lnTo>
                  <a:pt x="2803" y="30459"/>
                </a:lnTo>
                <a:lnTo>
                  <a:pt x="0" y="51371"/>
                </a:lnTo>
                <a:lnTo>
                  <a:pt x="3320" y="73282"/>
                </a:lnTo>
                <a:lnTo>
                  <a:pt x="12917" y="89541"/>
                </a:lnTo>
                <a:lnTo>
                  <a:pt x="28241" y="99656"/>
                </a:lnTo>
                <a:lnTo>
                  <a:pt x="48742" y="103136"/>
                </a:lnTo>
                <a:lnTo>
                  <a:pt x="59991" y="102245"/>
                </a:lnTo>
                <a:lnTo>
                  <a:pt x="70178" y="99952"/>
                </a:lnTo>
                <a:lnTo>
                  <a:pt x="79001" y="96825"/>
                </a:lnTo>
                <a:lnTo>
                  <a:pt x="86156" y="93433"/>
                </a:lnTo>
                <a:lnTo>
                  <a:pt x="83348" y="83121"/>
                </a:lnTo>
                <a:lnTo>
                  <a:pt x="51981" y="83121"/>
                </a:lnTo>
                <a:lnTo>
                  <a:pt x="41001" y="81515"/>
                </a:lnTo>
                <a:lnTo>
                  <a:pt x="33016" y="76800"/>
                </a:lnTo>
                <a:lnTo>
                  <a:pt x="28142" y="69126"/>
                </a:lnTo>
                <a:lnTo>
                  <a:pt x="26492" y="58648"/>
                </a:lnTo>
                <a:lnTo>
                  <a:pt x="88176" y="58648"/>
                </a:lnTo>
                <a:lnTo>
                  <a:pt x="88176" y="47129"/>
                </a:lnTo>
                <a:lnTo>
                  <a:pt x="87654" y="43078"/>
                </a:lnTo>
                <a:lnTo>
                  <a:pt x="26492" y="43078"/>
                </a:lnTo>
                <a:lnTo>
                  <a:pt x="27550" y="34430"/>
                </a:lnTo>
                <a:lnTo>
                  <a:pt x="30865" y="26847"/>
                </a:lnTo>
                <a:lnTo>
                  <a:pt x="36645" y="21464"/>
                </a:lnTo>
                <a:lnTo>
                  <a:pt x="45097" y="19418"/>
                </a:lnTo>
                <a:lnTo>
                  <a:pt x="81087" y="19418"/>
                </a:lnTo>
                <a:lnTo>
                  <a:pt x="78564" y="14231"/>
                </a:lnTo>
                <a:lnTo>
                  <a:pt x="65651" y="3865"/>
                </a:lnTo>
                <a:lnTo>
                  <a:pt x="46520" y="0"/>
                </a:lnTo>
                <a:close/>
              </a:path>
              <a:path w="88265" h="103504">
                <a:moveTo>
                  <a:pt x="81089" y="74828"/>
                </a:moveTo>
                <a:lnTo>
                  <a:pt x="74298" y="77999"/>
                </a:lnTo>
                <a:lnTo>
                  <a:pt x="67068" y="80641"/>
                </a:lnTo>
                <a:lnTo>
                  <a:pt x="59572" y="82450"/>
                </a:lnTo>
                <a:lnTo>
                  <a:pt x="51981" y="83121"/>
                </a:lnTo>
                <a:lnTo>
                  <a:pt x="83348" y="83121"/>
                </a:lnTo>
                <a:lnTo>
                  <a:pt x="81089" y="74828"/>
                </a:lnTo>
                <a:close/>
              </a:path>
              <a:path w="88265" h="103504">
                <a:moveTo>
                  <a:pt x="81087" y="19418"/>
                </a:moveTo>
                <a:lnTo>
                  <a:pt x="45097" y="19418"/>
                </a:lnTo>
                <a:lnTo>
                  <a:pt x="53648" y="21323"/>
                </a:lnTo>
                <a:lnTo>
                  <a:pt x="59050" y="26471"/>
                </a:lnTo>
                <a:lnTo>
                  <a:pt x="61873" y="34007"/>
                </a:lnTo>
                <a:lnTo>
                  <a:pt x="62687" y="43078"/>
                </a:lnTo>
                <a:lnTo>
                  <a:pt x="87654" y="43078"/>
                </a:lnTo>
                <a:lnTo>
                  <a:pt x="85875" y="29269"/>
                </a:lnTo>
                <a:lnTo>
                  <a:pt x="81087" y="194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2680367" y="691153"/>
            <a:ext cx="88900" cy="101600"/>
          </a:xfrm>
          <a:custGeom>
            <a:avLst/>
            <a:gdLst/>
            <a:ahLst/>
            <a:cxnLst/>
            <a:rect l="l" t="t" r="r" b="b"/>
            <a:pathLst>
              <a:path w="88900" h="101600">
                <a:moveTo>
                  <a:pt x="18199" y="2019"/>
                </a:moveTo>
                <a:lnTo>
                  <a:pt x="0" y="2019"/>
                </a:lnTo>
                <a:lnTo>
                  <a:pt x="0" y="101117"/>
                </a:lnTo>
                <a:lnTo>
                  <a:pt x="26479" y="101117"/>
                </a:lnTo>
                <a:lnTo>
                  <a:pt x="26479" y="26288"/>
                </a:lnTo>
                <a:lnTo>
                  <a:pt x="31140" y="23266"/>
                </a:lnTo>
                <a:lnTo>
                  <a:pt x="36995" y="20231"/>
                </a:lnTo>
                <a:lnTo>
                  <a:pt x="85253" y="20231"/>
                </a:lnTo>
                <a:lnTo>
                  <a:pt x="81873" y="13347"/>
                </a:lnTo>
                <a:lnTo>
                  <a:pt x="22237" y="13347"/>
                </a:lnTo>
                <a:lnTo>
                  <a:pt x="18199" y="2019"/>
                </a:lnTo>
                <a:close/>
              </a:path>
              <a:path w="88900" h="101600">
                <a:moveTo>
                  <a:pt x="85253" y="20231"/>
                </a:moveTo>
                <a:lnTo>
                  <a:pt x="43878" y="20231"/>
                </a:lnTo>
                <a:lnTo>
                  <a:pt x="51775" y="21570"/>
                </a:lnTo>
                <a:lnTo>
                  <a:pt x="57323" y="25638"/>
                </a:lnTo>
                <a:lnTo>
                  <a:pt x="60596" y="32511"/>
                </a:lnTo>
                <a:lnTo>
                  <a:pt x="61671" y="42265"/>
                </a:lnTo>
                <a:lnTo>
                  <a:pt x="61671" y="101117"/>
                </a:lnTo>
                <a:lnTo>
                  <a:pt x="88569" y="101117"/>
                </a:lnTo>
                <a:lnTo>
                  <a:pt x="88569" y="39839"/>
                </a:lnTo>
                <a:lnTo>
                  <a:pt x="86630" y="23033"/>
                </a:lnTo>
                <a:lnTo>
                  <a:pt x="85253" y="20231"/>
                </a:lnTo>
                <a:close/>
              </a:path>
              <a:path w="88900" h="101600">
                <a:moveTo>
                  <a:pt x="53581" y="0"/>
                </a:moveTo>
                <a:lnTo>
                  <a:pt x="43254" y="1147"/>
                </a:lnTo>
                <a:lnTo>
                  <a:pt x="34499" y="4173"/>
                </a:lnTo>
                <a:lnTo>
                  <a:pt x="27449" y="8449"/>
                </a:lnTo>
                <a:lnTo>
                  <a:pt x="22237" y="13347"/>
                </a:lnTo>
                <a:lnTo>
                  <a:pt x="81873" y="13347"/>
                </a:lnTo>
                <a:lnTo>
                  <a:pt x="80481" y="10514"/>
                </a:lnTo>
                <a:lnTo>
                  <a:pt x="69629" y="2697"/>
                </a:lnTo>
                <a:lnTo>
                  <a:pt x="535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2834880" y="691153"/>
            <a:ext cx="149225" cy="101600"/>
          </a:xfrm>
          <a:custGeom>
            <a:avLst/>
            <a:gdLst/>
            <a:ahLst/>
            <a:cxnLst/>
            <a:rect l="l" t="t" r="r" b="b"/>
            <a:pathLst>
              <a:path w="149225" h="101600">
                <a:moveTo>
                  <a:pt x="17792" y="2019"/>
                </a:moveTo>
                <a:lnTo>
                  <a:pt x="0" y="2019"/>
                </a:lnTo>
                <a:lnTo>
                  <a:pt x="0" y="101117"/>
                </a:lnTo>
                <a:lnTo>
                  <a:pt x="26492" y="101117"/>
                </a:lnTo>
                <a:lnTo>
                  <a:pt x="26492" y="26288"/>
                </a:lnTo>
                <a:lnTo>
                  <a:pt x="31140" y="23266"/>
                </a:lnTo>
                <a:lnTo>
                  <a:pt x="36398" y="20231"/>
                </a:lnTo>
                <a:lnTo>
                  <a:pt x="145975" y="20231"/>
                </a:lnTo>
                <a:lnTo>
                  <a:pt x="142995" y="13957"/>
                </a:lnTo>
                <a:lnTo>
                  <a:pt x="82511" y="13957"/>
                </a:lnTo>
                <a:lnTo>
                  <a:pt x="82195" y="13550"/>
                </a:lnTo>
                <a:lnTo>
                  <a:pt x="22250" y="13550"/>
                </a:lnTo>
                <a:lnTo>
                  <a:pt x="17792" y="2019"/>
                </a:lnTo>
                <a:close/>
              </a:path>
              <a:path w="149225" h="101600">
                <a:moveTo>
                  <a:pt x="97078" y="20231"/>
                </a:moveTo>
                <a:lnTo>
                  <a:pt x="43281" y="20231"/>
                </a:lnTo>
                <a:lnTo>
                  <a:pt x="51264" y="21570"/>
                </a:lnTo>
                <a:lnTo>
                  <a:pt x="56802" y="25638"/>
                </a:lnTo>
                <a:lnTo>
                  <a:pt x="60028" y="32511"/>
                </a:lnTo>
                <a:lnTo>
                  <a:pt x="61074" y="42265"/>
                </a:lnTo>
                <a:lnTo>
                  <a:pt x="61074" y="101117"/>
                </a:lnTo>
                <a:lnTo>
                  <a:pt x="87769" y="101117"/>
                </a:lnTo>
                <a:lnTo>
                  <a:pt x="87661" y="32511"/>
                </a:lnTo>
                <a:lnTo>
                  <a:pt x="87566" y="30340"/>
                </a:lnTo>
                <a:lnTo>
                  <a:pt x="86753" y="26288"/>
                </a:lnTo>
                <a:lnTo>
                  <a:pt x="91211" y="23266"/>
                </a:lnTo>
                <a:lnTo>
                  <a:pt x="97078" y="20231"/>
                </a:lnTo>
                <a:close/>
              </a:path>
              <a:path w="149225" h="101600">
                <a:moveTo>
                  <a:pt x="145975" y="20231"/>
                </a:moveTo>
                <a:lnTo>
                  <a:pt x="103543" y="20231"/>
                </a:lnTo>
                <a:lnTo>
                  <a:pt x="111652" y="21570"/>
                </a:lnTo>
                <a:lnTo>
                  <a:pt x="117470" y="25638"/>
                </a:lnTo>
                <a:lnTo>
                  <a:pt x="120975" y="32511"/>
                </a:lnTo>
                <a:lnTo>
                  <a:pt x="122148" y="42265"/>
                </a:lnTo>
                <a:lnTo>
                  <a:pt x="122148" y="101117"/>
                </a:lnTo>
                <a:lnTo>
                  <a:pt x="149047" y="101117"/>
                </a:lnTo>
                <a:lnTo>
                  <a:pt x="149047" y="39839"/>
                </a:lnTo>
                <a:lnTo>
                  <a:pt x="147309" y="23038"/>
                </a:lnTo>
                <a:lnTo>
                  <a:pt x="145975" y="20231"/>
                </a:lnTo>
                <a:close/>
              </a:path>
              <a:path w="149225" h="101600">
                <a:moveTo>
                  <a:pt x="112445" y="0"/>
                </a:moveTo>
                <a:lnTo>
                  <a:pt x="102791" y="1184"/>
                </a:lnTo>
                <a:lnTo>
                  <a:pt x="94521" y="4321"/>
                </a:lnTo>
                <a:lnTo>
                  <a:pt x="87730" y="8786"/>
                </a:lnTo>
                <a:lnTo>
                  <a:pt x="82511" y="13957"/>
                </a:lnTo>
                <a:lnTo>
                  <a:pt x="142995" y="13957"/>
                </a:lnTo>
                <a:lnTo>
                  <a:pt x="141362" y="10518"/>
                </a:lnTo>
                <a:lnTo>
                  <a:pt x="130107" y="2699"/>
                </a:lnTo>
                <a:lnTo>
                  <a:pt x="112445" y="0"/>
                </a:lnTo>
                <a:close/>
              </a:path>
              <a:path w="149225" h="101600">
                <a:moveTo>
                  <a:pt x="51574" y="0"/>
                </a:moveTo>
                <a:lnTo>
                  <a:pt x="41901" y="1151"/>
                </a:lnTo>
                <a:lnTo>
                  <a:pt x="33802" y="4198"/>
                </a:lnTo>
                <a:lnTo>
                  <a:pt x="27259" y="8534"/>
                </a:lnTo>
                <a:lnTo>
                  <a:pt x="22250" y="13550"/>
                </a:lnTo>
                <a:lnTo>
                  <a:pt x="82195" y="13550"/>
                </a:lnTo>
                <a:lnTo>
                  <a:pt x="77820" y="7934"/>
                </a:lnTo>
                <a:lnTo>
                  <a:pt x="71215" y="3563"/>
                </a:lnTo>
                <a:lnTo>
                  <a:pt x="62523" y="900"/>
                </a:lnTo>
                <a:lnTo>
                  <a:pt x="5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3000734" y="691153"/>
            <a:ext cx="83820" cy="103505"/>
          </a:xfrm>
          <a:custGeom>
            <a:avLst/>
            <a:gdLst/>
            <a:ahLst/>
            <a:cxnLst/>
            <a:rect l="l" t="t" r="r" b="b"/>
            <a:pathLst>
              <a:path w="83819" h="103504">
                <a:moveTo>
                  <a:pt x="80562" y="20231"/>
                </a:moveTo>
                <a:lnTo>
                  <a:pt x="50965" y="20231"/>
                </a:lnTo>
                <a:lnTo>
                  <a:pt x="58242" y="24269"/>
                </a:lnTo>
                <a:lnTo>
                  <a:pt x="58242" y="42062"/>
                </a:lnTo>
                <a:lnTo>
                  <a:pt x="37414" y="42062"/>
                </a:lnTo>
                <a:lnTo>
                  <a:pt x="21500" y="44056"/>
                </a:lnTo>
                <a:lnTo>
                  <a:pt x="9758" y="49823"/>
                </a:lnTo>
                <a:lnTo>
                  <a:pt x="2490" y="59041"/>
                </a:lnTo>
                <a:lnTo>
                  <a:pt x="0" y="71386"/>
                </a:lnTo>
                <a:lnTo>
                  <a:pt x="2395" y="84368"/>
                </a:lnTo>
                <a:lnTo>
                  <a:pt x="9150" y="94391"/>
                </a:lnTo>
                <a:lnTo>
                  <a:pt x="19620" y="100849"/>
                </a:lnTo>
                <a:lnTo>
                  <a:pt x="33159" y="103136"/>
                </a:lnTo>
                <a:lnTo>
                  <a:pt x="42855" y="101955"/>
                </a:lnTo>
                <a:lnTo>
                  <a:pt x="50957" y="98840"/>
                </a:lnTo>
                <a:lnTo>
                  <a:pt x="57389" y="94435"/>
                </a:lnTo>
                <a:lnTo>
                  <a:pt x="62077" y="89382"/>
                </a:lnTo>
                <a:lnTo>
                  <a:pt x="83718" y="89382"/>
                </a:lnTo>
                <a:lnTo>
                  <a:pt x="83718" y="85140"/>
                </a:lnTo>
                <a:lnTo>
                  <a:pt x="30733" y="85140"/>
                </a:lnTo>
                <a:lnTo>
                  <a:pt x="25882" y="79679"/>
                </a:lnTo>
                <a:lnTo>
                  <a:pt x="25882" y="63093"/>
                </a:lnTo>
                <a:lnTo>
                  <a:pt x="30937" y="57848"/>
                </a:lnTo>
                <a:lnTo>
                  <a:pt x="83718" y="57848"/>
                </a:lnTo>
                <a:lnTo>
                  <a:pt x="83718" y="38226"/>
                </a:lnTo>
                <a:lnTo>
                  <a:pt x="81383" y="21586"/>
                </a:lnTo>
                <a:lnTo>
                  <a:pt x="80562" y="20231"/>
                </a:lnTo>
                <a:close/>
              </a:path>
              <a:path w="83819" h="103504">
                <a:moveTo>
                  <a:pt x="83718" y="89382"/>
                </a:moveTo>
                <a:lnTo>
                  <a:pt x="62077" y="89382"/>
                </a:lnTo>
                <a:lnTo>
                  <a:pt x="65722" y="101117"/>
                </a:lnTo>
                <a:lnTo>
                  <a:pt x="83718" y="101117"/>
                </a:lnTo>
                <a:lnTo>
                  <a:pt x="83718" y="89382"/>
                </a:lnTo>
                <a:close/>
              </a:path>
              <a:path w="83819" h="103504">
                <a:moveTo>
                  <a:pt x="83718" y="57848"/>
                </a:moveTo>
                <a:lnTo>
                  <a:pt x="58242" y="57848"/>
                </a:lnTo>
                <a:lnTo>
                  <a:pt x="58242" y="78460"/>
                </a:lnTo>
                <a:lnTo>
                  <a:pt x="53390" y="82308"/>
                </a:lnTo>
                <a:lnTo>
                  <a:pt x="46913" y="85140"/>
                </a:lnTo>
                <a:lnTo>
                  <a:pt x="83718" y="85140"/>
                </a:lnTo>
                <a:lnTo>
                  <a:pt x="83718" y="57848"/>
                </a:lnTo>
                <a:close/>
              </a:path>
              <a:path w="83819" h="103504">
                <a:moveTo>
                  <a:pt x="43472" y="0"/>
                </a:moveTo>
                <a:lnTo>
                  <a:pt x="32198" y="667"/>
                </a:lnTo>
                <a:lnTo>
                  <a:pt x="21834" y="2454"/>
                </a:lnTo>
                <a:lnTo>
                  <a:pt x="12532" y="5036"/>
                </a:lnTo>
                <a:lnTo>
                  <a:pt x="4444" y="8089"/>
                </a:lnTo>
                <a:lnTo>
                  <a:pt x="11125" y="26898"/>
                </a:lnTo>
                <a:lnTo>
                  <a:pt x="17527" y="24324"/>
                </a:lnTo>
                <a:lnTo>
                  <a:pt x="24617" y="22202"/>
                </a:lnTo>
                <a:lnTo>
                  <a:pt x="32390" y="20762"/>
                </a:lnTo>
                <a:lnTo>
                  <a:pt x="40843" y="20231"/>
                </a:lnTo>
                <a:lnTo>
                  <a:pt x="80562" y="20231"/>
                </a:lnTo>
                <a:lnTo>
                  <a:pt x="74139" y="9631"/>
                </a:lnTo>
                <a:lnTo>
                  <a:pt x="61622" y="2417"/>
                </a:lnTo>
                <a:lnTo>
                  <a:pt x="43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3107114" y="691361"/>
            <a:ext cx="57150" cy="100965"/>
          </a:xfrm>
          <a:custGeom>
            <a:avLst/>
            <a:gdLst/>
            <a:ahLst/>
            <a:cxnLst/>
            <a:rect l="l" t="t" r="r" b="b"/>
            <a:pathLst>
              <a:path w="57150" h="100965">
                <a:moveTo>
                  <a:pt x="18402" y="1816"/>
                </a:moveTo>
                <a:lnTo>
                  <a:pt x="0" y="1816"/>
                </a:lnTo>
                <a:lnTo>
                  <a:pt x="0" y="100914"/>
                </a:lnTo>
                <a:lnTo>
                  <a:pt x="26288" y="100914"/>
                </a:lnTo>
                <a:lnTo>
                  <a:pt x="26288" y="28917"/>
                </a:lnTo>
                <a:lnTo>
                  <a:pt x="30746" y="25273"/>
                </a:lnTo>
                <a:lnTo>
                  <a:pt x="37007" y="22237"/>
                </a:lnTo>
                <a:lnTo>
                  <a:pt x="56470" y="22237"/>
                </a:lnTo>
                <a:lnTo>
                  <a:pt x="56662" y="15163"/>
                </a:lnTo>
                <a:lnTo>
                  <a:pt x="21234" y="15163"/>
                </a:lnTo>
                <a:lnTo>
                  <a:pt x="18402" y="1816"/>
                </a:lnTo>
                <a:close/>
              </a:path>
              <a:path w="57150" h="100965">
                <a:moveTo>
                  <a:pt x="56470" y="22237"/>
                </a:moveTo>
                <a:lnTo>
                  <a:pt x="48539" y="22237"/>
                </a:lnTo>
                <a:lnTo>
                  <a:pt x="53187" y="22847"/>
                </a:lnTo>
                <a:lnTo>
                  <a:pt x="56426" y="23863"/>
                </a:lnTo>
                <a:lnTo>
                  <a:pt x="56470" y="22237"/>
                </a:lnTo>
                <a:close/>
              </a:path>
              <a:path w="57150" h="100965">
                <a:moveTo>
                  <a:pt x="50761" y="0"/>
                </a:moveTo>
                <a:lnTo>
                  <a:pt x="45504" y="0"/>
                </a:lnTo>
                <a:lnTo>
                  <a:pt x="37283" y="1374"/>
                </a:lnTo>
                <a:lnTo>
                  <a:pt x="30411" y="4929"/>
                </a:lnTo>
                <a:lnTo>
                  <a:pt x="25171" y="9810"/>
                </a:lnTo>
                <a:lnTo>
                  <a:pt x="21843" y="15163"/>
                </a:lnTo>
                <a:lnTo>
                  <a:pt x="56662" y="15163"/>
                </a:lnTo>
                <a:lnTo>
                  <a:pt x="57035" y="1409"/>
                </a:lnTo>
                <a:lnTo>
                  <a:pt x="54813" y="800"/>
                </a:lnTo>
                <a:lnTo>
                  <a:pt x="50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3174876" y="691158"/>
            <a:ext cx="81915" cy="103505"/>
          </a:xfrm>
          <a:custGeom>
            <a:avLst/>
            <a:gdLst/>
            <a:ahLst/>
            <a:cxnLst/>
            <a:rect l="l" t="t" r="r" b="b"/>
            <a:pathLst>
              <a:path w="81915" h="103504">
                <a:moveTo>
                  <a:pt x="47117" y="0"/>
                </a:moveTo>
                <a:lnTo>
                  <a:pt x="27383" y="3507"/>
                </a:lnTo>
                <a:lnTo>
                  <a:pt x="12561" y="13650"/>
                </a:lnTo>
                <a:lnTo>
                  <a:pt x="3238" y="29859"/>
                </a:lnTo>
                <a:lnTo>
                  <a:pt x="0" y="51562"/>
                </a:lnTo>
                <a:lnTo>
                  <a:pt x="3241" y="74295"/>
                </a:lnTo>
                <a:lnTo>
                  <a:pt x="12587" y="90393"/>
                </a:lnTo>
                <a:lnTo>
                  <a:pt x="27469" y="99969"/>
                </a:lnTo>
                <a:lnTo>
                  <a:pt x="47320" y="103136"/>
                </a:lnTo>
                <a:lnTo>
                  <a:pt x="58143" y="102204"/>
                </a:lnTo>
                <a:lnTo>
                  <a:pt x="67792" y="99925"/>
                </a:lnTo>
                <a:lnTo>
                  <a:pt x="75698" y="97077"/>
                </a:lnTo>
                <a:lnTo>
                  <a:pt x="81292" y="94437"/>
                </a:lnTo>
                <a:lnTo>
                  <a:pt x="78373" y="83121"/>
                </a:lnTo>
                <a:lnTo>
                  <a:pt x="49542" y="83121"/>
                </a:lnTo>
                <a:lnTo>
                  <a:pt x="39950" y="81347"/>
                </a:lnTo>
                <a:lnTo>
                  <a:pt x="32839" y="75761"/>
                </a:lnTo>
                <a:lnTo>
                  <a:pt x="28418" y="65965"/>
                </a:lnTo>
                <a:lnTo>
                  <a:pt x="26898" y="51562"/>
                </a:lnTo>
                <a:lnTo>
                  <a:pt x="28470" y="37253"/>
                </a:lnTo>
                <a:lnTo>
                  <a:pt x="32961" y="27455"/>
                </a:lnTo>
                <a:lnTo>
                  <a:pt x="40030" y="21827"/>
                </a:lnTo>
                <a:lnTo>
                  <a:pt x="49339" y="20027"/>
                </a:lnTo>
                <a:lnTo>
                  <a:pt x="76531" y="20027"/>
                </a:lnTo>
                <a:lnTo>
                  <a:pt x="81089" y="8089"/>
                </a:lnTo>
                <a:lnTo>
                  <a:pt x="73622" y="4521"/>
                </a:lnTo>
                <a:lnTo>
                  <a:pt x="65470" y="1997"/>
                </a:lnTo>
                <a:lnTo>
                  <a:pt x="56634" y="496"/>
                </a:lnTo>
                <a:lnTo>
                  <a:pt x="47117" y="0"/>
                </a:lnTo>
                <a:close/>
              </a:path>
              <a:path w="81915" h="103504">
                <a:moveTo>
                  <a:pt x="76441" y="75628"/>
                </a:moveTo>
                <a:lnTo>
                  <a:pt x="70956" y="78336"/>
                </a:lnTo>
                <a:lnTo>
                  <a:pt x="64430" y="80741"/>
                </a:lnTo>
                <a:lnTo>
                  <a:pt x="57185" y="82463"/>
                </a:lnTo>
                <a:lnTo>
                  <a:pt x="49542" y="83121"/>
                </a:lnTo>
                <a:lnTo>
                  <a:pt x="78373" y="83121"/>
                </a:lnTo>
                <a:lnTo>
                  <a:pt x="76441" y="75628"/>
                </a:lnTo>
                <a:close/>
              </a:path>
              <a:path w="81915" h="103504">
                <a:moveTo>
                  <a:pt x="76531" y="20027"/>
                </a:moveTo>
                <a:lnTo>
                  <a:pt x="49339" y="20027"/>
                </a:lnTo>
                <a:lnTo>
                  <a:pt x="55900" y="20376"/>
                </a:lnTo>
                <a:lnTo>
                  <a:pt x="62383" y="21461"/>
                </a:lnTo>
                <a:lnTo>
                  <a:pt x="68565" y="23344"/>
                </a:lnTo>
                <a:lnTo>
                  <a:pt x="74218" y="26085"/>
                </a:lnTo>
                <a:lnTo>
                  <a:pt x="76531" y="20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3272563" y="652735"/>
            <a:ext cx="88900" cy="139700"/>
          </a:xfrm>
          <a:custGeom>
            <a:avLst/>
            <a:gdLst/>
            <a:ahLst/>
            <a:cxnLst/>
            <a:rect l="l" t="t" r="r" b="b"/>
            <a:pathLst>
              <a:path w="88900" h="139700">
                <a:moveTo>
                  <a:pt x="26492" y="0"/>
                </a:moveTo>
                <a:lnTo>
                  <a:pt x="0" y="0"/>
                </a:lnTo>
                <a:lnTo>
                  <a:pt x="0" y="139534"/>
                </a:lnTo>
                <a:lnTo>
                  <a:pt x="26492" y="139534"/>
                </a:lnTo>
                <a:lnTo>
                  <a:pt x="26492" y="64706"/>
                </a:lnTo>
                <a:lnTo>
                  <a:pt x="30937" y="61480"/>
                </a:lnTo>
                <a:lnTo>
                  <a:pt x="37211" y="58648"/>
                </a:lnTo>
                <a:lnTo>
                  <a:pt x="85607" y="58648"/>
                </a:lnTo>
                <a:lnTo>
                  <a:pt x="82508" y="51968"/>
                </a:lnTo>
                <a:lnTo>
                  <a:pt x="23863" y="51968"/>
                </a:lnTo>
                <a:lnTo>
                  <a:pt x="25070" y="48931"/>
                </a:lnTo>
                <a:lnTo>
                  <a:pt x="26492" y="43484"/>
                </a:lnTo>
                <a:lnTo>
                  <a:pt x="26492" y="0"/>
                </a:lnTo>
                <a:close/>
              </a:path>
              <a:path w="88900" h="139700">
                <a:moveTo>
                  <a:pt x="85607" y="58648"/>
                </a:moveTo>
                <a:lnTo>
                  <a:pt x="44081" y="58648"/>
                </a:lnTo>
                <a:lnTo>
                  <a:pt x="51866" y="60068"/>
                </a:lnTo>
                <a:lnTo>
                  <a:pt x="57353" y="64254"/>
                </a:lnTo>
                <a:lnTo>
                  <a:pt x="60601" y="71094"/>
                </a:lnTo>
                <a:lnTo>
                  <a:pt x="61671" y="80479"/>
                </a:lnTo>
                <a:lnTo>
                  <a:pt x="61671" y="139534"/>
                </a:lnTo>
                <a:lnTo>
                  <a:pt x="88582" y="139534"/>
                </a:lnTo>
                <a:lnTo>
                  <a:pt x="88582" y="78257"/>
                </a:lnTo>
                <a:lnTo>
                  <a:pt x="86907" y="61450"/>
                </a:lnTo>
                <a:lnTo>
                  <a:pt x="85607" y="58648"/>
                </a:lnTo>
                <a:close/>
              </a:path>
              <a:path w="88900" h="139700">
                <a:moveTo>
                  <a:pt x="52374" y="38417"/>
                </a:moveTo>
                <a:lnTo>
                  <a:pt x="42799" y="39568"/>
                </a:lnTo>
                <a:lnTo>
                  <a:pt x="34932" y="42616"/>
                </a:lnTo>
                <a:lnTo>
                  <a:pt x="28659" y="46952"/>
                </a:lnTo>
                <a:lnTo>
                  <a:pt x="23863" y="51968"/>
                </a:lnTo>
                <a:lnTo>
                  <a:pt x="82508" y="51968"/>
                </a:lnTo>
                <a:lnTo>
                  <a:pt x="81099" y="48931"/>
                </a:lnTo>
                <a:lnTo>
                  <a:pt x="69980" y="41115"/>
                </a:lnTo>
                <a:lnTo>
                  <a:pt x="52374" y="38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3377541" y="691153"/>
            <a:ext cx="83820" cy="103505"/>
          </a:xfrm>
          <a:custGeom>
            <a:avLst/>
            <a:gdLst/>
            <a:ahLst/>
            <a:cxnLst/>
            <a:rect l="l" t="t" r="r" b="b"/>
            <a:pathLst>
              <a:path w="83819" h="103504">
                <a:moveTo>
                  <a:pt x="80562" y="20231"/>
                </a:moveTo>
                <a:lnTo>
                  <a:pt x="50965" y="20231"/>
                </a:lnTo>
                <a:lnTo>
                  <a:pt x="58242" y="24269"/>
                </a:lnTo>
                <a:lnTo>
                  <a:pt x="58242" y="42062"/>
                </a:lnTo>
                <a:lnTo>
                  <a:pt x="37414" y="42062"/>
                </a:lnTo>
                <a:lnTo>
                  <a:pt x="21500" y="44056"/>
                </a:lnTo>
                <a:lnTo>
                  <a:pt x="9758" y="49823"/>
                </a:lnTo>
                <a:lnTo>
                  <a:pt x="2490" y="59041"/>
                </a:lnTo>
                <a:lnTo>
                  <a:pt x="0" y="71386"/>
                </a:lnTo>
                <a:lnTo>
                  <a:pt x="2393" y="84368"/>
                </a:lnTo>
                <a:lnTo>
                  <a:pt x="9145" y="94391"/>
                </a:lnTo>
                <a:lnTo>
                  <a:pt x="19614" y="100849"/>
                </a:lnTo>
                <a:lnTo>
                  <a:pt x="33159" y="103136"/>
                </a:lnTo>
                <a:lnTo>
                  <a:pt x="42855" y="101955"/>
                </a:lnTo>
                <a:lnTo>
                  <a:pt x="50957" y="98840"/>
                </a:lnTo>
                <a:lnTo>
                  <a:pt x="57389" y="94435"/>
                </a:lnTo>
                <a:lnTo>
                  <a:pt x="62077" y="89382"/>
                </a:lnTo>
                <a:lnTo>
                  <a:pt x="83718" y="89382"/>
                </a:lnTo>
                <a:lnTo>
                  <a:pt x="83718" y="85140"/>
                </a:lnTo>
                <a:lnTo>
                  <a:pt x="30733" y="85140"/>
                </a:lnTo>
                <a:lnTo>
                  <a:pt x="25882" y="79679"/>
                </a:lnTo>
                <a:lnTo>
                  <a:pt x="25882" y="63093"/>
                </a:lnTo>
                <a:lnTo>
                  <a:pt x="30937" y="57848"/>
                </a:lnTo>
                <a:lnTo>
                  <a:pt x="83718" y="57848"/>
                </a:lnTo>
                <a:lnTo>
                  <a:pt x="83718" y="38226"/>
                </a:lnTo>
                <a:lnTo>
                  <a:pt x="81383" y="21586"/>
                </a:lnTo>
                <a:lnTo>
                  <a:pt x="80562" y="20231"/>
                </a:lnTo>
                <a:close/>
              </a:path>
              <a:path w="83819" h="103504">
                <a:moveTo>
                  <a:pt x="83718" y="89382"/>
                </a:moveTo>
                <a:lnTo>
                  <a:pt x="62077" y="89382"/>
                </a:lnTo>
                <a:lnTo>
                  <a:pt x="65722" y="101117"/>
                </a:lnTo>
                <a:lnTo>
                  <a:pt x="83718" y="101117"/>
                </a:lnTo>
                <a:lnTo>
                  <a:pt x="83718" y="89382"/>
                </a:lnTo>
                <a:close/>
              </a:path>
              <a:path w="83819" h="103504">
                <a:moveTo>
                  <a:pt x="83718" y="57848"/>
                </a:moveTo>
                <a:lnTo>
                  <a:pt x="58242" y="57848"/>
                </a:lnTo>
                <a:lnTo>
                  <a:pt x="58242" y="78460"/>
                </a:lnTo>
                <a:lnTo>
                  <a:pt x="53390" y="82308"/>
                </a:lnTo>
                <a:lnTo>
                  <a:pt x="46913" y="85140"/>
                </a:lnTo>
                <a:lnTo>
                  <a:pt x="83718" y="85140"/>
                </a:lnTo>
                <a:lnTo>
                  <a:pt x="83718" y="57848"/>
                </a:lnTo>
                <a:close/>
              </a:path>
              <a:path w="83819" h="103504">
                <a:moveTo>
                  <a:pt x="43472" y="0"/>
                </a:moveTo>
                <a:lnTo>
                  <a:pt x="32198" y="667"/>
                </a:lnTo>
                <a:lnTo>
                  <a:pt x="21834" y="2454"/>
                </a:lnTo>
                <a:lnTo>
                  <a:pt x="12532" y="5036"/>
                </a:lnTo>
                <a:lnTo>
                  <a:pt x="4444" y="8089"/>
                </a:lnTo>
                <a:lnTo>
                  <a:pt x="11112" y="26898"/>
                </a:lnTo>
                <a:lnTo>
                  <a:pt x="17522" y="24324"/>
                </a:lnTo>
                <a:lnTo>
                  <a:pt x="24615" y="22202"/>
                </a:lnTo>
                <a:lnTo>
                  <a:pt x="32390" y="20762"/>
                </a:lnTo>
                <a:lnTo>
                  <a:pt x="40843" y="20231"/>
                </a:lnTo>
                <a:lnTo>
                  <a:pt x="80562" y="20231"/>
                </a:lnTo>
                <a:lnTo>
                  <a:pt x="74139" y="9631"/>
                </a:lnTo>
                <a:lnTo>
                  <a:pt x="61622" y="2417"/>
                </a:lnTo>
                <a:lnTo>
                  <a:pt x="43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1" y="1905001"/>
            <a:ext cx="14758458" cy="897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object 103"/>
          <p:cNvSpPr txBox="1">
            <a:spLocks/>
          </p:cNvSpPr>
          <p:nvPr/>
        </p:nvSpPr>
        <p:spPr>
          <a:xfrm>
            <a:off x="304800" y="194562"/>
            <a:ext cx="952500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gobCL-Heavy"/>
                <a:ea typeface="+mj-ea"/>
                <a:cs typeface="gobCL-Heavy"/>
              </a:defRPr>
            </a:lvl1pPr>
          </a:lstStyle>
          <a:p>
            <a:pPr marL="12700" defTabSz="914400"/>
            <a:r>
              <a:rPr lang="es-CL" sz="4400" dirty="0">
                <a:latin typeface="gobCL-Light" panose="02000603050000020004" pitchFamily="50" charset="0"/>
              </a:rPr>
              <a:t>Gasto público de la Reforma Educacional (porcentaje del PIB</a:t>
            </a:r>
            <a:r>
              <a:rPr lang="es-CL" sz="4400" dirty="0" smtClean="0">
                <a:latin typeface="gobCL-Light" panose="02000603050000020004" pitchFamily="50" charset="0"/>
              </a:rPr>
              <a:t>)</a:t>
            </a:r>
            <a:endParaRPr lang="es-CL" sz="4400" kern="0" dirty="0">
              <a:latin typeface="gobCL-Light" panose="02000603050000020004" pitchFamily="50" charset="0"/>
              <a:cs typeface="gobCL-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43000" y="10591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gobCL-Light" panose="02000603050000020004" pitchFamily="50" charset="0"/>
              </a:rPr>
              <a:t>Fuente: Dirección de Presupuesto, 2016</a:t>
            </a:r>
            <a:endParaRPr lang="es-CL" dirty="0">
              <a:latin typeface="gobCL-Light" panose="0200060305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bject 71"/>
          <p:cNvSpPr/>
          <p:nvPr/>
        </p:nvSpPr>
        <p:spPr>
          <a:xfrm>
            <a:off x="6350" y="6350"/>
            <a:ext cx="15233650" cy="1898650"/>
          </a:xfrm>
          <a:custGeom>
            <a:avLst/>
            <a:gdLst/>
            <a:ahLst/>
            <a:cxnLst/>
            <a:rect l="l" t="t" r="r" b="b"/>
            <a:pathLst>
              <a:path w="15233650" h="1898650">
                <a:moveTo>
                  <a:pt x="0" y="1898650"/>
                </a:moveTo>
                <a:lnTo>
                  <a:pt x="15233637" y="1898650"/>
                </a:lnTo>
                <a:lnTo>
                  <a:pt x="15233637" y="0"/>
                </a:lnTo>
                <a:lnTo>
                  <a:pt x="0" y="0"/>
                </a:lnTo>
                <a:lnTo>
                  <a:pt x="0" y="1898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954478" y="317500"/>
            <a:ext cx="544830" cy="543560"/>
          </a:xfrm>
          <a:custGeom>
            <a:avLst/>
            <a:gdLst/>
            <a:ahLst/>
            <a:cxnLst/>
            <a:rect l="l" t="t" r="r" b="b"/>
            <a:pathLst>
              <a:path w="544829" h="543560">
                <a:moveTo>
                  <a:pt x="272186" y="0"/>
                </a:moveTo>
                <a:lnTo>
                  <a:pt x="223262" y="4385"/>
                </a:lnTo>
                <a:lnTo>
                  <a:pt x="177214" y="17028"/>
                </a:lnTo>
                <a:lnTo>
                  <a:pt x="134811" y="37160"/>
                </a:lnTo>
                <a:lnTo>
                  <a:pt x="96823" y="64014"/>
                </a:lnTo>
                <a:lnTo>
                  <a:pt x="64017" y="96820"/>
                </a:lnTo>
                <a:lnTo>
                  <a:pt x="37163" y="134810"/>
                </a:lnTo>
                <a:lnTo>
                  <a:pt x="17029" y="177215"/>
                </a:lnTo>
                <a:lnTo>
                  <a:pt x="4385" y="223268"/>
                </a:lnTo>
                <a:lnTo>
                  <a:pt x="0" y="272199"/>
                </a:lnTo>
                <a:lnTo>
                  <a:pt x="3938" y="318585"/>
                </a:lnTo>
                <a:lnTo>
                  <a:pt x="15317" y="362423"/>
                </a:lnTo>
                <a:lnTo>
                  <a:pt x="33485" y="403063"/>
                </a:lnTo>
                <a:lnTo>
                  <a:pt x="57789" y="439853"/>
                </a:lnTo>
                <a:lnTo>
                  <a:pt x="87575" y="472142"/>
                </a:lnTo>
                <a:lnTo>
                  <a:pt x="122190" y="499279"/>
                </a:lnTo>
                <a:lnTo>
                  <a:pt x="160983" y="520613"/>
                </a:lnTo>
                <a:lnTo>
                  <a:pt x="203300" y="535493"/>
                </a:lnTo>
                <a:lnTo>
                  <a:pt x="248488" y="543267"/>
                </a:lnTo>
                <a:lnTo>
                  <a:pt x="256032" y="432854"/>
                </a:lnTo>
                <a:lnTo>
                  <a:pt x="256908" y="355511"/>
                </a:lnTo>
                <a:lnTo>
                  <a:pt x="146824" y="332536"/>
                </a:lnTo>
                <a:lnTo>
                  <a:pt x="88874" y="236639"/>
                </a:lnTo>
                <a:lnTo>
                  <a:pt x="200574" y="236639"/>
                </a:lnTo>
                <a:lnTo>
                  <a:pt x="156870" y="193421"/>
                </a:lnTo>
                <a:lnTo>
                  <a:pt x="137604" y="96240"/>
                </a:lnTo>
                <a:lnTo>
                  <a:pt x="259813" y="96240"/>
                </a:lnTo>
                <a:lnTo>
                  <a:pt x="260337" y="49580"/>
                </a:lnTo>
                <a:lnTo>
                  <a:pt x="396894" y="49580"/>
                </a:lnTo>
                <a:lnTo>
                  <a:pt x="400824" y="46609"/>
                </a:lnTo>
                <a:lnTo>
                  <a:pt x="422932" y="46609"/>
                </a:lnTo>
                <a:lnTo>
                  <a:pt x="409566" y="37160"/>
                </a:lnTo>
                <a:lnTo>
                  <a:pt x="367163" y="17028"/>
                </a:lnTo>
                <a:lnTo>
                  <a:pt x="321113" y="4385"/>
                </a:lnTo>
                <a:lnTo>
                  <a:pt x="272186" y="0"/>
                </a:lnTo>
                <a:close/>
              </a:path>
              <a:path w="544829" h="543560">
                <a:moveTo>
                  <a:pt x="534830" y="204482"/>
                </a:moveTo>
                <a:lnTo>
                  <a:pt x="419201" y="204482"/>
                </a:lnTo>
                <a:lnTo>
                  <a:pt x="395173" y="271780"/>
                </a:lnTo>
                <a:lnTo>
                  <a:pt x="341337" y="311937"/>
                </a:lnTo>
                <a:lnTo>
                  <a:pt x="278371" y="332016"/>
                </a:lnTo>
                <a:lnTo>
                  <a:pt x="285165" y="438137"/>
                </a:lnTo>
                <a:lnTo>
                  <a:pt x="298843" y="543001"/>
                </a:lnTo>
                <a:lnTo>
                  <a:pt x="343579" y="534883"/>
                </a:lnTo>
                <a:lnTo>
                  <a:pt x="385423" y="519743"/>
                </a:lnTo>
                <a:lnTo>
                  <a:pt x="423760" y="498270"/>
                </a:lnTo>
                <a:lnTo>
                  <a:pt x="457952" y="471103"/>
                </a:lnTo>
                <a:lnTo>
                  <a:pt x="487360" y="438880"/>
                </a:lnTo>
                <a:lnTo>
                  <a:pt x="511344" y="402240"/>
                </a:lnTo>
                <a:lnTo>
                  <a:pt x="529267" y="361820"/>
                </a:lnTo>
                <a:lnTo>
                  <a:pt x="540490" y="318260"/>
                </a:lnTo>
                <a:lnTo>
                  <a:pt x="544372" y="272199"/>
                </a:lnTo>
                <a:lnTo>
                  <a:pt x="539987" y="223268"/>
                </a:lnTo>
                <a:lnTo>
                  <a:pt x="534830" y="204482"/>
                </a:lnTo>
                <a:close/>
              </a:path>
              <a:path w="544829" h="543560">
                <a:moveTo>
                  <a:pt x="200574" y="236639"/>
                </a:moveTo>
                <a:lnTo>
                  <a:pt x="88874" y="236639"/>
                </a:lnTo>
                <a:lnTo>
                  <a:pt x="188353" y="268960"/>
                </a:lnTo>
                <a:lnTo>
                  <a:pt x="256908" y="354012"/>
                </a:lnTo>
                <a:lnTo>
                  <a:pt x="257949" y="262763"/>
                </a:lnTo>
                <a:lnTo>
                  <a:pt x="208280" y="244259"/>
                </a:lnTo>
                <a:lnTo>
                  <a:pt x="200574" y="236639"/>
                </a:lnTo>
                <a:close/>
              </a:path>
              <a:path w="544829" h="543560">
                <a:moveTo>
                  <a:pt x="422932" y="46609"/>
                </a:moveTo>
                <a:lnTo>
                  <a:pt x="400824" y="46609"/>
                </a:lnTo>
                <a:lnTo>
                  <a:pt x="380771" y="149745"/>
                </a:lnTo>
                <a:lnTo>
                  <a:pt x="272326" y="237248"/>
                </a:lnTo>
                <a:lnTo>
                  <a:pt x="278193" y="329247"/>
                </a:lnTo>
                <a:lnTo>
                  <a:pt x="309626" y="248488"/>
                </a:lnTo>
                <a:lnTo>
                  <a:pt x="419201" y="204482"/>
                </a:lnTo>
                <a:lnTo>
                  <a:pt x="534830" y="204482"/>
                </a:lnTo>
                <a:lnTo>
                  <a:pt x="527344" y="177215"/>
                </a:lnTo>
                <a:lnTo>
                  <a:pt x="507212" y="134810"/>
                </a:lnTo>
                <a:lnTo>
                  <a:pt x="480359" y="96820"/>
                </a:lnTo>
                <a:lnTo>
                  <a:pt x="447554" y="64014"/>
                </a:lnTo>
                <a:lnTo>
                  <a:pt x="422932" y="46609"/>
                </a:lnTo>
                <a:close/>
              </a:path>
              <a:path w="544829" h="543560">
                <a:moveTo>
                  <a:pt x="259813" y="96240"/>
                </a:moveTo>
                <a:lnTo>
                  <a:pt x="137604" y="96240"/>
                </a:lnTo>
                <a:lnTo>
                  <a:pt x="208216" y="129374"/>
                </a:lnTo>
                <a:lnTo>
                  <a:pt x="247523" y="183261"/>
                </a:lnTo>
                <a:lnTo>
                  <a:pt x="251236" y="212490"/>
                </a:lnTo>
                <a:lnTo>
                  <a:pt x="253565" y="230119"/>
                </a:lnTo>
                <a:lnTo>
                  <a:pt x="255488" y="243245"/>
                </a:lnTo>
                <a:lnTo>
                  <a:pt x="257987" y="258965"/>
                </a:lnTo>
                <a:lnTo>
                  <a:pt x="259813" y="96240"/>
                </a:lnTo>
                <a:close/>
              </a:path>
              <a:path w="544829" h="543560">
                <a:moveTo>
                  <a:pt x="396894" y="49580"/>
                </a:moveTo>
                <a:lnTo>
                  <a:pt x="260337" y="49580"/>
                </a:lnTo>
                <a:lnTo>
                  <a:pt x="272110" y="234099"/>
                </a:lnTo>
                <a:lnTo>
                  <a:pt x="291261" y="129463"/>
                </a:lnTo>
                <a:lnTo>
                  <a:pt x="396894" y="49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231420" y="600494"/>
            <a:ext cx="130810" cy="49530"/>
          </a:xfrm>
          <a:custGeom>
            <a:avLst/>
            <a:gdLst/>
            <a:ahLst/>
            <a:cxnLst/>
            <a:rect l="l" t="t" r="r" b="b"/>
            <a:pathLst>
              <a:path w="130809" h="49529">
                <a:moveTo>
                  <a:pt x="130200" y="0"/>
                </a:moveTo>
                <a:lnTo>
                  <a:pt x="43560" y="2146"/>
                </a:lnTo>
                <a:lnTo>
                  <a:pt x="0" y="49479"/>
                </a:lnTo>
                <a:lnTo>
                  <a:pt x="92227" y="48602"/>
                </a:lnTo>
                <a:lnTo>
                  <a:pt x="95035" y="45008"/>
                </a:lnTo>
                <a:lnTo>
                  <a:pt x="11290" y="45008"/>
                </a:lnTo>
                <a:lnTo>
                  <a:pt x="52120" y="10591"/>
                </a:lnTo>
                <a:lnTo>
                  <a:pt x="108229" y="8724"/>
                </a:lnTo>
                <a:lnTo>
                  <a:pt x="123383" y="8724"/>
                </a:lnTo>
                <a:lnTo>
                  <a:pt x="130200" y="0"/>
                </a:lnTo>
                <a:close/>
              </a:path>
              <a:path w="130809" h="49529">
                <a:moveTo>
                  <a:pt x="123383" y="8724"/>
                </a:moveTo>
                <a:lnTo>
                  <a:pt x="108229" y="8724"/>
                </a:lnTo>
                <a:lnTo>
                  <a:pt x="86296" y="35813"/>
                </a:lnTo>
                <a:lnTo>
                  <a:pt x="11290" y="45008"/>
                </a:lnTo>
                <a:lnTo>
                  <a:pt x="95035" y="45008"/>
                </a:lnTo>
                <a:lnTo>
                  <a:pt x="123383" y="8724"/>
                </a:lnTo>
                <a:close/>
              </a:path>
            </a:pathLst>
          </a:custGeom>
          <a:solidFill>
            <a:srgbClr val="7AC3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149646" y="456131"/>
            <a:ext cx="63500" cy="124460"/>
          </a:xfrm>
          <a:custGeom>
            <a:avLst/>
            <a:gdLst/>
            <a:ahLst/>
            <a:cxnLst/>
            <a:rect l="l" t="t" r="r" b="b"/>
            <a:pathLst>
              <a:path w="63500" h="124459">
                <a:moveTo>
                  <a:pt x="0" y="0"/>
                </a:moveTo>
                <a:lnTo>
                  <a:pt x="11747" y="86169"/>
                </a:lnTo>
                <a:lnTo>
                  <a:pt x="63474" y="124396"/>
                </a:lnTo>
                <a:lnTo>
                  <a:pt x="62209" y="113652"/>
                </a:lnTo>
                <a:lnTo>
                  <a:pt x="57810" y="113652"/>
                </a:lnTo>
                <a:lnTo>
                  <a:pt x="18059" y="77304"/>
                </a:lnTo>
                <a:lnTo>
                  <a:pt x="10972" y="18592"/>
                </a:lnTo>
                <a:lnTo>
                  <a:pt x="29876" y="18592"/>
                </a:lnTo>
                <a:lnTo>
                  <a:pt x="0" y="0"/>
                </a:lnTo>
                <a:close/>
              </a:path>
              <a:path w="63500" h="124459">
                <a:moveTo>
                  <a:pt x="29876" y="18592"/>
                </a:moveTo>
                <a:lnTo>
                  <a:pt x="10972" y="18592"/>
                </a:lnTo>
                <a:lnTo>
                  <a:pt x="43014" y="43522"/>
                </a:lnTo>
                <a:lnTo>
                  <a:pt x="57810" y="113652"/>
                </a:lnTo>
                <a:lnTo>
                  <a:pt x="62209" y="113652"/>
                </a:lnTo>
                <a:lnTo>
                  <a:pt x="52692" y="32791"/>
                </a:lnTo>
                <a:lnTo>
                  <a:pt x="29876" y="18592"/>
                </a:lnTo>
                <a:close/>
              </a:path>
            </a:pathLst>
          </a:custGeom>
          <a:solidFill>
            <a:srgbClr val="6FC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225880" y="450476"/>
            <a:ext cx="102870" cy="105410"/>
          </a:xfrm>
          <a:custGeom>
            <a:avLst/>
            <a:gdLst/>
            <a:ahLst/>
            <a:cxnLst/>
            <a:rect l="l" t="t" r="r" b="b"/>
            <a:pathLst>
              <a:path w="102870" h="105409">
                <a:moveTo>
                  <a:pt x="102590" y="0"/>
                </a:moveTo>
                <a:lnTo>
                  <a:pt x="22542" y="41401"/>
                </a:lnTo>
                <a:lnTo>
                  <a:pt x="0" y="105016"/>
                </a:lnTo>
                <a:lnTo>
                  <a:pt x="17026" y="100215"/>
                </a:lnTo>
                <a:lnTo>
                  <a:pt x="5537" y="100215"/>
                </a:lnTo>
                <a:lnTo>
                  <a:pt x="31483" y="49491"/>
                </a:lnTo>
                <a:lnTo>
                  <a:pt x="88607" y="16255"/>
                </a:lnTo>
                <a:lnTo>
                  <a:pt x="98280" y="16255"/>
                </a:lnTo>
                <a:lnTo>
                  <a:pt x="102590" y="0"/>
                </a:lnTo>
                <a:close/>
              </a:path>
              <a:path w="102870" h="105409">
                <a:moveTo>
                  <a:pt x="98280" y="16255"/>
                </a:moveTo>
                <a:lnTo>
                  <a:pt x="88607" y="16255"/>
                </a:lnTo>
                <a:lnTo>
                  <a:pt x="73786" y="50774"/>
                </a:lnTo>
                <a:lnTo>
                  <a:pt x="45211" y="83311"/>
                </a:lnTo>
                <a:lnTo>
                  <a:pt x="5537" y="100215"/>
                </a:lnTo>
                <a:lnTo>
                  <a:pt x="17026" y="100215"/>
                </a:lnTo>
                <a:lnTo>
                  <a:pt x="49098" y="91173"/>
                </a:lnTo>
                <a:lnTo>
                  <a:pt x="88074" y="54749"/>
                </a:lnTo>
                <a:lnTo>
                  <a:pt x="98280" y="16255"/>
                </a:lnTo>
                <a:close/>
              </a:path>
            </a:pathLst>
          </a:custGeom>
          <a:solidFill>
            <a:srgbClr val="6C9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119054" y="550625"/>
            <a:ext cx="93980" cy="123189"/>
          </a:xfrm>
          <a:custGeom>
            <a:avLst/>
            <a:gdLst/>
            <a:ahLst/>
            <a:cxnLst/>
            <a:rect l="l" t="t" r="r" b="b"/>
            <a:pathLst>
              <a:path w="93979" h="123190">
                <a:moveTo>
                  <a:pt x="0" y="0"/>
                </a:moveTo>
                <a:lnTo>
                  <a:pt x="8470" y="68529"/>
                </a:lnTo>
                <a:lnTo>
                  <a:pt x="43967" y="103898"/>
                </a:lnTo>
                <a:lnTo>
                  <a:pt x="93535" y="122694"/>
                </a:lnTo>
                <a:lnTo>
                  <a:pt x="91952" y="115493"/>
                </a:lnTo>
                <a:lnTo>
                  <a:pt x="87693" y="115493"/>
                </a:lnTo>
                <a:lnTo>
                  <a:pt x="50101" y="96761"/>
                </a:lnTo>
                <a:lnTo>
                  <a:pt x="19646" y="62217"/>
                </a:lnTo>
                <a:lnTo>
                  <a:pt x="13157" y="20802"/>
                </a:lnTo>
                <a:lnTo>
                  <a:pt x="32840" y="20802"/>
                </a:lnTo>
                <a:lnTo>
                  <a:pt x="0" y="0"/>
                </a:lnTo>
                <a:close/>
              </a:path>
              <a:path w="93979" h="123190">
                <a:moveTo>
                  <a:pt x="32840" y="20802"/>
                </a:moveTo>
                <a:lnTo>
                  <a:pt x="13157" y="20802"/>
                </a:lnTo>
                <a:lnTo>
                  <a:pt x="68999" y="59804"/>
                </a:lnTo>
                <a:lnTo>
                  <a:pt x="87693" y="115493"/>
                </a:lnTo>
                <a:lnTo>
                  <a:pt x="91952" y="115493"/>
                </a:lnTo>
                <a:lnTo>
                  <a:pt x="77330" y="48983"/>
                </a:lnTo>
                <a:lnTo>
                  <a:pt x="32840" y="20802"/>
                </a:lnTo>
                <a:close/>
              </a:path>
            </a:pathLst>
          </a:custGeom>
          <a:solidFill>
            <a:srgbClr val="E0E3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572183" y="383890"/>
            <a:ext cx="120650" cy="206375"/>
          </a:xfrm>
          <a:custGeom>
            <a:avLst/>
            <a:gdLst/>
            <a:ahLst/>
            <a:cxnLst/>
            <a:rect l="l" t="t" r="r" b="b"/>
            <a:pathLst>
              <a:path w="120650" h="206375">
                <a:moveTo>
                  <a:pt x="47358" y="0"/>
                </a:moveTo>
                <a:lnTo>
                  <a:pt x="0" y="0"/>
                </a:lnTo>
                <a:lnTo>
                  <a:pt x="0" y="206222"/>
                </a:lnTo>
                <a:lnTo>
                  <a:pt x="14236" y="206222"/>
                </a:lnTo>
                <a:lnTo>
                  <a:pt x="14236" y="119583"/>
                </a:lnTo>
                <a:lnTo>
                  <a:pt x="52298" y="119583"/>
                </a:lnTo>
                <a:lnTo>
                  <a:pt x="56362" y="119278"/>
                </a:lnTo>
                <a:lnTo>
                  <a:pt x="59855" y="118973"/>
                </a:lnTo>
                <a:lnTo>
                  <a:pt x="76218" y="118973"/>
                </a:lnTo>
                <a:lnTo>
                  <a:pt x="74371" y="115316"/>
                </a:lnTo>
                <a:lnTo>
                  <a:pt x="90700" y="106776"/>
                </a:lnTo>
                <a:lnTo>
                  <a:pt x="91359" y="106159"/>
                </a:lnTo>
                <a:lnTo>
                  <a:pt x="14236" y="106159"/>
                </a:lnTo>
                <a:lnTo>
                  <a:pt x="14236" y="12814"/>
                </a:lnTo>
                <a:lnTo>
                  <a:pt x="94778" y="12814"/>
                </a:lnTo>
                <a:lnTo>
                  <a:pt x="73914" y="3131"/>
                </a:lnTo>
                <a:lnTo>
                  <a:pt x="47358" y="0"/>
                </a:lnTo>
                <a:close/>
              </a:path>
              <a:path w="120650" h="206375">
                <a:moveTo>
                  <a:pt x="76218" y="118973"/>
                </a:moveTo>
                <a:lnTo>
                  <a:pt x="59855" y="118973"/>
                </a:lnTo>
                <a:lnTo>
                  <a:pt x="103136" y="206222"/>
                </a:lnTo>
                <a:lnTo>
                  <a:pt x="120281" y="206222"/>
                </a:lnTo>
                <a:lnTo>
                  <a:pt x="76218" y="118973"/>
                </a:lnTo>
                <a:close/>
              </a:path>
              <a:path w="120650" h="206375">
                <a:moveTo>
                  <a:pt x="94778" y="12814"/>
                </a:moveTo>
                <a:lnTo>
                  <a:pt x="45618" y="12814"/>
                </a:lnTo>
                <a:lnTo>
                  <a:pt x="68319" y="15288"/>
                </a:lnTo>
                <a:lnTo>
                  <a:pt x="85412" y="23225"/>
                </a:lnTo>
                <a:lnTo>
                  <a:pt x="96187" y="37395"/>
                </a:lnTo>
                <a:lnTo>
                  <a:pt x="99936" y="58572"/>
                </a:lnTo>
                <a:lnTo>
                  <a:pt x="96141" y="79391"/>
                </a:lnTo>
                <a:lnTo>
                  <a:pt x="85266" y="94262"/>
                </a:lnTo>
                <a:lnTo>
                  <a:pt x="68073" y="103185"/>
                </a:lnTo>
                <a:lnTo>
                  <a:pt x="45326" y="106159"/>
                </a:lnTo>
                <a:lnTo>
                  <a:pt x="91359" y="106159"/>
                </a:lnTo>
                <a:lnTo>
                  <a:pt x="103681" y="94607"/>
                </a:lnTo>
                <a:lnTo>
                  <a:pt x="112249" y="78377"/>
                </a:lnTo>
                <a:lnTo>
                  <a:pt x="115341" y="57658"/>
                </a:lnTo>
                <a:lnTo>
                  <a:pt x="110030" y="31016"/>
                </a:lnTo>
                <a:lnTo>
                  <a:pt x="95513" y="13155"/>
                </a:lnTo>
                <a:lnTo>
                  <a:pt x="94778" y="12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704079" y="437574"/>
            <a:ext cx="113664" cy="155575"/>
          </a:xfrm>
          <a:custGeom>
            <a:avLst/>
            <a:gdLst/>
            <a:ahLst/>
            <a:cxnLst/>
            <a:rect l="l" t="t" r="r" b="b"/>
            <a:pathLst>
              <a:path w="113665" h="155575">
                <a:moveTo>
                  <a:pt x="58686" y="0"/>
                </a:moveTo>
                <a:lnTo>
                  <a:pt x="33952" y="5186"/>
                </a:lnTo>
                <a:lnTo>
                  <a:pt x="15508" y="20212"/>
                </a:lnTo>
                <a:lnTo>
                  <a:pt x="3981" y="44276"/>
                </a:lnTo>
                <a:lnTo>
                  <a:pt x="0" y="76580"/>
                </a:lnTo>
                <a:lnTo>
                  <a:pt x="4571" y="111058"/>
                </a:lnTo>
                <a:lnTo>
                  <a:pt x="17394" y="135758"/>
                </a:lnTo>
                <a:lnTo>
                  <a:pt x="37134" y="150620"/>
                </a:lnTo>
                <a:lnTo>
                  <a:pt x="62458" y="155587"/>
                </a:lnTo>
                <a:lnTo>
                  <a:pt x="77680" y="153939"/>
                </a:lnTo>
                <a:lnTo>
                  <a:pt x="91406" y="149718"/>
                </a:lnTo>
                <a:lnTo>
                  <a:pt x="103444" y="144009"/>
                </a:lnTo>
                <a:lnTo>
                  <a:pt x="103978" y="143687"/>
                </a:lnTo>
                <a:lnTo>
                  <a:pt x="63334" y="143687"/>
                </a:lnTo>
                <a:lnTo>
                  <a:pt x="43482" y="140151"/>
                </a:lnTo>
                <a:lnTo>
                  <a:pt x="27852" y="129122"/>
                </a:lnTo>
                <a:lnTo>
                  <a:pt x="17616" y="109971"/>
                </a:lnTo>
                <a:lnTo>
                  <a:pt x="13944" y="82067"/>
                </a:lnTo>
                <a:lnTo>
                  <a:pt x="113601" y="82067"/>
                </a:lnTo>
                <a:lnTo>
                  <a:pt x="113601" y="71386"/>
                </a:lnTo>
                <a:lnTo>
                  <a:pt x="113459" y="70167"/>
                </a:lnTo>
                <a:lnTo>
                  <a:pt x="13944" y="70167"/>
                </a:lnTo>
                <a:lnTo>
                  <a:pt x="16428" y="48660"/>
                </a:lnTo>
                <a:lnTo>
                  <a:pt x="24223" y="29898"/>
                </a:lnTo>
                <a:lnTo>
                  <a:pt x="37845" y="16628"/>
                </a:lnTo>
                <a:lnTo>
                  <a:pt x="57810" y="11595"/>
                </a:lnTo>
                <a:lnTo>
                  <a:pt x="89766" y="11595"/>
                </a:lnTo>
                <a:lnTo>
                  <a:pt x="83570" y="5878"/>
                </a:lnTo>
                <a:lnTo>
                  <a:pt x="58686" y="0"/>
                </a:lnTo>
                <a:close/>
              </a:path>
              <a:path w="113665" h="155575">
                <a:moveTo>
                  <a:pt x="108953" y="126911"/>
                </a:moveTo>
                <a:lnTo>
                  <a:pt x="101127" y="132109"/>
                </a:lnTo>
                <a:lnTo>
                  <a:pt x="90606" y="137590"/>
                </a:lnTo>
                <a:lnTo>
                  <a:pt x="77854" y="141925"/>
                </a:lnTo>
                <a:lnTo>
                  <a:pt x="63334" y="143687"/>
                </a:lnTo>
                <a:lnTo>
                  <a:pt x="103978" y="143687"/>
                </a:lnTo>
                <a:lnTo>
                  <a:pt x="113601" y="137896"/>
                </a:lnTo>
                <a:lnTo>
                  <a:pt x="108953" y="126911"/>
                </a:lnTo>
                <a:close/>
              </a:path>
              <a:path w="113665" h="155575">
                <a:moveTo>
                  <a:pt x="89766" y="11595"/>
                </a:moveTo>
                <a:lnTo>
                  <a:pt x="57810" y="11595"/>
                </a:lnTo>
                <a:lnTo>
                  <a:pt x="77834" y="16628"/>
                </a:lnTo>
                <a:lnTo>
                  <a:pt x="90720" y="29898"/>
                </a:lnTo>
                <a:lnTo>
                  <a:pt x="97613" y="48660"/>
                </a:lnTo>
                <a:lnTo>
                  <a:pt x="99656" y="70167"/>
                </a:lnTo>
                <a:lnTo>
                  <a:pt x="113459" y="70167"/>
                </a:lnTo>
                <a:lnTo>
                  <a:pt x="110455" y="44405"/>
                </a:lnTo>
                <a:lnTo>
                  <a:pt x="100636" y="21624"/>
                </a:lnTo>
                <a:lnTo>
                  <a:pt x="89766" y="11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828706" y="374430"/>
            <a:ext cx="88900" cy="215900"/>
          </a:xfrm>
          <a:custGeom>
            <a:avLst/>
            <a:gdLst/>
            <a:ahLst/>
            <a:cxnLst/>
            <a:rect l="l" t="t" r="r" b="b"/>
            <a:pathLst>
              <a:path w="88900" h="215900">
                <a:moveTo>
                  <a:pt x="38353" y="78397"/>
                </a:moveTo>
                <a:lnTo>
                  <a:pt x="23825" y="78397"/>
                </a:lnTo>
                <a:lnTo>
                  <a:pt x="23825" y="215684"/>
                </a:lnTo>
                <a:lnTo>
                  <a:pt x="38353" y="215684"/>
                </a:lnTo>
                <a:lnTo>
                  <a:pt x="38353" y="78397"/>
                </a:lnTo>
                <a:close/>
              </a:path>
              <a:path w="88900" h="215900">
                <a:moveTo>
                  <a:pt x="72351" y="66205"/>
                </a:moveTo>
                <a:lnTo>
                  <a:pt x="0" y="66205"/>
                </a:lnTo>
                <a:lnTo>
                  <a:pt x="0" y="78397"/>
                </a:lnTo>
                <a:lnTo>
                  <a:pt x="72351" y="78397"/>
                </a:lnTo>
                <a:lnTo>
                  <a:pt x="72351" y="66205"/>
                </a:lnTo>
                <a:close/>
              </a:path>
              <a:path w="88900" h="215900">
                <a:moveTo>
                  <a:pt x="74383" y="0"/>
                </a:moveTo>
                <a:lnTo>
                  <a:pt x="67690" y="0"/>
                </a:lnTo>
                <a:lnTo>
                  <a:pt x="48460" y="3431"/>
                </a:lnTo>
                <a:lnTo>
                  <a:pt x="34756" y="13498"/>
                </a:lnTo>
                <a:lnTo>
                  <a:pt x="26553" y="29859"/>
                </a:lnTo>
                <a:lnTo>
                  <a:pt x="23825" y="52171"/>
                </a:lnTo>
                <a:lnTo>
                  <a:pt x="23825" y="66205"/>
                </a:lnTo>
                <a:lnTo>
                  <a:pt x="38353" y="66205"/>
                </a:lnTo>
                <a:lnTo>
                  <a:pt x="38463" y="52171"/>
                </a:lnTo>
                <a:lnTo>
                  <a:pt x="39973" y="35419"/>
                </a:lnTo>
                <a:lnTo>
                  <a:pt x="45215" y="22653"/>
                </a:lnTo>
                <a:lnTo>
                  <a:pt x="54652" y="15036"/>
                </a:lnTo>
                <a:lnTo>
                  <a:pt x="68859" y="12509"/>
                </a:lnTo>
                <a:lnTo>
                  <a:pt x="87714" y="12509"/>
                </a:lnTo>
                <a:lnTo>
                  <a:pt x="88620" y="3048"/>
                </a:lnTo>
                <a:lnTo>
                  <a:pt x="81064" y="914"/>
                </a:lnTo>
                <a:lnTo>
                  <a:pt x="74383" y="0"/>
                </a:lnTo>
                <a:close/>
              </a:path>
              <a:path w="88900" h="215900">
                <a:moveTo>
                  <a:pt x="87714" y="12509"/>
                </a:moveTo>
                <a:lnTo>
                  <a:pt x="75247" y="12509"/>
                </a:lnTo>
                <a:lnTo>
                  <a:pt x="83096" y="13728"/>
                </a:lnTo>
                <a:lnTo>
                  <a:pt x="87452" y="15252"/>
                </a:lnTo>
                <a:lnTo>
                  <a:pt x="87714" y="12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909762" y="437577"/>
            <a:ext cx="116205" cy="155575"/>
          </a:xfrm>
          <a:custGeom>
            <a:avLst/>
            <a:gdLst/>
            <a:ahLst/>
            <a:cxnLst/>
            <a:rect l="l" t="t" r="r" b="b"/>
            <a:pathLst>
              <a:path w="116205" h="155575">
                <a:moveTo>
                  <a:pt x="57823" y="0"/>
                </a:moveTo>
                <a:lnTo>
                  <a:pt x="31996" y="5924"/>
                </a:lnTo>
                <a:lnTo>
                  <a:pt x="13985" y="22229"/>
                </a:lnTo>
                <a:lnTo>
                  <a:pt x="3437" y="46714"/>
                </a:lnTo>
                <a:lnTo>
                  <a:pt x="0" y="77177"/>
                </a:lnTo>
                <a:lnTo>
                  <a:pt x="3886" y="110924"/>
                </a:lnTo>
                <a:lnTo>
                  <a:pt x="15181" y="135489"/>
                </a:lnTo>
                <a:lnTo>
                  <a:pt x="33341" y="150501"/>
                </a:lnTo>
                <a:lnTo>
                  <a:pt x="57823" y="155587"/>
                </a:lnTo>
                <a:lnTo>
                  <a:pt x="82024" y="150415"/>
                </a:lnTo>
                <a:lnTo>
                  <a:pt x="89821" y="143992"/>
                </a:lnTo>
                <a:lnTo>
                  <a:pt x="57823" y="143992"/>
                </a:lnTo>
                <a:lnTo>
                  <a:pt x="37039" y="138873"/>
                </a:lnTo>
                <a:lnTo>
                  <a:pt x="23609" y="124772"/>
                </a:lnTo>
                <a:lnTo>
                  <a:pt x="16389" y="103578"/>
                </a:lnTo>
                <a:lnTo>
                  <a:pt x="14236" y="77177"/>
                </a:lnTo>
                <a:lnTo>
                  <a:pt x="16675" y="50460"/>
                </a:lnTo>
                <a:lnTo>
                  <a:pt x="24371" y="29746"/>
                </a:lnTo>
                <a:lnTo>
                  <a:pt x="37896" y="16352"/>
                </a:lnTo>
                <a:lnTo>
                  <a:pt x="57823" y="11595"/>
                </a:lnTo>
                <a:lnTo>
                  <a:pt x="89477" y="11595"/>
                </a:lnTo>
                <a:lnTo>
                  <a:pt x="82881" y="5795"/>
                </a:lnTo>
                <a:lnTo>
                  <a:pt x="57823" y="0"/>
                </a:lnTo>
                <a:close/>
              </a:path>
              <a:path w="116205" h="155575">
                <a:moveTo>
                  <a:pt x="89477" y="11595"/>
                </a:moveTo>
                <a:lnTo>
                  <a:pt x="57823" y="11595"/>
                </a:lnTo>
                <a:lnTo>
                  <a:pt x="77546" y="16180"/>
                </a:lnTo>
                <a:lnTo>
                  <a:pt x="91195" y="29289"/>
                </a:lnTo>
                <a:lnTo>
                  <a:pt x="99124" y="49946"/>
                </a:lnTo>
                <a:lnTo>
                  <a:pt x="101688" y="77177"/>
                </a:lnTo>
                <a:lnTo>
                  <a:pt x="99328" y="105378"/>
                </a:lnTo>
                <a:lnTo>
                  <a:pt x="91738" y="126372"/>
                </a:lnTo>
                <a:lnTo>
                  <a:pt x="78157" y="139473"/>
                </a:lnTo>
                <a:lnTo>
                  <a:pt x="57823" y="143992"/>
                </a:lnTo>
                <a:lnTo>
                  <a:pt x="89821" y="143992"/>
                </a:lnTo>
                <a:lnTo>
                  <a:pt x="100422" y="135261"/>
                </a:lnTo>
                <a:lnTo>
                  <a:pt x="112119" y="110667"/>
                </a:lnTo>
                <a:lnTo>
                  <a:pt x="116217" y="77177"/>
                </a:lnTo>
                <a:lnTo>
                  <a:pt x="112404" y="46329"/>
                </a:lnTo>
                <a:lnTo>
                  <a:pt x="101184" y="21886"/>
                </a:lnTo>
                <a:lnTo>
                  <a:pt x="89477" y="11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052702" y="438494"/>
            <a:ext cx="69850" cy="151765"/>
          </a:xfrm>
          <a:custGeom>
            <a:avLst/>
            <a:gdLst/>
            <a:ahLst/>
            <a:cxnLst/>
            <a:rect l="l" t="t" r="r" b="b"/>
            <a:pathLst>
              <a:path w="69850" h="151765">
                <a:moveTo>
                  <a:pt x="9296" y="2133"/>
                </a:moveTo>
                <a:lnTo>
                  <a:pt x="0" y="2133"/>
                </a:lnTo>
                <a:lnTo>
                  <a:pt x="0" y="151625"/>
                </a:lnTo>
                <a:lnTo>
                  <a:pt x="14236" y="151625"/>
                </a:lnTo>
                <a:lnTo>
                  <a:pt x="14236" y="32029"/>
                </a:lnTo>
                <a:lnTo>
                  <a:pt x="21040" y="25164"/>
                </a:lnTo>
                <a:lnTo>
                  <a:pt x="27292" y="20434"/>
                </a:lnTo>
                <a:lnTo>
                  <a:pt x="13081" y="20434"/>
                </a:lnTo>
                <a:lnTo>
                  <a:pt x="9296" y="2133"/>
                </a:lnTo>
                <a:close/>
              </a:path>
              <a:path w="69850" h="151765">
                <a:moveTo>
                  <a:pt x="62750" y="0"/>
                </a:moveTo>
                <a:lnTo>
                  <a:pt x="50838" y="0"/>
                </a:lnTo>
                <a:lnTo>
                  <a:pt x="38116" y="2078"/>
                </a:lnTo>
                <a:lnTo>
                  <a:pt x="27492" y="7245"/>
                </a:lnTo>
                <a:lnTo>
                  <a:pt x="19101" y="13898"/>
                </a:lnTo>
                <a:lnTo>
                  <a:pt x="13081" y="20434"/>
                </a:lnTo>
                <a:lnTo>
                  <a:pt x="27292" y="20434"/>
                </a:lnTo>
                <a:lnTo>
                  <a:pt x="29203" y="18988"/>
                </a:lnTo>
                <a:lnTo>
                  <a:pt x="38671" y="14528"/>
                </a:lnTo>
                <a:lnTo>
                  <a:pt x="49390" y="12814"/>
                </a:lnTo>
                <a:lnTo>
                  <a:pt x="68355" y="12814"/>
                </a:lnTo>
                <a:lnTo>
                  <a:pt x="69723" y="2743"/>
                </a:lnTo>
                <a:lnTo>
                  <a:pt x="62750" y="0"/>
                </a:lnTo>
                <a:close/>
              </a:path>
              <a:path w="69850" h="151765">
                <a:moveTo>
                  <a:pt x="68355" y="12814"/>
                </a:moveTo>
                <a:lnTo>
                  <a:pt x="57810" y="12814"/>
                </a:lnTo>
                <a:lnTo>
                  <a:pt x="64503" y="14033"/>
                </a:lnTo>
                <a:lnTo>
                  <a:pt x="67983" y="15557"/>
                </a:lnTo>
                <a:lnTo>
                  <a:pt x="68355" y="12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141021" y="437575"/>
            <a:ext cx="191770" cy="153035"/>
          </a:xfrm>
          <a:custGeom>
            <a:avLst/>
            <a:gdLst/>
            <a:ahLst/>
            <a:cxnLst/>
            <a:rect l="l" t="t" r="r" b="b"/>
            <a:pathLst>
              <a:path w="191769" h="153034">
                <a:moveTo>
                  <a:pt x="9296" y="3060"/>
                </a:moveTo>
                <a:lnTo>
                  <a:pt x="0" y="3060"/>
                </a:lnTo>
                <a:lnTo>
                  <a:pt x="0" y="152539"/>
                </a:lnTo>
                <a:lnTo>
                  <a:pt x="14236" y="152539"/>
                </a:lnTo>
                <a:lnTo>
                  <a:pt x="14236" y="32956"/>
                </a:lnTo>
                <a:lnTo>
                  <a:pt x="21959" y="25465"/>
                </a:lnTo>
                <a:lnTo>
                  <a:pt x="27471" y="21361"/>
                </a:lnTo>
                <a:lnTo>
                  <a:pt x="13068" y="21361"/>
                </a:lnTo>
                <a:lnTo>
                  <a:pt x="9296" y="3060"/>
                </a:lnTo>
                <a:close/>
              </a:path>
              <a:path w="191769" h="153034">
                <a:moveTo>
                  <a:pt x="89318" y="12204"/>
                </a:moveTo>
                <a:lnTo>
                  <a:pt x="53454" y="12204"/>
                </a:lnTo>
                <a:lnTo>
                  <a:pt x="70466" y="15460"/>
                </a:lnTo>
                <a:lnTo>
                  <a:pt x="81270" y="24979"/>
                </a:lnTo>
                <a:lnTo>
                  <a:pt x="86954" y="40392"/>
                </a:lnTo>
                <a:lnTo>
                  <a:pt x="88607" y="61328"/>
                </a:lnTo>
                <a:lnTo>
                  <a:pt x="88607" y="152539"/>
                </a:lnTo>
                <a:lnTo>
                  <a:pt x="103136" y="152539"/>
                </a:lnTo>
                <a:lnTo>
                  <a:pt x="103136" y="47904"/>
                </a:lnTo>
                <a:lnTo>
                  <a:pt x="102260" y="39966"/>
                </a:lnTo>
                <a:lnTo>
                  <a:pt x="100520" y="32956"/>
                </a:lnTo>
                <a:lnTo>
                  <a:pt x="108478" y="25208"/>
                </a:lnTo>
                <a:lnTo>
                  <a:pt x="110451" y="23799"/>
                </a:lnTo>
                <a:lnTo>
                  <a:pt x="97320" y="23799"/>
                </a:lnTo>
                <a:lnTo>
                  <a:pt x="90883" y="13517"/>
                </a:lnTo>
                <a:lnTo>
                  <a:pt x="89318" y="12204"/>
                </a:lnTo>
                <a:close/>
              </a:path>
              <a:path w="191769" h="153034">
                <a:moveTo>
                  <a:pt x="175810" y="12204"/>
                </a:moveTo>
                <a:lnTo>
                  <a:pt x="139166" y="12204"/>
                </a:lnTo>
                <a:lnTo>
                  <a:pt x="156631" y="15417"/>
                </a:lnTo>
                <a:lnTo>
                  <a:pt x="168430" y="24865"/>
                </a:lnTo>
                <a:lnTo>
                  <a:pt x="175110" y="40263"/>
                </a:lnTo>
                <a:lnTo>
                  <a:pt x="177215" y="61328"/>
                </a:lnTo>
                <a:lnTo>
                  <a:pt x="177215" y="152539"/>
                </a:lnTo>
                <a:lnTo>
                  <a:pt x="191744" y="152539"/>
                </a:lnTo>
                <a:lnTo>
                  <a:pt x="191744" y="57048"/>
                </a:lnTo>
                <a:lnTo>
                  <a:pt x="188520" y="32307"/>
                </a:lnTo>
                <a:lnTo>
                  <a:pt x="179031" y="14455"/>
                </a:lnTo>
                <a:lnTo>
                  <a:pt x="175810" y="12204"/>
                </a:lnTo>
                <a:close/>
              </a:path>
              <a:path w="191769" h="153034">
                <a:moveTo>
                  <a:pt x="142354" y="0"/>
                </a:moveTo>
                <a:lnTo>
                  <a:pt x="127514" y="2473"/>
                </a:lnTo>
                <a:lnTo>
                  <a:pt x="114936" y="8580"/>
                </a:lnTo>
                <a:lnTo>
                  <a:pt x="104808" y="16346"/>
                </a:lnTo>
                <a:lnTo>
                  <a:pt x="97320" y="23799"/>
                </a:lnTo>
                <a:lnTo>
                  <a:pt x="110451" y="23799"/>
                </a:lnTo>
                <a:lnTo>
                  <a:pt x="117771" y="18575"/>
                </a:lnTo>
                <a:lnTo>
                  <a:pt x="128100" y="13945"/>
                </a:lnTo>
                <a:lnTo>
                  <a:pt x="139166" y="12204"/>
                </a:lnTo>
                <a:lnTo>
                  <a:pt x="175810" y="12204"/>
                </a:lnTo>
                <a:lnTo>
                  <a:pt x="163551" y="3638"/>
                </a:lnTo>
                <a:lnTo>
                  <a:pt x="142354" y="0"/>
                </a:lnTo>
                <a:close/>
              </a:path>
              <a:path w="191769" h="153034">
                <a:moveTo>
                  <a:pt x="56654" y="0"/>
                </a:moveTo>
                <a:lnTo>
                  <a:pt x="42000" y="2178"/>
                </a:lnTo>
                <a:lnTo>
                  <a:pt x="29851" y="7589"/>
                </a:lnTo>
                <a:lnTo>
                  <a:pt x="20207" y="14546"/>
                </a:lnTo>
                <a:lnTo>
                  <a:pt x="13068" y="21361"/>
                </a:lnTo>
                <a:lnTo>
                  <a:pt x="27471" y="21361"/>
                </a:lnTo>
                <a:lnTo>
                  <a:pt x="30907" y="18803"/>
                </a:lnTo>
                <a:lnTo>
                  <a:pt x="41324" y="14030"/>
                </a:lnTo>
                <a:lnTo>
                  <a:pt x="53454" y="12204"/>
                </a:lnTo>
                <a:lnTo>
                  <a:pt x="89318" y="12204"/>
                </a:lnTo>
                <a:lnTo>
                  <a:pt x="81997" y="6065"/>
                </a:lnTo>
                <a:lnTo>
                  <a:pt x="70606" y="1530"/>
                </a:lnTo>
                <a:lnTo>
                  <a:pt x="56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3354265" y="437575"/>
            <a:ext cx="102870" cy="155575"/>
          </a:xfrm>
          <a:custGeom>
            <a:avLst/>
            <a:gdLst/>
            <a:ahLst/>
            <a:cxnLst/>
            <a:rect l="l" t="t" r="r" b="b"/>
            <a:pathLst>
              <a:path w="102869" h="155575">
                <a:moveTo>
                  <a:pt x="89371" y="12204"/>
                </a:moveTo>
                <a:lnTo>
                  <a:pt x="53746" y="12204"/>
                </a:lnTo>
                <a:lnTo>
                  <a:pt x="69698" y="14716"/>
                </a:lnTo>
                <a:lnTo>
                  <a:pt x="80721" y="22463"/>
                </a:lnTo>
                <a:lnTo>
                  <a:pt x="87114" y="35757"/>
                </a:lnTo>
                <a:lnTo>
                  <a:pt x="89179" y="54914"/>
                </a:lnTo>
                <a:lnTo>
                  <a:pt x="89179" y="68948"/>
                </a:lnTo>
                <a:lnTo>
                  <a:pt x="48806" y="68948"/>
                </a:lnTo>
                <a:lnTo>
                  <a:pt x="27940" y="71960"/>
                </a:lnTo>
                <a:lnTo>
                  <a:pt x="12634" y="80464"/>
                </a:lnTo>
                <a:lnTo>
                  <a:pt x="3212" y="93658"/>
                </a:lnTo>
                <a:lnTo>
                  <a:pt x="0" y="110743"/>
                </a:lnTo>
                <a:lnTo>
                  <a:pt x="2909" y="127791"/>
                </a:lnTo>
                <a:lnTo>
                  <a:pt x="11509" y="142090"/>
                </a:lnTo>
                <a:lnTo>
                  <a:pt x="25610" y="151927"/>
                </a:lnTo>
                <a:lnTo>
                  <a:pt x="45021" y="155587"/>
                </a:lnTo>
                <a:lnTo>
                  <a:pt x="59252" y="153594"/>
                </a:lnTo>
                <a:lnTo>
                  <a:pt x="71683" y="148342"/>
                </a:lnTo>
                <a:lnTo>
                  <a:pt x="77754" y="143992"/>
                </a:lnTo>
                <a:lnTo>
                  <a:pt x="47929" y="143992"/>
                </a:lnTo>
                <a:lnTo>
                  <a:pt x="32522" y="141490"/>
                </a:lnTo>
                <a:lnTo>
                  <a:pt x="21856" y="134497"/>
                </a:lnTo>
                <a:lnTo>
                  <a:pt x="15657" y="123788"/>
                </a:lnTo>
                <a:lnTo>
                  <a:pt x="13652" y="110134"/>
                </a:lnTo>
                <a:lnTo>
                  <a:pt x="15454" y="98433"/>
                </a:lnTo>
                <a:lnTo>
                  <a:pt x="21531" y="89047"/>
                </a:lnTo>
                <a:lnTo>
                  <a:pt x="32892" y="82807"/>
                </a:lnTo>
                <a:lnTo>
                  <a:pt x="50546" y="80543"/>
                </a:lnTo>
                <a:lnTo>
                  <a:pt x="102844" y="80543"/>
                </a:lnTo>
                <a:lnTo>
                  <a:pt x="102844" y="52171"/>
                </a:lnTo>
                <a:lnTo>
                  <a:pt x="99739" y="29350"/>
                </a:lnTo>
                <a:lnTo>
                  <a:pt x="90641" y="13046"/>
                </a:lnTo>
                <a:lnTo>
                  <a:pt x="89371" y="12204"/>
                </a:lnTo>
                <a:close/>
              </a:path>
              <a:path w="102869" h="155575">
                <a:moveTo>
                  <a:pt x="102844" y="132410"/>
                </a:moveTo>
                <a:lnTo>
                  <a:pt x="90068" y="132410"/>
                </a:lnTo>
                <a:lnTo>
                  <a:pt x="93256" y="152539"/>
                </a:lnTo>
                <a:lnTo>
                  <a:pt x="102844" y="152539"/>
                </a:lnTo>
                <a:lnTo>
                  <a:pt x="102844" y="132410"/>
                </a:lnTo>
                <a:close/>
              </a:path>
              <a:path w="102869" h="155575">
                <a:moveTo>
                  <a:pt x="102844" y="80543"/>
                </a:moveTo>
                <a:lnTo>
                  <a:pt x="89179" y="80543"/>
                </a:lnTo>
                <a:lnTo>
                  <a:pt x="89179" y="121119"/>
                </a:lnTo>
                <a:lnTo>
                  <a:pt x="81146" y="129842"/>
                </a:lnTo>
                <a:lnTo>
                  <a:pt x="71283" y="137133"/>
                </a:lnTo>
                <a:lnTo>
                  <a:pt x="60056" y="142135"/>
                </a:lnTo>
                <a:lnTo>
                  <a:pt x="47929" y="143992"/>
                </a:lnTo>
                <a:lnTo>
                  <a:pt x="77754" y="143992"/>
                </a:lnTo>
                <a:lnTo>
                  <a:pt x="82045" y="140918"/>
                </a:lnTo>
                <a:lnTo>
                  <a:pt x="90068" y="132410"/>
                </a:lnTo>
                <a:lnTo>
                  <a:pt x="102844" y="132410"/>
                </a:lnTo>
                <a:lnTo>
                  <a:pt x="102844" y="80543"/>
                </a:lnTo>
                <a:close/>
              </a:path>
              <a:path w="102869" h="155575">
                <a:moveTo>
                  <a:pt x="55778" y="0"/>
                </a:moveTo>
                <a:lnTo>
                  <a:pt x="39230" y="1073"/>
                </a:lnTo>
                <a:lnTo>
                  <a:pt x="25598" y="3778"/>
                </a:lnTo>
                <a:lnTo>
                  <a:pt x="14635" y="7340"/>
                </a:lnTo>
                <a:lnTo>
                  <a:pt x="6096" y="10985"/>
                </a:lnTo>
                <a:lnTo>
                  <a:pt x="10160" y="22275"/>
                </a:lnTo>
                <a:lnTo>
                  <a:pt x="18399" y="18773"/>
                </a:lnTo>
                <a:lnTo>
                  <a:pt x="28571" y="15525"/>
                </a:lnTo>
                <a:lnTo>
                  <a:pt x="40435" y="13135"/>
                </a:lnTo>
                <a:lnTo>
                  <a:pt x="53746" y="12204"/>
                </a:lnTo>
                <a:lnTo>
                  <a:pt x="89371" y="12204"/>
                </a:lnTo>
                <a:lnTo>
                  <a:pt x="75878" y="3261"/>
                </a:lnTo>
                <a:lnTo>
                  <a:pt x="557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3522780" y="384197"/>
            <a:ext cx="120650" cy="206375"/>
          </a:xfrm>
          <a:custGeom>
            <a:avLst/>
            <a:gdLst/>
            <a:ahLst/>
            <a:cxnLst/>
            <a:rect l="l" t="t" r="r" b="b"/>
            <a:pathLst>
              <a:path w="120650" h="206375">
                <a:moveTo>
                  <a:pt x="120573" y="0"/>
                </a:moveTo>
                <a:lnTo>
                  <a:pt x="0" y="0"/>
                </a:lnTo>
                <a:lnTo>
                  <a:pt x="0" y="205917"/>
                </a:lnTo>
                <a:lnTo>
                  <a:pt x="120573" y="205917"/>
                </a:lnTo>
                <a:lnTo>
                  <a:pt x="120573" y="172669"/>
                </a:lnTo>
                <a:lnTo>
                  <a:pt x="38061" y="172669"/>
                </a:lnTo>
                <a:lnTo>
                  <a:pt x="38061" y="119887"/>
                </a:lnTo>
                <a:lnTo>
                  <a:pt x="98196" y="119887"/>
                </a:lnTo>
                <a:lnTo>
                  <a:pt x="101104" y="84493"/>
                </a:lnTo>
                <a:lnTo>
                  <a:pt x="38061" y="84493"/>
                </a:lnTo>
                <a:lnTo>
                  <a:pt x="38061" y="33858"/>
                </a:lnTo>
                <a:lnTo>
                  <a:pt x="120573" y="33858"/>
                </a:lnTo>
                <a:lnTo>
                  <a:pt x="1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654668" y="379619"/>
            <a:ext cx="131445" cy="213995"/>
          </a:xfrm>
          <a:custGeom>
            <a:avLst/>
            <a:gdLst/>
            <a:ahLst/>
            <a:cxnLst/>
            <a:rect l="l" t="t" r="r" b="b"/>
            <a:pathLst>
              <a:path w="131444" h="213995">
                <a:moveTo>
                  <a:pt x="61302" y="57962"/>
                </a:moveTo>
                <a:lnTo>
                  <a:pt x="37140" y="63168"/>
                </a:lnTo>
                <a:lnTo>
                  <a:pt x="17687" y="78325"/>
                </a:lnTo>
                <a:lnTo>
                  <a:pt x="4717" y="102748"/>
                </a:lnTo>
                <a:lnTo>
                  <a:pt x="0" y="135750"/>
                </a:lnTo>
                <a:lnTo>
                  <a:pt x="4544" y="170430"/>
                </a:lnTo>
                <a:lnTo>
                  <a:pt x="16959" y="194671"/>
                </a:lnTo>
                <a:lnTo>
                  <a:pt x="35420" y="208902"/>
                </a:lnTo>
                <a:lnTo>
                  <a:pt x="58102" y="213550"/>
                </a:lnTo>
                <a:lnTo>
                  <a:pt x="70914" y="211786"/>
                </a:lnTo>
                <a:lnTo>
                  <a:pt x="81680" y="207217"/>
                </a:lnTo>
                <a:lnTo>
                  <a:pt x="90102" y="200932"/>
                </a:lnTo>
                <a:lnTo>
                  <a:pt x="95884" y="194017"/>
                </a:lnTo>
                <a:lnTo>
                  <a:pt x="131025" y="194017"/>
                </a:lnTo>
                <a:lnTo>
                  <a:pt x="131025" y="184569"/>
                </a:lnTo>
                <a:lnTo>
                  <a:pt x="66827" y="184569"/>
                </a:lnTo>
                <a:lnTo>
                  <a:pt x="54730" y="181913"/>
                </a:lnTo>
                <a:lnTo>
                  <a:pt x="45686" y="173394"/>
                </a:lnTo>
                <a:lnTo>
                  <a:pt x="40022" y="158181"/>
                </a:lnTo>
                <a:lnTo>
                  <a:pt x="38061" y="135445"/>
                </a:lnTo>
                <a:lnTo>
                  <a:pt x="40113" y="113340"/>
                </a:lnTo>
                <a:lnTo>
                  <a:pt x="45977" y="98612"/>
                </a:lnTo>
                <a:lnTo>
                  <a:pt x="55217" y="90404"/>
                </a:lnTo>
                <a:lnTo>
                  <a:pt x="67398" y="87858"/>
                </a:lnTo>
                <a:lnTo>
                  <a:pt x="131025" y="87858"/>
                </a:lnTo>
                <a:lnTo>
                  <a:pt x="131025" y="72605"/>
                </a:lnTo>
                <a:lnTo>
                  <a:pt x="96748" y="72605"/>
                </a:lnTo>
                <a:lnTo>
                  <a:pt x="90065" y="66454"/>
                </a:lnTo>
                <a:lnTo>
                  <a:pt x="81859" y="61850"/>
                </a:lnTo>
                <a:lnTo>
                  <a:pt x="72236" y="58963"/>
                </a:lnTo>
                <a:lnTo>
                  <a:pt x="61302" y="57962"/>
                </a:lnTo>
                <a:close/>
              </a:path>
              <a:path w="131444" h="213995">
                <a:moveTo>
                  <a:pt x="131025" y="194017"/>
                </a:moveTo>
                <a:lnTo>
                  <a:pt x="95884" y="194017"/>
                </a:lnTo>
                <a:lnTo>
                  <a:pt x="100241" y="210489"/>
                </a:lnTo>
                <a:lnTo>
                  <a:pt x="131025" y="210489"/>
                </a:lnTo>
                <a:lnTo>
                  <a:pt x="131025" y="194017"/>
                </a:lnTo>
                <a:close/>
              </a:path>
              <a:path w="131444" h="213995">
                <a:moveTo>
                  <a:pt x="131025" y="87858"/>
                </a:moveTo>
                <a:lnTo>
                  <a:pt x="67398" y="87858"/>
                </a:lnTo>
                <a:lnTo>
                  <a:pt x="75284" y="88487"/>
                </a:lnTo>
                <a:lnTo>
                  <a:pt x="82294" y="90144"/>
                </a:lnTo>
                <a:lnTo>
                  <a:pt x="88321" y="92487"/>
                </a:lnTo>
                <a:lnTo>
                  <a:pt x="93256" y="95173"/>
                </a:lnTo>
                <a:lnTo>
                  <a:pt x="93256" y="171754"/>
                </a:lnTo>
                <a:lnTo>
                  <a:pt x="87410" y="177100"/>
                </a:lnTo>
                <a:lnTo>
                  <a:pt x="80913" y="181133"/>
                </a:lnTo>
                <a:lnTo>
                  <a:pt x="73980" y="183681"/>
                </a:lnTo>
                <a:lnTo>
                  <a:pt x="66827" y="184569"/>
                </a:lnTo>
                <a:lnTo>
                  <a:pt x="131025" y="184569"/>
                </a:lnTo>
                <a:lnTo>
                  <a:pt x="131025" y="87858"/>
                </a:lnTo>
                <a:close/>
              </a:path>
              <a:path w="131444" h="213995">
                <a:moveTo>
                  <a:pt x="131025" y="0"/>
                </a:moveTo>
                <a:lnTo>
                  <a:pt x="93256" y="0"/>
                </a:lnTo>
                <a:lnTo>
                  <a:pt x="93256" y="45148"/>
                </a:lnTo>
                <a:lnTo>
                  <a:pt x="131025" y="72605"/>
                </a:lnTo>
                <a:lnTo>
                  <a:pt x="1310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3809240" y="440636"/>
            <a:ext cx="127000" cy="153035"/>
          </a:xfrm>
          <a:custGeom>
            <a:avLst/>
            <a:gdLst/>
            <a:ahLst/>
            <a:cxnLst/>
            <a:rect l="l" t="t" r="r" b="b"/>
            <a:pathLst>
              <a:path w="127000" h="153034">
                <a:moveTo>
                  <a:pt x="37757" y="0"/>
                </a:moveTo>
                <a:lnTo>
                  <a:pt x="0" y="0"/>
                </a:lnTo>
                <a:lnTo>
                  <a:pt x="34" y="90906"/>
                </a:lnTo>
                <a:lnTo>
                  <a:pt x="3093" y="117652"/>
                </a:lnTo>
                <a:lnTo>
                  <a:pt x="12558" y="137009"/>
                </a:lnTo>
                <a:lnTo>
                  <a:pt x="28669" y="148642"/>
                </a:lnTo>
                <a:lnTo>
                  <a:pt x="51701" y="152526"/>
                </a:lnTo>
                <a:lnTo>
                  <a:pt x="67271" y="150477"/>
                </a:lnTo>
                <a:lnTo>
                  <a:pt x="79922" y="145281"/>
                </a:lnTo>
                <a:lnTo>
                  <a:pt x="89576" y="138371"/>
                </a:lnTo>
                <a:lnTo>
                  <a:pt x="96151" y="131178"/>
                </a:lnTo>
                <a:lnTo>
                  <a:pt x="126949" y="131178"/>
                </a:lnTo>
                <a:lnTo>
                  <a:pt x="126949" y="122021"/>
                </a:lnTo>
                <a:lnTo>
                  <a:pt x="62750" y="122021"/>
                </a:lnTo>
                <a:lnTo>
                  <a:pt x="51612" y="120376"/>
                </a:lnTo>
                <a:lnTo>
                  <a:pt x="43824" y="115041"/>
                </a:lnTo>
                <a:lnTo>
                  <a:pt x="39251" y="105417"/>
                </a:lnTo>
                <a:lnTo>
                  <a:pt x="37757" y="90906"/>
                </a:lnTo>
                <a:lnTo>
                  <a:pt x="37757" y="0"/>
                </a:lnTo>
                <a:close/>
              </a:path>
              <a:path w="127000" h="153034">
                <a:moveTo>
                  <a:pt x="126949" y="131178"/>
                </a:moveTo>
                <a:lnTo>
                  <a:pt x="96151" y="131178"/>
                </a:lnTo>
                <a:lnTo>
                  <a:pt x="101968" y="149478"/>
                </a:lnTo>
                <a:lnTo>
                  <a:pt x="126949" y="149478"/>
                </a:lnTo>
                <a:lnTo>
                  <a:pt x="126949" y="131178"/>
                </a:lnTo>
                <a:close/>
              </a:path>
              <a:path w="127000" h="153034">
                <a:moveTo>
                  <a:pt x="126949" y="0"/>
                </a:moveTo>
                <a:lnTo>
                  <a:pt x="88315" y="0"/>
                </a:lnTo>
                <a:lnTo>
                  <a:pt x="88315" y="113169"/>
                </a:lnTo>
                <a:lnTo>
                  <a:pt x="82885" y="116615"/>
                </a:lnTo>
                <a:lnTo>
                  <a:pt x="76723" y="119429"/>
                </a:lnTo>
                <a:lnTo>
                  <a:pt x="69967" y="121326"/>
                </a:lnTo>
                <a:lnTo>
                  <a:pt x="62750" y="122021"/>
                </a:lnTo>
                <a:lnTo>
                  <a:pt x="126949" y="122021"/>
                </a:lnTo>
                <a:lnTo>
                  <a:pt x="1269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3955652" y="437579"/>
            <a:ext cx="116839" cy="155575"/>
          </a:xfrm>
          <a:custGeom>
            <a:avLst/>
            <a:gdLst/>
            <a:ahLst/>
            <a:cxnLst/>
            <a:rect l="l" t="t" r="r" b="b"/>
            <a:pathLst>
              <a:path w="116840" h="155575">
                <a:moveTo>
                  <a:pt x="67690" y="0"/>
                </a:moveTo>
                <a:lnTo>
                  <a:pt x="39342" y="5290"/>
                </a:lnTo>
                <a:lnTo>
                  <a:pt x="18048" y="20591"/>
                </a:lnTo>
                <a:lnTo>
                  <a:pt x="4652" y="45043"/>
                </a:lnTo>
                <a:lnTo>
                  <a:pt x="0" y="77787"/>
                </a:lnTo>
                <a:lnTo>
                  <a:pt x="4657" y="112082"/>
                </a:lnTo>
                <a:lnTo>
                  <a:pt x="18084" y="136366"/>
                </a:lnTo>
                <a:lnTo>
                  <a:pt x="39465" y="150810"/>
                </a:lnTo>
                <a:lnTo>
                  <a:pt x="67983" y="155587"/>
                </a:lnTo>
                <a:lnTo>
                  <a:pt x="83535" y="154180"/>
                </a:lnTo>
                <a:lnTo>
                  <a:pt x="97396" y="150742"/>
                </a:lnTo>
                <a:lnTo>
                  <a:pt x="108752" y="146447"/>
                </a:lnTo>
                <a:lnTo>
                  <a:pt x="116789" y="142468"/>
                </a:lnTo>
                <a:lnTo>
                  <a:pt x="112591" y="125387"/>
                </a:lnTo>
                <a:lnTo>
                  <a:pt x="71183" y="125387"/>
                </a:lnTo>
                <a:lnTo>
                  <a:pt x="57391" y="122712"/>
                </a:lnTo>
                <a:lnTo>
                  <a:pt x="47169" y="114288"/>
                </a:lnTo>
                <a:lnTo>
                  <a:pt x="40817" y="99514"/>
                </a:lnTo>
                <a:lnTo>
                  <a:pt x="38633" y="77787"/>
                </a:lnTo>
                <a:lnTo>
                  <a:pt x="40894" y="56196"/>
                </a:lnTo>
                <a:lnTo>
                  <a:pt x="47351" y="41411"/>
                </a:lnTo>
                <a:lnTo>
                  <a:pt x="57514" y="32917"/>
                </a:lnTo>
                <a:lnTo>
                  <a:pt x="70891" y="30200"/>
                </a:lnTo>
                <a:lnTo>
                  <a:pt x="109956" y="30200"/>
                </a:lnTo>
                <a:lnTo>
                  <a:pt x="116497" y="12204"/>
                </a:lnTo>
                <a:lnTo>
                  <a:pt x="105767" y="6820"/>
                </a:lnTo>
                <a:lnTo>
                  <a:pt x="94056" y="3011"/>
                </a:lnTo>
                <a:lnTo>
                  <a:pt x="81364" y="747"/>
                </a:lnTo>
                <a:lnTo>
                  <a:pt x="67690" y="0"/>
                </a:lnTo>
                <a:close/>
              </a:path>
              <a:path w="116840" h="155575">
                <a:moveTo>
                  <a:pt x="109816" y="114096"/>
                </a:moveTo>
                <a:lnTo>
                  <a:pt x="101940" y="118175"/>
                </a:lnTo>
                <a:lnTo>
                  <a:pt x="92567" y="121799"/>
                </a:lnTo>
                <a:lnTo>
                  <a:pt x="82159" y="124394"/>
                </a:lnTo>
                <a:lnTo>
                  <a:pt x="71183" y="125387"/>
                </a:lnTo>
                <a:lnTo>
                  <a:pt x="112591" y="125387"/>
                </a:lnTo>
                <a:lnTo>
                  <a:pt x="109816" y="114096"/>
                </a:lnTo>
                <a:close/>
              </a:path>
              <a:path w="116840" h="155575">
                <a:moveTo>
                  <a:pt x="109956" y="30200"/>
                </a:moveTo>
                <a:lnTo>
                  <a:pt x="70891" y="30200"/>
                </a:lnTo>
                <a:lnTo>
                  <a:pt x="80311" y="30729"/>
                </a:lnTo>
                <a:lnTo>
                  <a:pt x="89627" y="32373"/>
                </a:lnTo>
                <a:lnTo>
                  <a:pt x="98509" y="35220"/>
                </a:lnTo>
                <a:lnTo>
                  <a:pt x="106629" y="39357"/>
                </a:lnTo>
                <a:lnTo>
                  <a:pt x="109956" y="30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080863" y="437575"/>
            <a:ext cx="120650" cy="155575"/>
          </a:xfrm>
          <a:custGeom>
            <a:avLst/>
            <a:gdLst/>
            <a:ahLst/>
            <a:cxnLst/>
            <a:rect l="l" t="t" r="r" b="b"/>
            <a:pathLst>
              <a:path w="120650" h="155575">
                <a:moveTo>
                  <a:pt x="115737" y="30505"/>
                </a:moveTo>
                <a:lnTo>
                  <a:pt x="58686" y="30505"/>
                </a:lnTo>
                <a:lnTo>
                  <a:pt x="68721" y="31760"/>
                </a:lnTo>
                <a:lnTo>
                  <a:pt x="76631" y="35961"/>
                </a:lnTo>
                <a:lnTo>
                  <a:pt x="81818" y="43765"/>
                </a:lnTo>
                <a:lnTo>
                  <a:pt x="83680" y="55829"/>
                </a:lnTo>
                <a:lnTo>
                  <a:pt x="83680" y="63461"/>
                </a:lnTo>
                <a:lnTo>
                  <a:pt x="53746" y="63461"/>
                </a:lnTo>
                <a:lnTo>
                  <a:pt x="30887" y="66469"/>
                </a:lnTo>
                <a:lnTo>
                  <a:pt x="14019" y="75168"/>
                </a:lnTo>
                <a:lnTo>
                  <a:pt x="3577" y="89072"/>
                </a:lnTo>
                <a:lnTo>
                  <a:pt x="0" y="107695"/>
                </a:lnTo>
                <a:lnTo>
                  <a:pt x="3441" y="127277"/>
                </a:lnTo>
                <a:lnTo>
                  <a:pt x="13147" y="142395"/>
                </a:lnTo>
                <a:lnTo>
                  <a:pt x="28192" y="152137"/>
                </a:lnTo>
                <a:lnTo>
                  <a:pt x="47650" y="155587"/>
                </a:lnTo>
                <a:lnTo>
                  <a:pt x="61574" y="153804"/>
                </a:lnTo>
                <a:lnTo>
                  <a:pt x="73212" y="149104"/>
                </a:lnTo>
                <a:lnTo>
                  <a:pt x="82454" y="142461"/>
                </a:lnTo>
                <a:lnTo>
                  <a:pt x="89192" y="134848"/>
                </a:lnTo>
                <a:lnTo>
                  <a:pt x="120281" y="134848"/>
                </a:lnTo>
                <a:lnTo>
                  <a:pt x="120281" y="128435"/>
                </a:lnTo>
                <a:lnTo>
                  <a:pt x="58407" y="128435"/>
                </a:lnTo>
                <a:lnTo>
                  <a:pt x="49079" y="126934"/>
                </a:lnTo>
                <a:lnTo>
                  <a:pt x="42452" y="122604"/>
                </a:lnTo>
                <a:lnTo>
                  <a:pt x="38497" y="115699"/>
                </a:lnTo>
                <a:lnTo>
                  <a:pt x="37185" y="106476"/>
                </a:lnTo>
                <a:lnTo>
                  <a:pt x="38565" y="98709"/>
                </a:lnTo>
                <a:lnTo>
                  <a:pt x="42779" y="92629"/>
                </a:lnTo>
                <a:lnTo>
                  <a:pt x="49937" y="88665"/>
                </a:lnTo>
                <a:lnTo>
                  <a:pt x="60147" y="87248"/>
                </a:lnTo>
                <a:lnTo>
                  <a:pt x="120281" y="87248"/>
                </a:lnTo>
                <a:lnTo>
                  <a:pt x="120281" y="57657"/>
                </a:lnTo>
                <a:lnTo>
                  <a:pt x="116926" y="32564"/>
                </a:lnTo>
                <a:lnTo>
                  <a:pt x="115737" y="30505"/>
                </a:lnTo>
                <a:close/>
              </a:path>
              <a:path w="120650" h="155575">
                <a:moveTo>
                  <a:pt x="120281" y="134848"/>
                </a:moveTo>
                <a:lnTo>
                  <a:pt x="89192" y="134848"/>
                </a:lnTo>
                <a:lnTo>
                  <a:pt x="94424" y="152539"/>
                </a:lnTo>
                <a:lnTo>
                  <a:pt x="120281" y="152539"/>
                </a:lnTo>
                <a:lnTo>
                  <a:pt x="120281" y="134848"/>
                </a:lnTo>
                <a:close/>
              </a:path>
              <a:path w="120650" h="155575">
                <a:moveTo>
                  <a:pt x="120281" y="87248"/>
                </a:moveTo>
                <a:lnTo>
                  <a:pt x="83680" y="87248"/>
                </a:lnTo>
                <a:lnTo>
                  <a:pt x="83680" y="118376"/>
                </a:lnTo>
                <a:lnTo>
                  <a:pt x="78050" y="122391"/>
                </a:lnTo>
                <a:lnTo>
                  <a:pt x="71801" y="125577"/>
                </a:lnTo>
                <a:lnTo>
                  <a:pt x="65172" y="127677"/>
                </a:lnTo>
                <a:lnTo>
                  <a:pt x="58407" y="128435"/>
                </a:lnTo>
                <a:lnTo>
                  <a:pt x="120281" y="128435"/>
                </a:lnTo>
                <a:lnTo>
                  <a:pt x="120281" y="87248"/>
                </a:lnTo>
                <a:close/>
              </a:path>
              <a:path w="120650" h="155575">
                <a:moveTo>
                  <a:pt x="62471" y="0"/>
                </a:moveTo>
                <a:lnTo>
                  <a:pt x="46270" y="1006"/>
                </a:lnTo>
                <a:lnTo>
                  <a:pt x="31378" y="3702"/>
                </a:lnTo>
                <a:lnTo>
                  <a:pt x="18015" y="7597"/>
                </a:lnTo>
                <a:lnTo>
                  <a:pt x="6400" y="12204"/>
                </a:lnTo>
                <a:lnTo>
                  <a:pt x="15989" y="40576"/>
                </a:lnTo>
                <a:lnTo>
                  <a:pt x="25187" y="36688"/>
                </a:lnTo>
                <a:lnTo>
                  <a:pt x="35371" y="33483"/>
                </a:lnTo>
                <a:lnTo>
                  <a:pt x="46537" y="31307"/>
                </a:lnTo>
                <a:lnTo>
                  <a:pt x="58686" y="30505"/>
                </a:lnTo>
                <a:lnTo>
                  <a:pt x="115737" y="30505"/>
                </a:lnTo>
                <a:lnTo>
                  <a:pt x="106516" y="14531"/>
                </a:lnTo>
                <a:lnTo>
                  <a:pt x="88536" y="3647"/>
                </a:lnTo>
                <a:lnTo>
                  <a:pt x="62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4220314" y="437579"/>
            <a:ext cx="116839" cy="155575"/>
          </a:xfrm>
          <a:custGeom>
            <a:avLst/>
            <a:gdLst/>
            <a:ahLst/>
            <a:cxnLst/>
            <a:rect l="l" t="t" r="r" b="b"/>
            <a:pathLst>
              <a:path w="116840" h="155575">
                <a:moveTo>
                  <a:pt x="67690" y="0"/>
                </a:moveTo>
                <a:lnTo>
                  <a:pt x="39342" y="5290"/>
                </a:lnTo>
                <a:lnTo>
                  <a:pt x="18048" y="20591"/>
                </a:lnTo>
                <a:lnTo>
                  <a:pt x="4652" y="45043"/>
                </a:lnTo>
                <a:lnTo>
                  <a:pt x="0" y="77787"/>
                </a:lnTo>
                <a:lnTo>
                  <a:pt x="4657" y="112082"/>
                </a:lnTo>
                <a:lnTo>
                  <a:pt x="18084" y="136366"/>
                </a:lnTo>
                <a:lnTo>
                  <a:pt x="39465" y="150810"/>
                </a:lnTo>
                <a:lnTo>
                  <a:pt x="67983" y="155587"/>
                </a:lnTo>
                <a:lnTo>
                  <a:pt x="83535" y="154180"/>
                </a:lnTo>
                <a:lnTo>
                  <a:pt x="97396" y="150742"/>
                </a:lnTo>
                <a:lnTo>
                  <a:pt x="108752" y="146447"/>
                </a:lnTo>
                <a:lnTo>
                  <a:pt x="116789" y="142468"/>
                </a:lnTo>
                <a:lnTo>
                  <a:pt x="112591" y="125387"/>
                </a:lnTo>
                <a:lnTo>
                  <a:pt x="71183" y="125387"/>
                </a:lnTo>
                <a:lnTo>
                  <a:pt x="57391" y="122712"/>
                </a:lnTo>
                <a:lnTo>
                  <a:pt x="47169" y="114288"/>
                </a:lnTo>
                <a:lnTo>
                  <a:pt x="40817" y="99514"/>
                </a:lnTo>
                <a:lnTo>
                  <a:pt x="38633" y="77787"/>
                </a:lnTo>
                <a:lnTo>
                  <a:pt x="40894" y="56196"/>
                </a:lnTo>
                <a:lnTo>
                  <a:pt x="47351" y="41411"/>
                </a:lnTo>
                <a:lnTo>
                  <a:pt x="57514" y="32917"/>
                </a:lnTo>
                <a:lnTo>
                  <a:pt x="70891" y="30200"/>
                </a:lnTo>
                <a:lnTo>
                  <a:pt x="109956" y="30200"/>
                </a:lnTo>
                <a:lnTo>
                  <a:pt x="116497" y="12204"/>
                </a:lnTo>
                <a:lnTo>
                  <a:pt x="105767" y="6820"/>
                </a:lnTo>
                <a:lnTo>
                  <a:pt x="94056" y="3011"/>
                </a:lnTo>
                <a:lnTo>
                  <a:pt x="81364" y="747"/>
                </a:lnTo>
                <a:lnTo>
                  <a:pt x="67690" y="0"/>
                </a:lnTo>
                <a:close/>
              </a:path>
              <a:path w="116840" h="155575">
                <a:moveTo>
                  <a:pt x="109816" y="114096"/>
                </a:moveTo>
                <a:lnTo>
                  <a:pt x="101940" y="118175"/>
                </a:lnTo>
                <a:lnTo>
                  <a:pt x="92567" y="121799"/>
                </a:lnTo>
                <a:lnTo>
                  <a:pt x="82159" y="124394"/>
                </a:lnTo>
                <a:lnTo>
                  <a:pt x="71183" y="125387"/>
                </a:lnTo>
                <a:lnTo>
                  <a:pt x="112591" y="125387"/>
                </a:lnTo>
                <a:lnTo>
                  <a:pt x="109816" y="114096"/>
                </a:lnTo>
                <a:close/>
              </a:path>
              <a:path w="116840" h="155575">
                <a:moveTo>
                  <a:pt x="109956" y="30200"/>
                </a:moveTo>
                <a:lnTo>
                  <a:pt x="70891" y="30200"/>
                </a:lnTo>
                <a:lnTo>
                  <a:pt x="80311" y="30729"/>
                </a:lnTo>
                <a:lnTo>
                  <a:pt x="89627" y="32373"/>
                </a:lnTo>
                <a:lnTo>
                  <a:pt x="98509" y="35220"/>
                </a:lnTo>
                <a:lnTo>
                  <a:pt x="106629" y="39357"/>
                </a:lnTo>
                <a:lnTo>
                  <a:pt x="109956" y="30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348724" y="379613"/>
            <a:ext cx="54610" cy="210820"/>
          </a:xfrm>
          <a:custGeom>
            <a:avLst/>
            <a:gdLst/>
            <a:ahLst/>
            <a:cxnLst/>
            <a:rect l="l" t="t" r="r" b="b"/>
            <a:pathLst>
              <a:path w="54609" h="210820">
                <a:moveTo>
                  <a:pt x="54330" y="61023"/>
                </a:moveTo>
                <a:lnTo>
                  <a:pt x="0" y="61023"/>
                </a:lnTo>
                <a:lnTo>
                  <a:pt x="0" y="86029"/>
                </a:lnTo>
                <a:lnTo>
                  <a:pt x="16560" y="89687"/>
                </a:lnTo>
                <a:lnTo>
                  <a:pt x="16560" y="210502"/>
                </a:lnTo>
                <a:lnTo>
                  <a:pt x="54330" y="210502"/>
                </a:lnTo>
                <a:lnTo>
                  <a:pt x="54330" y="61023"/>
                </a:lnTo>
                <a:close/>
              </a:path>
              <a:path w="54609" h="210820">
                <a:moveTo>
                  <a:pt x="53746" y="0"/>
                </a:moveTo>
                <a:lnTo>
                  <a:pt x="15392" y="0"/>
                </a:lnTo>
                <a:lnTo>
                  <a:pt x="15392" y="36309"/>
                </a:lnTo>
                <a:lnTo>
                  <a:pt x="53746" y="36309"/>
                </a:lnTo>
                <a:lnTo>
                  <a:pt x="53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4422511" y="437583"/>
            <a:ext cx="133985" cy="155575"/>
          </a:xfrm>
          <a:custGeom>
            <a:avLst/>
            <a:gdLst/>
            <a:ahLst/>
            <a:cxnLst/>
            <a:rect l="l" t="t" r="r" b="b"/>
            <a:pathLst>
              <a:path w="133984" h="155575">
                <a:moveTo>
                  <a:pt x="66814" y="0"/>
                </a:moveTo>
                <a:lnTo>
                  <a:pt x="37992" y="5929"/>
                </a:lnTo>
                <a:lnTo>
                  <a:pt x="17067" y="22267"/>
                </a:lnTo>
                <a:lnTo>
                  <a:pt x="4312" y="46843"/>
                </a:lnTo>
                <a:lnTo>
                  <a:pt x="0" y="77482"/>
                </a:lnTo>
                <a:lnTo>
                  <a:pt x="4435" y="111310"/>
                </a:lnTo>
                <a:lnTo>
                  <a:pt x="17395" y="135756"/>
                </a:lnTo>
                <a:lnTo>
                  <a:pt x="38361" y="150591"/>
                </a:lnTo>
                <a:lnTo>
                  <a:pt x="66814" y="155587"/>
                </a:lnTo>
                <a:lnTo>
                  <a:pt x="95151" y="150548"/>
                </a:lnTo>
                <a:lnTo>
                  <a:pt x="116135" y="135642"/>
                </a:lnTo>
                <a:lnTo>
                  <a:pt x="121117" y="126288"/>
                </a:lnTo>
                <a:lnTo>
                  <a:pt x="66814" y="126288"/>
                </a:lnTo>
                <a:lnTo>
                  <a:pt x="54658" y="123554"/>
                </a:lnTo>
                <a:lnTo>
                  <a:pt x="46043" y="114930"/>
                </a:lnTo>
                <a:lnTo>
                  <a:pt x="40915" y="99783"/>
                </a:lnTo>
                <a:lnTo>
                  <a:pt x="39217" y="77482"/>
                </a:lnTo>
                <a:lnTo>
                  <a:pt x="41038" y="54848"/>
                </a:lnTo>
                <a:lnTo>
                  <a:pt x="46372" y="39849"/>
                </a:lnTo>
                <a:lnTo>
                  <a:pt x="55028" y="31541"/>
                </a:lnTo>
                <a:lnTo>
                  <a:pt x="66814" y="28981"/>
                </a:lnTo>
                <a:lnTo>
                  <a:pt x="119876" y="28981"/>
                </a:lnTo>
                <a:lnTo>
                  <a:pt x="116354" y="22267"/>
                </a:lnTo>
                <a:lnTo>
                  <a:pt x="95398" y="5929"/>
                </a:lnTo>
                <a:lnTo>
                  <a:pt x="66814" y="0"/>
                </a:lnTo>
                <a:close/>
              </a:path>
              <a:path w="133984" h="155575">
                <a:moveTo>
                  <a:pt x="119876" y="28981"/>
                </a:moveTo>
                <a:lnTo>
                  <a:pt x="66814" y="28981"/>
                </a:lnTo>
                <a:lnTo>
                  <a:pt x="78653" y="31496"/>
                </a:lnTo>
                <a:lnTo>
                  <a:pt x="87414" y="39730"/>
                </a:lnTo>
                <a:lnTo>
                  <a:pt x="92850" y="54714"/>
                </a:lnTo>
                <a:lnTo>
                  <a:pt x="94716" y="77482"/>
                </a:lnTo>
                <a:lnTo>
                  <a:pt x="92971" y="100169"/>
                </a:lnTo>
                <a:lnTo>
                  <a:pt x="87737" y="115273"/>
                </a:lnTo>
                <a:lnTo>
                  <a:pt x="79018" y="123683"/>
                </a:lnTo>
                <a:lnTo>
                  <a:pt x="66814" y="126288"/>
                </a:lnTo>
                <a:lnTo>
                  <a:pt x="121117" y="126288"/>
                </a:lnTo>
                <a:lnTo>
                  <a:pt x="129165" y="111182"/>
                </a:lnTo>
                <a:lnTo>
                  <a:pt x="133642" y="77482"/>
                </a:lnTo>
                <a:lnTo>
                  <a:pt x="129247" y="46843"/>
                </a:lnTo>
                <a:lnTo>
                  <a:pt x="119876" y="289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574749" y="437575"/>
            <a:ext cx="127635" cy="153035"/>
          </a:xfrm>
          <a:custGeom>
            <a:avLst/>
            <a:gdLst/>
            <a:ahLst/>
            <a:cxnLst/>
            <a:rect l="l" t="t" r="r" b="b"/>
            <a:pathLst>
              <a:path w="127634" h="153034">
                <a:moveTo>
                  <a:pt x="26149" y="3060"/>
                </a:moveTo>
                <a:lnTo>
                  <a:pt x="0" y="3060"/>
                </a:lnTo>
                <a:lnTo>
                  <a:pt x="0" y="152539"/>
                </a:lnTo>
                <a:lnTo>
                  <a:pt x="38061" y="152539"/>
                </a:lnTo>
                <a:lnTo>
                  <a:pt x="38061" y="39662"/>
                </a:lnTo>
                <a:lnTo>
                  <a:pt x="43393" y="36302"/>
                </a:lnTo>
                <a:lnTo>
                  <a:pt x="49352" y="33369"/>
                </a:lnTo>
                <a:lnTo>
                  <a:pt x="55910" y="31293"/>
                </a:lnTo>
                <a:lnTo>
                  <a:pt x="63042" y="30505"/>
                </a:lnTo>
                <a:lnTo>
                  <a:pt x="122480" y="30505"/>
                </a:lnTo>
                <a:lnTo>
                  <a:pt x="117632" y="20142"/>
                </a:lnTo>
                <a:lnTo>
                  <a:pt x="31953" y="20142"/>
                </a:lnTo>
                <a:lnTo>
                  <a:pt x="26149" y="3060"/>
                </a:lnTo>
                <a:close/>
              </a:path>
              <a:path w="127634" h="153034">
                <a:moveTo>
                  <a:pt x="122480" y="30505"/>
                </a:moveTo>
                <a:lnTo>
                  <a:pt x="63042" y="30505"/>
                </a:lnTo>
                <a:lnTo>
                  <a:pt x="74388" y="32527"/>
                </a:lnTo>
                <a:lnTo>
                  <a:pt x="82359" y="38668"/>
                </a:lnTo>
                <a:lnTo>
                  <a:pt x="87063" y="49043"/>
                </a:lnTo>
                <a:lnTo>
                  <a:pt x="88607" y="63766"/>
                </a:lnTo>
                <a:lnTo>
                  <a:pt x="88607" y="152539"/>
                </a:lnTo>
                <a:lnTo>
                  <a:pt x="127254" y="152539"/>
                </a:lnTo>
                <a:lnTo>
                  <a:pt x="127254" y="60096"/>
                </a:lnTo>
                <a:lnTo>
                  <a:pt x="124466" y="34750"/>
                </a:lnTo>
                <a:lnTo>
                  <a:pt x="122480" y="30505"/>
                </a:lnTo>
                <a:close/>
              </a:path>
              <a:path w="127634" h="153034">
                <a:moveTo>
                  <a:pt x="76987" y="0"/>
                </a:moveTo>
                <a:lnTo>
                  <a:pt x="62148" y="1730"/>
                </a:lnTo>
                <a:lnTo>
                  <a:pt x="49569" y="6294"/>
                </a:lnTo>
                <a:lnTo>
                  <a:pt x="39441" y="12746"/>
                </a:lnTo>
                <a:lnTo>
                  <a:pt x="31953" y="20142"/>
                </a:lnTo>
                <a:lnTo>
                  <a:pt x="117632" y="20142"/>
                </a:lnTo>
                <a:lnTo>
                  <a:pt x="115631" y="15865"/>
                </a:lnTo>
                <a:lnTo>
                  <a:pt x="100041" y="4071"/>
                </a:lnTo>
                <a:lnTo>
                  <a:pt x="769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4717675" y="437575"/>
            <a:ext cx="120650" cy="155575"/>
          </a:xfrm>
          <a:custGeom>
            <a:avLst/>
            <a:gdLst/>
            <a:ahLst/>
            <a:cxnLst/>
            <a:rect l="l" t="t" r="r" b="b"/>
            <a:pathLst>
              <a:path w="120650" h="155575">
                <a:moveTo>
                  <a:pt x="115737" y="30505"/>
                </a:moveTo>
                <a:lnTo>
                  <a:pt x="58686" y="30505"/>
                </a:lnTo>
                <a:lnTo>
                  <a:pt x="68721" y="31760"/>
                </a:lnTo>
                <a:lnTo>
                  <a:pt x="76631" y="35961"/>
                </a:lnTo>
                <a:lnTo>
                  <a:pt x="81818" y="43765"/>
                </a:lnTo>
                <a:lnTo>
                  <a:pt x="83680" y="55829"/>
                </a:lnTo>
                <a:lnTo>
                  <a:pt x="83680" y="63461"/>
                </a:lnTo>
                <a:lnTo>
                  <a:pt x="53746" y="63461"/>
                </a:lnTo>
                <a:lnTo>
                  <a:pt x="30887" y="66469"/>
                </a:lnTo>
                <a:lnTo>
                  <a:pt x="14019" y="75168"/>
                </a:lnTo>
                <a:lnTo>
                  <a:pt x="3577" y="89072"/>
                </a:lnTo>
                <a:lnTo>
                  <a:pt x="0" y="107695"/>
                </a:lnTo>
                <a:lnTo>
                  <a:pt x="3441" y="127277"/>
                </a:lnTo>
                <a:lnTo>
                  <a:pt x="13147" y="142395"/>
                </a:lnTo>
                <a:lnTo>
                  <a:pt x="28192" y="152137"/>
                </a:lnTo>
                <a:lnTo>
                  <a:pt x="47650" y="155587"/>
                </a:lnTo>
                <a:lnTo>
                  <a:pt x="61574" y="153804"/>
                </a:lnTo>
                <a:lnTo>
                  <a:pt x="73212" y="149104"/>
                </a:lnTo>
                <a:lnTo>
                  <a:pt x="82454" y="142461"/>
                </a:lnTo>
                <a:lnTo>
                  <a:pt x="89192" y="134848"/>
                </a:lnTo>
                <a:lnTo>
                  <a:pt x="120281" y="134848"/>
                </a:lnTo>
                <a:lnTo>
                  <a:pt x="120281" y="128435"/>
                </a:lnTo>
                <a:lnTo>
                  <a:pt x="58407" y="128435"/>
                </a:lnTo>
                <a:lnTo>
                  <a:pt x="49079" y="126934"/>
                </a:lnTo>
                <a:lnTo>
                  <a:pt x="42452" y="122604"/>
                </a:lnTo>
                <a:lnTo>
                  <a:pt x="38497" y="115699"/>
                </a:lnTo>
                <a:lnTo>
                  <a:pt x="37185" y="106476"/>
                </a:lnTo>
                <a:lnTo>
                  <a:pt x="38565" y="98709"/>
                </a:lnTo>
                <a:lnTo>
                  <a:pt x="42779" y="92629"/>
                </a:lnTo>
                <a:lnTo>
                  <a:pt x="49937" y="88665"/>
                </a:lnTo>
                <a:lnTo>
                  <a:pt x="60147" y="87248"/>
                </a:lnTo>
                <a:lnTo>
                  <a:pt x="120281" y="87248"/>
                </a:lnTo>
                <a:lnTo>
                  <a:pt x="120281" y="57657"/>
                </a:lnTo>
                <a:lnTo>
                  <a:pt x="116926" y="32564"/>
                </a:lnTo>
                <a:lnTo>
                  <a:pt x="115737" y="30505"/>
                </a:lnTo>
                <a:close/>
              </a:path>
              <a:path w="120650" h="155575">
                <a:moveTo>
                  <a:pt x="120281" y="134848"/>
                </a:moveTo>
                <a:lnTo>
                  <a:pt x="89192" y="134848"/>
                </a:lnTo>
                <a:lnTo>
                  <a:pt x="94424" y="152539"/>
                </a:lnTo>
                <a:lnTo>
                  <a:pt x="120281" y="152539"/>
                </a:lnTo>
                <a:lnTo>
                  <a:pt x="120281" y="134848"/>
                </a:lnTo>
                <a:close/>
              </a:path>
              <a:path w="120650" h="155575">
                <a:moveTo>
                  <a:pt x="120281" y="87248"/>
                </a:moveTo>
                <a:lnTo>
                  <a:pt x="83680" y="87248"/>
                </a:lnTo>
                <a:lnTo>
                  <a:pt x="83680" y="118376"/>
                </a:lnTo>
                <a:lnTo>
                  <a:pt x="78050" y="122391"/>
                </a:lnTo>
                <a:lnTo>
                  <a:pt x="71801" y="125577"/>
                </a:lnTo>
                <a:lnTo>
                  <a:pt x="65172" y="127677"/>
                </a:lnTo>
                <a:lnTo>
                  <a:pt x="58407" y="128435"/>
                </a:lnTo>
                <a:lnTo>
                  <a:pt x="120281" y="128435"/>
                </a:lnTo>
                <a:lnTo>
                  <a:pt x="120281" y="87248"/>
                </a:lnTo>
                <a:close/>
              </a:path>
              <a:path w="120650" h="155575">
                <a:moveTo>
                  <a:pt x="62471" y="0"/>
                </a:moveTo>
                <a:lnTo>
                  <a:pt x="46271" y="1006"/>
                </a:lnTo>
                <a:lnTo>
                  <a:pt x="31383" y="3702"/>
                </a:lnTo>
                <a:lnTo>
                  <a:pt x="18021" y="7597"/>
                </a:lnTo>
                <a:lnTo>
                  <a:pt x="6400" y="12204"/>
                </a:lnTo>
                <a:lnTo>
                  <a:pt x="15989" y="40576"/>
                </a:lnTo>
                <a:lnTo>
                  <a:pt x="25187" y="36688"/>
                </a:lnTo>
                <a:lnTo>
                  <a:pt x="35371" y="33483"/>
                </a:lnTo>
                <a:lnTo>
                  <a:pt x="46537" y="31307"/>
                </a:lnTo>
                <a:lnTo>
                  <a:pt x="58686" y="30505"/>
                </a:lnTo>
                <a:lnTo>
                  <a:pt x="115737" y="30505"/>
                </a:lnTo>
                <a:lnTo>
                  <a:pt x="106516" y="14531"/>
                </a:lnTo>
                <a:lnTo>
                  <a:pt x="88536" y="3647"/>
                </a:lnTo>
                <a:lnTo>
                  <a:pt x="62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862063" y="379615"/>
            <a:ext cx="60960" cy="213995"/>
          </a:xfrm>
          <a:custGeom>
            <a:avLst/>
            <a:gdLst/>
            <a:ahLst/>
            <a:cxnLst/>
            <a:rect l="l" t="t" r="r" b="b"/>
            <a:pathLst>
              <a:path w="60959" h="213995">
                <a:moveTo>
                  <a:pt x="37477" y="0"/>
                </a:moveTo>
                <a:lnTo>
                  <a:pt x="0" y="0"/>
                </a:lnTo>
                <a:lnTo>
                  <a:pt x="0" y="170840"/>
                </a:lnTo>
                <a:lnTo>
                  <a:pt x="2089" y="188711"/>
                </a:lnTo>
                <a:lnTo>
                  <a:pt x="8864" y="202149"/>
                </a:lnTo>
                <a:lnTo>
                  <a:pt x="21088" y="210609"/>
                </a:lnTo>
                <a:lnTo>
                  <a:pt x="39522" y="213550"/>
                </a:lnTo>
                <a:lnTo>
                  <a:pt x="49390" y="213550"/>
                </a:lnTo>
                <a:lnTo>
                  <a:pt x="60439" y="211112"/>
                </a:lnTo>
                <a:lnTo>
                  <a:pt x="60439" y="183045"/>
                </a:lnTo>
                <a:lnTo>
                  <a:pt x="50229" y="182563"/>
                </a:lnTo>
                <a:lnTo>
                  <a:pt x="43072" y="180567"/>
                </a:lnTo>
                <a:lnTo>
                  <a:pt x="38858" y="176224"/>
                </a:lnTo>
                <a:lnTo>
                  <a:pt x="37477" y="168706"/>
                </a:lnTo>
                <a:lnTo>
                  <a:pt x="37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572555" y="691151"/>
            <a:ext cx="88265" cy="103505"/>
          </a:xfrm>
          <a:custGeom>
            <a:avLst/>
            <a:gdLst/>
            <a:ahLst/>
            <a:cxnLst/>
            <a:rect l="l" t="t" r="r" b="b"/>
            <a:pathLst>
              <a:path w="88265" h="103504">
                <a:moveTo>
                  <a:pt x="46520" y="0"/>
                </a:moveTo>
                <a:lnTo>
                  <a:pt x="25856" y="3731"/>
                </a:lnTo>
                <a:lnTo>
                  <a:pt x="11352" y="14235"/>
                </a:lnTo>
                <a:lnTo>
                  <a:pt x="2803" y="30459"/>
                </a:lnTo>
                <a:lnTo>
                  <a:pt x="0" y="51371"/>
                </a:lnTo>
                <a:lnTo>
                  <a:pt x="3320" y="73282"/>
                </a:lnTo>
                <a:lnTo>
                  <a:pt x="12917" y="89541"/>
                </a:lnTo>
                <a:lnTo>
                  <a:pt x="28241" y="99656"/>
                </a:lnTo>
                <a:lnTo>
                  <a:pt x="48742" y="103136"/>
                </a:lnTo>
                <a:lnTo>
                  <a:pt x="59991" y="102245"/>
                </a:lnTo>
                <a:lnTo>
                  <a:pt x="70178" y="99952"/>
                </a:lnTo>
                <a:lnTo>
                  <a:pt x="79001" y="96825"/>
                </a:lnTo>
                <a:lnTo>
                  <a:pt x="86156" y="93433"/>
                </a:lnTo>
                <a:lnTo>
                  <a:pt x="83348" y="83121"/>
                </a:lnTo>
                <a:lnTo>
                  <a:pt x="51981" y="83121"/>
                </a:lnTo>
                <a:lnTo>
                  <a:pt x="41001" y="81515"/>
                </a:lnTo>
                <a:lnTo>
                  <a:pt x="33016" y="76800"/>
                </a:lnTo>
                <a:lnTo>
                  <a:pt x="28142" y="69126"/>
                </a:lnTo>
                <a:lnTo>
                  <a:pt x="26492" y="58648"/>
                </a:lnTo>
                <a:lnTo>
                  <a:pt x="88176" y="58648"/>
                </a:lnTo>
                <a:lnTo>
                  <a:pt x="88176" y="47129"/>
                </a:lnTo>
                <a:lnTo>
                  <a:pt x="87654" y="43078"/>
                </a:lnTo>
                <a:lnTo>
                  <a:pt x="26492" y="43078"/>
                </a:lnTo>
                <a:lnTo>
                  <a:pt x="27550" y="34430"/>
                </a:lnTo>
                <a:lnTo>
                  <a:pt x="30865" y="26847"/>
                </a:lnTo>
                <a:lnTo>
                  <a:pt x="36645" y="21464"/>
                </a:lnTo>
                <a:lnTo>
                  <a:pt x="45097" y="19418"/>
                </a:lnTo>
                <a:lnTo>
                  <a:pt x="81087" y="19418"/>
                </a:lnTo>
                <a:lnTo>
                  <a:pt x="78564" y="14231"/>
                </a:lnTo>
                <a:lnTo>
                  <a:pt x="65651" y="3865"/>
                </a:lnTo>
                <a:lnTo>
                  <a:pt x="46520" y="0"/>
                </a:lnTo>
                <a:close/>
              </a:path>
              <a:path w="88265" h="103504">
                <a:moveTo>
                  <a:pt x="81089" y="74828"/>
                </a:moveTo>
                <a:lnTo>
                  <a:pt x="74298" y="77999"/>
                </a:lnTo>
                <a:lnTo>
                  <a:pt x="67068" y="80641"/>
                </a:lnTo>
                <a:lnTo>
                  <a:pt x="59572" y="82450"/>
                </a:lnTo>
                <a:lnTo>
                  <a:pt x="51981" y="83121"/>
                </a:lnTo>
                <a:lnTo>
                  <a:pt x="83348" y="83121"/>
                </a:lnTo>
                <a:lnTo>
                  <a:pt x="81089" y="74828"/>
                </a:lnTo>
                <a:close/>
              </a:path>
              <a:path w="88265" h="103504">
                <a:moveTo>
                  <a:pt x="81087" y="19418"/>
                </a:moveTo>
                <a:lnTo>
                  <a:pt x="45097" y="19418"/>
                </a:lnTo>
                <a:lnTo>
                  <a:pt x="53648" y="21323"/>
                </a:lnTo>
                <a:lnTo>
                  <a:pt x="59050" y="26471"/>
                </a:lnTo>
                <a:lnTo>
                  <a:pt x="61873" y="34007"/>
                </a:lnTo>
                <a:lnTo>
                  <a:pt x="62687" y="43078"/>
                </a:lnTo>
                <a:lnTo>
                  <a:pt x="87654" y="43078"/>
                </a:lnTo>
                <a:lnTo>
                  <a:pt x="85875" y="29269"/>
                </a:lnTo>
                <a:lnTo>
                  <a:pt x="81087" y="194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2680367" y="691153"/>
            <a:ext cx="88900" cy="101600"/>
          </a:xfrm>
          <a:custGeom>
            <a:avLst/>
            <a:gdLst/>
            <a:ahLst/>
            <a:cxnLst/>
            <a:rect l="l" t="t" r="r" b="b"/>
            <a:pathLst>
              <a:path w="88900" h="101600">
                <a:moveTo>
                  <a:pt x="18199" y="2019"/>
                </a:moveTo>
                <a:lnTo>
                  <a:pt x="0" y="2019"/>
                </a:lnTo>
                <a:lnTo>
                  <a:pt x="0" y="101117"/>
                </a:lnTo>
                <a:lnTo>
                  <a:pt x="26479" y="101117"/>
                </a:lnTo>
                <a:lnTo>
                  <a:pt x="26479" y="26288"/>
                </a:lnTo>
                <a:lnTo>
                  <a:pt x="31140" y="23266"/>
                </a:lnTo>
                <a:lnTo>
                  <a:pt x="36995" y="20231"/>
                </a:lnTo>
                <a:lnTo>
                  <a:pt x="85253" y="20231"/>
                </a:lnTo>
                <a:lnTo>
                  <a:pt x="81873" y="13347"/>
                </a:lnTo>
                <a:lnTo>
                  <a:pt x="22237" y="13347"/>
                </a:lnTo>
                <a:lnTo>
                  <a:pt x="18199" y="2019"/>
                </a:lnTo>
                <a:close/>
              </a:path>
              <a:path w="88900" h="101600">
                <a:moveTo>
                  <a:pt x="85253" y="20231"/>
                </a:moveTo>
                <a:lnTo>
                  <a:pt x="43878" y="20231"/>
                </a:lnTo>
                <a:lnTo>
                  <a:pt x="51775" y="21570"/>
                </a:lnTo>
                <a:lnTo>
                  <a:pt x="57323" y="25638"/>
                </a:lnTo>
                <a:lnTo>
                  <a:pt x="60596" y="32511"/>
                </a:lnTo>
                <a:lnTo>
                  <a:pt x="61671" y="42265"/>
                </a:lnTo>
                <a:lnTo>
                  <a:pt x="61671" y="101117"/>
                </a:lnTo>
                <a:lnTo>
                  <a:pt x="88569" y="101117"/>
                </a:lnTo>
                <a:lnTo>
                  <a:pt x="88569" y="39839"/>
                </a:lnTo>
                <a:lnTo>
                  <a:pt x="86630" y="23033"/>
                </a:lnTo>
                <a:lnTo>
                  <a:pt x="85253" y="20231"/>
                </a:lnTo>
                <a:close/>
              </a:path>
              <a:path w="88900" h="101600">
                <a:moveTo>
                  <a:pt x="53581" y="0"/>
                </a:moveTo>
                <a:lnTo>
                  <a:pt x="43254" y="1147"/>
                </a:lnTo>
                <a:lnTo>
                  <a:pt x="34499" y="4173"/>
                </a:lnTo>
                <a:lnTo>
                  <a:pt x="27449" y="8449"/>
                </a:lnTo>
                <a:lnTo>
                  <a:pt x="22237" y="13347"/>
                </a:lnTo>
                <a:lnTo>
                  <a:pt x="81873" y="13347"/>
                </a:lnTo>
                <a:lnTo>
                  <a:pt x="80481" y="10514"/>
                </a:lnTo>
                <a:lnTo>
                  <a:pt x="69629" y="2697"/>
                </a:lnTo>
                <a:lnTo>
                  <a:pt x="535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2834880" y="691153"/>
            <a:ext cx="149225" cy="101600"/>
          </a:xfrm>
          <a:custGeom>
            <a:avLst/>
            <a:gdLst/>
            <a:ahLst/>
            <a:cxnLst/>
            <a:rect l="l" t="t" r="r" b="b"/>
            <a:pathLst>
              <a:path w="149225" h="101600">
                <a:moveTo>
                  <a:pt x="17792" y="2019"/>
                </a:moveTo>
                <a:lnTo>
                  <a:pt x="0" y="2019"/>
                </a:lnTo>
                <a:lnTo>
                  <a:pt x="0" y="101117"/>
                </a:lnTo>
                <a:lnTo>
                  <a:pt x="26492" y="101117"/>
                </a:lnTo>
                <a:lnTo>
                  <a:pt x="26492" y="26288"/>
                </a:lnTo>
                <a:lnTo>
                  <a:pt x="31140" y="23266"/>
                </a:lnTo>
                <a:lnTo>
                  <a:pt x="36398" y="20231"/>
                </a:lnTo>
                <a:lnTo>
                  <a:pt x="145975" y="20231"/>
                </a:lnTo>
                <a:lnTo>
                  <a:pt x="142995" y="13957"/>
                </a:lnTo>
                <a:lnTo>
                  <a:pt x="82511" y="13957"/>
                </a:lnTo>
                <a:lnTo>
                  <a:pt x="82195" y="13550"/>
                </a:lnTo>
                <a:lnTo>
                  <a:pt x="22250" y="13550"/>
                </a:lnTo>
                <a:lnTo>
                  <a:pt x="17792" y="2019"/>
                </a:lnTo>
                <a:close/>
              </a:path>
              <a:path w="149225" h="101600">
                <a:moveTo>
                  <a:pt x="97078" y="20231"/>
                </a:moveTo>
                <a:lnTo>
                  <a:pt x="43281" y="20231"/>
                </a:lnTo>
                <a:lnTo>
                  <a:pt x="51264" y="21570"/>
                </a:lnTo>
                <a:lnTo>
                  <a:pt x="56802" y="25638"/>
                </a:lnTo>
                <a:lnTo>
                  <a:pt x="60028" y="32511"/>
                </a:lnTo>
                <a:lnTo>
                  <a:pt x="61074" y="42265"/>
                </a:lnTo>
                <a:lnTo>
                  <a:pt x="61074" y="101117"/>
                </a:lnTo>
                <a:lnTo>
                  <a:pt x="87769" y="101117"/>
                </a:lnTo>
                <a:lnTo>
                  <a:pt x="87661" y="32511"/>
                </a:lnTo>
                <a:lnTo>
                  <a:pt x="87566" y="30340"/>
                </a:lnTo>
                <a:lnTo>
                  <a:pt x="86753" y="26288"/>
                </a:lnTo>
                <a:lnTo>
                  <a:pt x="91211" y="23266"/>
                </a:lnTo>
                <a:lnTo>
                  <a:pt x="97078" y="20231"/>
                </a:lnTo>
                <a:close/>
              </a:path>
              <a:path w="149225" h="101600">
                <a:moveTo>
                  <a:pt x="145975" y="20231"/>
                </a:moveTo>
                <a:lnTo>
                  <a:pt x="103543" y="20231"/>
                </a:lnTo>
                <a:lnTo>
                  <a:pt x="111652" y="21570"/>
                </a:lnTo>
                <a:lnTo>
                  <a:pt x="117470" y="25638"/>
                </a:lnTo>
                <a:lnTo>
                  <a:pt x="120975" y="32511"/>
                </a:lnTo>
                <a:lnTo>
                  <a:pt x="122148" y="42265"/>
                </a:lnTo>
                <a:lnTo>
                  <a:pt x="122148" y="101117"/>
                </a:lnTo>
                <a:lnTo>
                  <a:pt x="149047" y="101117"/>
                </a:lnTo>
                <a:lnTo>
                  <a:pt x="149047" y="39839"/>
                </a:lnTo>
                <a:lnTo>
                  <a:pt x="147309" y="23038"/>
                </a:lnTo>
                <a:lnTo>
                  <a:pt x="145975" y="20231"/>
                </a:lnTo>
                <a:close/>
              </a:path>
              <a:path w="149225" h="101600">
                <a:moveTo>
                  <a:pt x="112445" y="0"/>
                </a:moveTo>
                <a:lnTo>
                  <a:pt x="102791" y="1184"/>
                </a:lnTo>
                <a:lnTo>
                  <a:pt x="94521" y="4321"/>
                </a:lnTo>
                <a:lnTo>
                  <a:pt x="87730" y="8786"/>
                </a:lnTo>
                <a:lnTo>
                  <a:pt x="82511" y="13957"/>
                </a:lnTo>
                <a:lnTo>
                  <a:pt x="142995" y="13957"/>
                </a:lnTo>
                <a:lnTo>
                  <a:pt x="141362" y="10518"/>
                </a:lnTo>
                <a:lnTo>
                  <a:pt x="130107" y="2699"/>
                </a:lnTo>
                <a:lnTo>
                  <a:pt x="112445" y="0"/>
                </a:lnTo>
                <a:close/>
              </a:path>
              <a:path w="149225" h="101600">
                <a:moveTo>
                  <a:pt x="51574" y="0"/>
                </a:moveTo>
                <a:lnTo>
                  <a:pt x="41901" y="1151"/>
                </a:lnTo>
                <a:lnTo>
                  <a:pt x="33802" y="4198"/>
                </a:lnTo>
                <a:lnTo>
                  <a:pt x="27259" y="8534"/>
                </a:lnTo>
                <a:lnTo>
                  <a:pt x="22250" y="13550"/>
                </a:lnTo>
                <a:lnTo>
                  <a:pt x="82195" y="13550"/>
                </a:lnTo>
                <a:lnTo>
                  <a:pt x="77820" y="7934"/>
                </a:lnTo>
                <a:lnTo>
                  <a:pt x="71215" y="3563"/>
                </a:lnTo>
                <a:lnTo>
                  <a:pt x="62523" y="900"/>
                </a:lnTo>
                <a:lnTo>
                  <a:pt x="5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3000734" y="691153"/>
            <a:ext cx="83820" cy="103505"/>
          </a:xfrm>
          <a:custGeom>
            <a:avLst/>
            <a:gdLst/>
            <a:ahLst/>
            <a:cxnLst/>
            <a:rect l="l" t="t" r="r" b="b"/>
            <a:pathLst>
              <a:path w="83819" h="103504">
                <a:moveTo>
                  <a:pt x="80562" y="20231"/>
                </a:moveTo>
                <a:lnTo>
                  <a:pt x="50965" y="20231"/>
                </a:lnTo>
                <a:lnTo>
                  <a:pt x="58242" y="24269"/>
                </a:lnTo>
                <a:lnTo>
                  <a:pt x="58242" y="42062"/>
                </a:lnTo>
                <a:lnTo>
                  <a:pt x="37414" y="42062"/>
                </a:lnTo>
                <a:lnTo>
                  <a:pt x="21500" y="44056"/>
                </a:lnTo>
                <a:lnTo>
                  <a:pt x="9758" y="49823"/>
                </a:lnTo>
                <a:lnTo>
                  <a:pt x="2490" y="59041"/>
                </a:lnTo>
                <a:lnTo>
                  <a:pt x="0" y="71386"/>
                </a:lnTo>
                <a:lnTo>
                  <a:pt x="2395" y="84368"/>
                </a:lnTo>
                <a:lnTo>
                  <a:pt x="9150" y="94391"/>
                </a:lnTo>
                <a:lnTo>
                  <a:pt x="19620" y="100849"/>
                </a:lnTo>
                <a:lnTo>
                  <a:pt x="33159" y="103136"/>
                </a:lnTo>
                <a:lnTo>
                  <a:pt x="42855" y="101955"/>
                </a:lnTo>
                <a:lnTo>
                  <a:pt x="50957" y="98840"/>
                </a:lnTo>
                <a:lnTo>
                  <a:pt x="57389" y="94435"/>
                </a:lnTo>
                <a:lnTo>
                  <a:pt x="62077" y="89382"/>
                </a:lnTo>
                <a:lnTo>
                  <a:pt x="83718" y="89382"/>
                </a:lnTo>
                <a:lnTo>
                  <a:pt x="83718" y="85140"/>
                </a:lnTo>
                <a:lnTo>
                  <a:pt x="30733" y="85140"/>
                </a:lnTo>
                <a:lnTo>
                  <a:pt x="25882" y="79679"/>
                </a:lnTo>
                <a:lnTo>
                  <a:pt x="25882" y="63093"/>
                </a:lnTo>
                <a:lnTo>
                  <a:pt x="30937" y="57848"/>
                </a:lnTo>
                <a:lnTo>
                  <a:pt x="83718" y="57848"/>
                </a:lnTo>
                <a:lnTo>
                  <a:pt x="83718" y="38226"/>
                </a:lnTo>
                <a:lnTo>
                  <a:pt x="81383" y="21586"/>
                </a:lnTo>
                <a:lnTo>
                  <a:pt x="80562" y="20231"/>
                </a:lnTo>
                <a:close/>
              </a:path>
              <a:path w="83819" h="103504">
                <a:moveTo>
                  <a:pt x="83718" y="89382"/>
                </a:moveTo>
                <a:lnTo>
                  <a:pt x="62077" y="89382"/>
                </a:lnTo>
                <a:lnTo>
                  <a:pt x="65722" y="101117"/>
                </a:lnTo>
                <a:lnTo>
                  <a:pt x="83718" y="101117"/>
                </a:lnTo>
                <a:lnTo>
                  <a:pt x="83718" y="89382"/>
                </a:lnTo>
                <a:close/>
              </a:path>
              <a:path w="83819" h="103504">
                <a:moveTo>
                  <a:pt x="83718" y="57848"/>
                </a:moveTo>
                <a:lnTo>
                  <a:pt x="58242" y="57848"/>
                </a:lnTo>
                <a:lnTo>
                  <a:pt x="58242" y="78460"/>
                </a:lnTo>
                <a:lnTo>
                  <a:pt x="53390" y="82308"/>
                </a:lnTo>
                <a:lnTo>
                  <a:pt x="46913" y="85140"/>
                </a:lnTo>
                <a:lnTo>
                  <a:pt x="83718" y="85140"/>
                </a:lnTo>
                <a:lnTo>
                  <a:pt x="83718" y="57848"/>
                </a:lnTo>
                <a:close/>
              </a:path>
              <a:path w="83819" h="103504">
                <a:moveTo>
                  <a:pt x="43472" y="0"/>
                </a:moveTo>
                <a:lnTo>
                  <a:pt x="32198" y="667"/>
                </a:lnTo>
                <a:lnTo>
                  <a:pt x="21834" y="2454"/>
                </a:lnTo>
                <a:lnTo>
                  <a:pt x="12532" y="5036"/>
                </a:lnTo>
                <a:lnTo>
                  <a:pt x="4444" y="8089"/>
                </a:lnTo>
                <a:lnTo>
                  <a:pt x="11125" y="26898"/>
                </a:lnTo>
                <a:lnTo>
                  <a:pt x="17527" y="24324"/>
                </a:lnTo>
                <a:lnTo>
                  <a:pt x="24617" y="22202"/>
                </a:lnTo>
                <a:lnTo>
                  <a:pt x="32390" y="20762"/>
                </a:lnTo>
                <a:lnTo>
                  <a:pt x="40843" y="20231"/>
                </a:lnTo>
                <a:lnTo>
                  <a:pt x="80562" y="20231"/>
                </a:lnTo>
                <a:lnTo>
                  <a:pt x="74139" y="9631"/>
                </a:lnTo>
                <a:lnTo>
                  <a:pt x="61622" y="2417"/>
                </a:lnTo>
                <a:lnTo>
                  <a:pt x="43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3107114" y="691361"/>
            <a:ext cx="57150" cy="100965"/>
          </a:xfrm>
          <a:custGeom>
            <a:avLst/>
            <a:gdLst/>
            <a:ahLst/>
            <a:cxnLst/>
            <a:rect l="l" t="t" r="r" b="b"/>
            <a:pathLst>
              <a:path w="57150" h="100965">
                <a:moveTo>
                  <a:pt x="18402" y="1816"/>
                </a:moveTo>
                <a:lnTo>
                  <a:pt x="0" y="1816"/>
                </a:lnTo>
                <a:lnTo>
                  <a:pt x="0" y="100914"/>
                </a:lnTo>
                <a:lnTo>
                  <a:pt x="26288" y="100914"/>
                </a:lnTo>
                <a:lnTo>
                  <a:pt x="26288" y="28917"/>
                </a:lnTo>
                <a:lnTo>
                  <a:pt x="30746" y="25273"/>
                </a:lnTo>
                <a:lnTo>
                  <a:pt x="37007" y="22237"/>
                </a:lnTo>
                <a:lnTo>
                  <a:pt x="56470" y="22237"/>
                </a:lnTo>
                <a:lnTo>
                  <a:pt x="56662" y="15163"/>
                </a:lnTo>
                <a:lnTo>
                  <a:pt x="21234" y="15163"/>
                </a:lnTo>
                <a:lnTo>
                  <a:pt x="18402" y="1816"/>
                </a:lnTo>
                <a:close/>
              </a:path>
              <a:path w="57150" h="100965">
                <a:moveTo>
                  <a:pt x="56470" y="22237"/>
                </a:moveTo>
                <a:lnTo>
                  <a:pt x="48539" y="22237"/>
                </a:lnTo>
                <a:lnTo>
                  <a:pt x="53187" y="22847"/>
                </a:lnTo>
                <a:lnTo>
                  <a:pt x="56426" y="23863"/>
                </a:lnTo>
                <a:lnTo>
                  <a:pt x="56470" y="22237"/>
                </a:lnTo>
                <a:close/>
              </a:path>
              <a:path w="57150" h="100965">
                <a:moveTo>
                  <a:pt x="50761" y="0"/>
                </a:moveTo>
                <a:lnTo>
                  <a:pt x="45504" y="0"/>
                </a:lnTo>
                <a:lnTo>
                  <a:pt x="37283" y="1374"/>
                </a:lnTo>
                <a:lnTo>
                  <a:pt x="30411" y="4929"/>
                </a:lnTo>
                <a:lnTo>
                  <a:pt x="25171" y="9810"/>
                </a:lnTo>
                <a:lnTo>
                  <a:pt x="21843" y="15163"/>
                </a:lnTo>
                <a:lnTo>
                  <a:pt x="56662" y="15163"/>
                </a:lnTo>
                <a:lnTo>
                  <a:pt x="57035" y="1409"/>
                </a:lnTo>
                <a:lnTo>
                  <a:pt x="54813" y="800"/>
                </a:lnTo>
                <a:lnTo>
                  <a:pt x="50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3174876" y="691158"/>
            <a:ext cx="81915" cy="103505"/>
          </a:xfrm>
          <a:custGeom>
            <a:avLst/>
            <a:gdLst/>
            <a:ahLst/>
            <a:cxnLst/>
            <a:rect l="l" t="t" r="r" b="b"/>
            <a:pathLst>
              <a:path w="81915" h="103504">
                <a:moveTo>
                  <a:pt x="47117" y="0"/>
                </a:moveTo>
                <a:lnTo>
                  <a:pt x="27383" y="3507"/>
                </a:lnTo>
                <a:lnTo>
                  <a:pt x="12561" y="13650"/>
                </a:lnTo>
                <a:lnTo>
                  <a:pt x="3238" y="29859"/>
                </a:lnTo>
                <a:lnTo>
                  <a:pt x="0" y="51562"/>
                </a:lnTo>
                <a:lnTo>
                  <a:pt x="3241" y="74295"/>
                </a:lnTo>
                <a:lnTo>
                  <a:pt x="12587" y="90393"/>
                </a:lnTo>
                <a:lnTo>
                  <a:pt x="27469" y="99969"/>
                </a:lnTo>
                <a:lnTo>
                  <a:pt x="47320" y="103136"/>
                </a:lnTo>
                <a:lnTo>
                  <a:pt x="58143" y="102204"/>
                </a:lnTo>
                <a:lnTo>
                  <a:pt x="67792" y="99925"/>
                </a:lnTo>
                <a:lnTo>
                  <a:pt x="75698" y="97077"/>
                </a:lnTo>
                <a:lnTo>
                  <a:pt x="81292" y="94437"/>
                </a:lnTo>
                <a:lnTo>
                  <a:pt x="78373" y="83121"/>
                </a:lnTo>
                <a:lnTo>
                  <a:pt x="49542" y="83121"/>
                </a:lnTo>
                <a:lnTo>
                  <a:pt x="39950" y="81347"/>
                </a:lnTo>
                <a:lnTo>
                  <a:pt x="32839" y="75761"/>
                </a:lnTo>
                <a:lnTo>
                  <a:pt x="28418" y="65965"/>
                </a:lnTo>
                <a:lnTo>
                  <a:pt x="26898" y="51562"/>
                </a:lnTo>
                <a:lnTo>
                  <a:pt x="28470" y="37253"/>
                </a:lnTo>
                <a:lnTo>
                  <a:pt x="32961" y="27455"/>
                </a:lnTo>
                <a:lnTo>
                  <a:pt x="40030" y="21827"/>
                </a:lnTo>
                <a:lnTo>
                  <a:pt x="49339" y="20027"/>
                </a:lnTo>
                <a:lnTo>
                  <a:pt x="76531" y="20027"/>
                </a:lnTo>
                <a:lnTo>
                  <a:pt x="81089" y="8089"/>
                </a:lnTo>
                <a:lnTo>
                  <a:pt x="73622" y="4521"/>
                </a:lnTo>
                <a:lnTo>
                  <a:pt x="65470" y="1997"/>
                </a:lnTo>
                <a:lnTo>
                  <a:pt x="56634" y="496"/>
                </a:lnTo>
                <a:lnTo>
                  <a:pt x="47117" y="0"/>
                </a:lnTo>
                <a:close/>
              </a:path>
              <a:path w="81915" h="103504">
                <a:moveTo>
                  <a:pt x="76441" y="75628"/>
                </a:moveTo>
                <a:lnTo>
                  <a:pt x="70956" y="78336"/>
                </a:lnTo>
                <a:lnTo>
                  <a:pt x="64430" y="80741"/>
                </a:lnTo>
                <a:lnTo>
                  <a:pt x="57185" y="82463"/>
                </a:lnTo>
                <a:lnTo>
                  <a:pt x="49542" y="83121"/>
                </a:lnTo>
                <a:lnTo>
                  <a:pt x="78373" y="83121"/>
                </a:lnTo>
                <a:lnTo>
                  <a:pt x="76441" y="75628"/>
                </a:lnTo>
                <a:close/>
              </a:path>
              <a:path w="81915" h="103504">
                <a:moveTo>
                  <a:pt x="76531" y="20027"/>
                </a:moveTo>
                <a:lnTo>
                  <a:pt x="49339" y="20027"/>
                </a:lnTo>
                <a:lnTo>
                  <a:pt x="55900" y="20376"/>
                </a:lnTo>
                <a:lnTo>
                  <a:pt x="62383" y="21461"/>
                </a:lnTo>
                <a:lnTo>
                  <a:pt x="68565" y="23344"/>
                </a:lnTo>
                <a:lnTo>
                  <a:pt x="74218" y="26085"/>
                </a:lnTo>
                <a:lnTo>
                  <a:pt x="76531" y="20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3272563" y="652735"/>
            <a:ext cx="88900" cy="139700"/>
          </a:xfrm>
          <a:custGeom>
            <a:avLst/>
            <a:gdLst/>
            <a:ahLst/>
            <a:cxnLst/>
            <a:rect l="l" t="t" r="r" b="b"/>
            <a:pathLst>
              <a:path w="88900" h="139700">
                <a:moveTo>
                  <a:pt x="26492" y="0"/>
                </a:moveTo>
                <a:lnTo>
                  <a:pt x="0" y="0"/>
                </a:lnTo>
                <a:lnTo>
                  <a:pt x="0" y="139534"/>
                </a:lnTo>
                <a:lnTo>
                  <a:pt x="26492" y="139534"/>
                </a:lnTo>
                <a:lnTo>
                  <a:pt x="26492" y="64706"/>
                </a:lnTo>
                <a:lnTo>
                  <a:pt x="30937" y="61480"/>
                </a:lnTo>
                <a:lnTo>
                  <a:pt x="37211" y="58648"/>
                </a:lnTo>
                <a:lnTo>
                  <a:pt x="85607" y="58648"/>
                </a:lnTo>
                <a:lnTo>
                  <a:pt x="82508" y="51968"/>
                </a:lnTo>
                <a:lnTo>
                  <a:pt x="23863" y="51968"/>
                </a:lnTo>
                <a:lnTo>
                  <a:pt x="25070" y="48931"/>
                </a:lnTo>
                <a:lnTo>
                  <a:pt x="26492" y="43484"/>
                </a:lnTo>
                <a:lnTo>
                  <a:pt x="26492" y="0"/>
                </a:lnTo>
                <a:close/>
              </a:path>
              <a:path w="88900" h="139700">
                <a:moveTo>
                  <a:pt x="85607" y="58648"/>
                </a:moveTo>
                <a:lnTo>
                  <a:pt x="44081" y="58648"/>
                </a:lnTo>
                <a:lnTo>
                  <a:pt x="51866" y="60068"/>
                </a:lnTo>
                <a:lnTo>
                  <a:pt x="57353" y="64254"/>
                </a:lnTo>
                <a:lnTo>
                  <a:pt x="60601" y="71094"/>
                </a:lnTo>
                <a:lnTo>
                  <a:pt x="61671" y="80479"/>
                </a:lnTo>
                <a:lnTo>
                  <a:pt x="61671" y="139534"/>
                </a:lnTo>
                <a:lnTo>
                  <a:pt x="88582" y="139534"/>
                </a:lnTo>
                <a:lnTo>
                  <a:pt x="88582" y="78257"/>
                </a:lnTo>
                <a:lnTo>
                  <a:pt x="86907" y="61450"/>
                </a:lnTo>
                <a:lnTo>
                  <a:pt x="85607" y="58648"/>
                </a:lnTo>
                <a:close/>
              </a:path>
              <a:path w="88900" h="139700">
                <a:moveTo>
                  <a:pt x="52374" y="38417"/>
                </a:moveTo>
                <a:lnTo>
                  <a:pt x="42799" y="39568"/>
                </a:lnTo>
                <a:lnTo>
                  <a:pt x="34932" y="42616"/>
                </a:lnTo>
                <a:lnTo>
                  <a:pt x="28659" y="46952"/>
                </a:lnTo>
                <a:lnTo>
                  <a:pt x="23863" y="51968"/>
                </a:lnTo>
                <a:lnTo>
                  <a:pt x="82508" y="51968"/>
                </a:lnTo>
                <a:lnTo>
                  <a:pt x="81099" y="48931"/>
                </a:lnTo>
                <a:lnTo>
                  <a:pt x="69980" y="41115"/>
                </a:lnTo>
                <a:lnTo>
                  <a:pt x="52374" y="38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3377541" y="691153"/>
            <a:ext cx="83820" cy="103505"/>
          </a:xfrm>
          <a:custGeom>
            <a:avLst/>
            <a:gdLst/>
            <a:ahLst/>
            <a:cxnLst/>
            <a:rect l="l" t="t" r="r" b="b"/>
            <a:pathLst>
              <a:path w="83819" h="103504">
                <a:moveTo>
                  <a:pt x="80562" y="20231"/>
                </a:moveTo>
                <a:lnTo>
                  <a:pt x="50965" y="20231"/>
                </a:lnTo>
                <a:lnTo>
                  <a:pt x="58242" y="24269"/>
                </a:lnTo>
                <a:lnTo>
                  <a:pt x="58242" y="42062"/>
                </a:lnTo>
                <a:lnTo>
                  <a:pt x="37414" y="42062"/>
                </a:lnTo>
                <a:lnTo>
                  <a:pt x="21500" y="44056"/>
                </a:lnTo>
                <a:lnTo>
                  <a:pt x="9758" y="49823"/>
                </a:lnTo>
                <a:lnTo>
                  <a:pt x="2490" y="59041"/>
                </a:lnTo>
                <a:lnTo>
                  <a:pt x="0" y="71386"/>
                </a:lnTo>
                <a:lnTo>
                  <a:pt x="2393" y="84368"/>
                </a:lnTo>
                <a:lnTo>
                  <a:pt x="9145" y="94391"/>
                </a:lnTo>
                <a:lnTo>
                  <a:pt x="19614" y="100849"/>
                </a:lnTo>
                <a:lnTo>
                  <a:pt x="33159" y="103136"/>
                </a:lnTo>
                <a:lnTo>
                  <a:pt x="42855" y="101955"/>
                </a:lnTo>
                <a:lnTo>
                  <a:pt x="50957" y="98840"/>
                </a:lnTo>
                <a:lnTo>
                  <a:pt x="57389" y="94435"/>
                </a:lnTo>
                <a:lnTo>
                  <a:pt x="62077" y="89382"/>
                </a:lnTo>
                <a:lnTo>
                  <a:pt x="83718" y="89382"/>
                </a:lnTo>
                <a:lnTo>
                  <a:pt x="83718" y="85140"/>
                </a:lnTo>
                <a:lnTo>
                  <a:pt x="30733" y="85140"/>
                </a:lnTo>
                <a:lnTo>
                  <a:pt x="25882" y="79679"/>
                </a:lnTo>
                <a:lnTo>
                  <a:pt x="25882" y="63093"/>
                </a:lnTo>
                <a:lnTo>
                  <a:pt x="30937" y="57848"/>
                </a:lnTo>
                <a:lnTo>
                  <a:pt x="83718" y="57848"/>
                </a:lnTo>
                <a:lnTo>
                  <a:pt x="83718" y="38226"/>
                </a:lnTo>
                <a:lnTo>
                  <a:pt x="81383" y="21586"/>
                </a:lnTo>
                <a:lnTo>
                  <a:pt x="80562" y="20231"/>
                </a:lnTo>
                <a:close/>
              </a:path>
              <a:path w="83819" h="103504">
                <a:moveTo>
                  <a:pt x="83718" y="89382"/>
                </a:moveTo>
                <a:lnTo>
                  <a:pt x="62077" y="89382"/>
                </a:lnTo>
                <a:lnTo>
                  <a:pt x="65722" y="101117"/>
                </a:lnTo>
                <a:lnTo>
                  <a:pt x="83718" y="101117"/>
                </a:lnTo>
                <a:lnTo>
                  <a:pt x="83718" y="89382"/>
                </a:lnTo>
                <a:close/>
              </a:path>
              <a:path w="83819" h="103504">
                <a:moveTo>
                  <a:pt x="83718" y="57848"/>
                </a:moveTo>
                <a:lnTo>
                  <a:pt x="58242" y="57848"/>
                </a:lnTo>
                <a:lnTo>
                  <a:pt x="58242" y="78460"/>
                </a:lnTo>
                <a:lnTo>
                  <a:pt x="53390" y="82308"/>
                </a:lnTo>
                <a:lnTo>
                  <a:pt x="46913" y="85140"/>
                </a:lnTo>
                <a:lnTo>
                  <a:pt x="83718" y="85140"/>
                </a:lnTo>
                <a:lnTo>
                  <a:pt x="83718" y="57848"/>
                </a:lnTo>
                <a:close/>
              </a:path>
              <a:path w="83819" h="103504">
                <a:moveTo>
                  <a:pt x="43472" y="0"/>
                </a:moveTo>
                <a:lnTo>
                  <a:pt x="32198" y="667"/>
                </a:lnTo>
                <a:lnTo>
                  <a:pt x="21834" y="2454"/>
                </a:lnTo>
                <a:lnTo>
                  <a:pt x="12532" y="5036"/>
                </a:lnTo>
                <a:lnTo>
                  <a:pt x="4444" y="8089"/>
                </a:lnTo>
                <a:lnTo>
                  <a:pt x="11112" y="26898"/>
                </a:lnTo>
                <a:lnTo>
                  <a:pt x="17522" y="24324"/>
                </a:lnTo>
                <a:lnTo>
                  <a:pt x="24615" y="22202"/>
                </a:lnTo>
                <a:lnTo>
                  <a:pt x="32390" y="20762"/>
                </a:lnTo>
                <a:lnTo>
                  <a:pt x="40843" y="20231"/>
                </a:lnTo>
                <a:lnTo>
                  <a:pt x="80562" y="20231"/>
                </a:lnTo>
                <a:lnTo>
                  <a:pt x="74139" y="9631"/>
                </a:lnTo>
                <a:lnTo>
                  <a:pt x="61622" y="2417"/>
                </a:lnTo>
                <a:lnTo>
                  <a:pt x="43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>
            <a:spLocks noGrp="1"/>
          </p:cNvSpPr>
          <p:nvPr>
            <p:ph type="title"/>
          </p:nvPr>
        </p:nvSpPr>
        <p:spPr>
          <a:xfrm>
            <a:off x="304800" y="194562"/>
            <a:ext cx="64770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CL" sz="4400" b="0" spc="-165" dirty="0" smtClean="0">
                <a:latin typeface="gobCL-Light"/>
                <a:cs typeface="gobCL-Light"/>
              </a:rPr>
              <a:t>Resultados educacionales</a:t>
            </a:r>
            <a:endParaRPr sz="4400" dirty="0">
              <a:latin typeface="gobCL-Light"/>
              <a:cs typeface="gobCL-Light"/>
            </a:endParaRPr>
          </a:p>
        </p:txBody>
      </p:sp>
      <p:graphicFrame>
        <p:nvGraphicFramePr>
          <p:cNvPr id="127" name="Gráfico 1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043166"/>
              </p:ext>
            </p:extLst>
          </p:nvPr>
        </p:nvGraphicFramePr>
        <p:xfrm>
          <a:off x="704700" y="1896979"/>
          <a:ext cx="13851796" cy="906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8" name="CuadroTexto 127"/>
          <p:cNvSpPr txBox="1"/>
          <p:nvPr/>
        </p:nvSpPr>
        <p:spPr>
          <a:xfrm>
            <a:off x="267231" y="11124913"/>
            <a:ext cx="11369145" cy="1067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1667" dirty="0">
                <a:solidFill>
                  <a:schemeClr val="bg1">
                    <a:lumMod val="50000"/>
                  </a:schemeClr>
                </a:solidFill>
              </a:rPr>
              <a:t>*Sin </a:t>
            </a:r>
            <a:r>
              <a:rPr lang="es-CL" sz="1667" dirty="0">
                <a:solidFill>
                  <a:schemeClr val="bg1">
                    <a:lumMod val="50000"/>
                  </a:schemeClr>
                </a:solidFill>
              </a:rPr>
              <a:t>datos Pisa </a:t>
            </a:r>
            <a:r>
              <a:rPr lang="es-CL" sz="1667" dirty="0">
                <a:solidFill>
                  <a:schemeClr val="bg1">
                    <a:lumMod val="50000"/>
                  </a:schemeClr>
                </a:solidFill>
              </a:rPr>
              <a:t>para </a:t>
            </a:r>
            <a:r>
              <a:rPr lang="es-CL" sz="1667" dirty="0">
                <a:solidFill>
                  <a:schemeClr val="bg1">
                    <a:lumMod val="50000"/>
                  </a:schemeClr>
                </a:solidFill>
              </a:rPr>
              <a:t>Paraguay, Guatemala y Ecuador, Argentina y Venezuela</a:t>
            </a:r>
            <a:r>
              <a:rPr lang="es-CL" sz="1667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es-CL" sz="1667" dirty="0">
                <a:solidFill>
                  <a:schemeClr val="bg1">
                    <a:lumMod val="50000"/>
                  </a:schemeClr>
                </a:solidFill>
              </a:rPr>
              <a:t>** Países  de la OCDE con PIB similar a Chile.</a:t>
            </a:r>
            <a:endParaRPr lang="es-CL" sz="1667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s-CL" sz="3000" dirty="0"/>
          </a:p>
        </p:txBody>
      </p:sp>
    </p:spTree>
    <p:extLst>
      <p:ext uri="{BB962C8B-B14F-4D97-AF65-F5344CB8AC3E}">
        <p14:creationId xmlns:p14="http://schemas.microsoft.com/office/powerpoint/2010/main" val="10588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1905012"/>
            <a:ext cx="5139690" cy="9518650"/>
          </a:xfrm>
          <a:custGeom>
            <a:avLst/>
            <a:gdLst/>
            <a:ahLst/>
            <a:cxnLst/>
            <a:rect l="l" t="t" r="r" b="b"/>
            <a:pathLst>
              <a:path w="5139690" h="9518650">
                <a:moveTo>
                  <a:pt x="0" y="9518637"/>
                </a:moveTo>
                <a:lnTo>
                  <a:pt x="5139156" y="9518637"/>
                </a:lnTo>
                <a:lnTo>
                  <a:pt x="5139156" y="0"/>
                </a:lnTo>
                <a:lnTo>
                  <a:pt x="0" y="0"/>
                </a:lnTo>
                <a:lnTo>
                  <a:pt x="0" y="9518637"/>
                </a:lnTo>
                <a:close/>
              </a:path>
            </a:pathLst>
          </a:custGeom>
          <a:solidFill>
            <a:srgbClr val="FEC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5506" y="1905012"/>
            <a:ext cx="4942205" cy="9518650"/>
          </a:xfrm>
          <a:custGeom>
            <a:avLst/>
            <a:gdLst/>
            <a:ahLst/>
            <a:cxnLst/>
            <a:rect l="l" t="t" r="r" b="b"/>
            <a:pathLst>
              <a:path w="4942205" h="9518650">
                <a:moveTo>
                  <a:pt x="0" y="9518637"/>
                </a:moveTo>
                <a:lnTo>
                  <a:pt x="4942179" y="9518637"/>
                </a:lnTo>
                <a:lnTo>
                  <a:pt x="4942179" y="0"/>
                </a:lnTo>
                <a:lnTo>
                  <a:pt x="0" y="0"/>
                </a:lnTo>
                <a:lnTo>
                  <a:pt x="0" y="9518637"/>
                </a:lnTo>
                <a:close/>
              </a:path>
            </a:pathLst>
          </a:custGeom>
          <a:solidFill>
            <a:srgbClr val="FDB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7698" y="1905012"/>
            <a:ext cx="5152390" cy="9518650"/>
          </a:xfrm>
          <a:custGeom>
            <a:avLst/>
            <a:gdLst/>
            <a:ahLst/>
            <a:cxnLst/>
            <a:rect l="l" t="t" r="r" b="b"/>
            <a:pathLst>
              <a:path w="5152390" h="9518650">
                <a:moveTo>
                  <a:pt x="0" y="9518637"/>
                </a:moveTo>
                <a:lnTo>
                  <a:pt x="5152301" y="9518637"/>
                </a:lnTo>
                <a:lnTo>
                  <a:pt x="5152301" y="0"/>
                </a:lnTo>
                <a:lnTo>
                  <a:pt x="0" y="0"/>
                </a:lnTo>
                <a:lnTo>
                  <a:pt x="0" y="9518637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90889" y="2735639"/>
            <a:ext cx="4834890" cy="3175000"/>
          </a:xfrm>
          <a:custGeom>
            <a:avLst/>
            <a:gdLst/>
            <a:ahLst/>
            <a:cxnLst/>
            <a:rect l="l" t="t" r="r" b="b"/>
            <a:pathLst>
              <a:path w="4834890" h="3175000">
                <a:moveTo>
                  <a:pt x="4182503" y="0"/>
                </a:moveTo>
                <a:lnTo>
                  <a:pt x="0" y="0"/>
                </a:lnTo>
                <a:lnTo>
                  <a:pt x="0" y="3175000"/>
                </a:lnTo>
                <a:lnTo>
                  <a:pt x="4182503" y="3175000"/>
                </a:lnTo>
                <a:lnTo>
                  <a:pt x="4834813" y="1584325"/>
                </a:lnTo>
                <a:lnTo>
                  <a:pt x="4182503" y="0"/>
                </a:lnTo>
                <a:close/>
              </a:path>
            </a:pathLst>
          </a:custGeom>
          <a:solidFill>
            <a:srgbClr val="CE8A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48711" y="2735639"/>
            <a:ext cx="4834255" cy="3175000"/>
          </a:xfrm>
          <a:custGeom>
            <a:avLst/>
            <a:gdLst/>
            <a:ahLst/>
            <a:cxnLst/>
            <a:rect l="l" t="t" r="r" b="b"/>
            <a:pathLst>
              <a:path w="4834255" h="3175000">
                <a:moveTo>
                  <a:pt x="4181690" y="0"/>
                </a:moveTo>
                <a:lnTo>
                  <a:pt x="0" y="0"/>
                </a:lnTo>
                <a:lnTo>
                  <a:pt x="0" y="3175000"/>
                </a:lnTo>
                <a:lnTo>
                  <a:pt x="4181690" y="3175000"/>
                </a:lnTo>
                <a:lnTo>
                  <a:pt x="4833874" y="1584325"/>
                </a:lnTo>
                <a:lnTo>
                  <a:pt x="4181690" y="0"/>
                </a:lnTo>
                <a:close/>
              </a:path>
            </a:pathLst>
          </a:custGeom>
          <a:solidFill>
            <a:srgbClr val="D89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0784" y="2735639"/>
            <a:ext cx="4834890" cy="3175000"/>
          </a:xfrm>
          <a:custGeom>
            <a:avLst/>
            <a:gdLst/>
            <a:ahLst/>
            <a:cxnLst/>
            <a:rect l="l" t="t" r="r" b="b"/>
            <a:pathLst>
              <a:path w="4834890" h="3175000">
                <a:moveTo>
                  <a:pt x="4182503" y="0"/>
                </a:moveTo>
                <a:lnTo>
                  <a:pt x="0" y="0"/>
                </a:lnTo>
                <a:lnTo>
                  <a:pt x="0" y="3175000"/>
                </a:lnTo>
                <a:lnTo>
                  <a:pt x="4182503" y="3175000"/>
                </a:lnTo>
                <a:lnTo>
                  <a:pt x="4834813" y="1584325"/>
                </a:lnTo>
                <a:lnTo>
                  <a:pt x="4182503" y="0"/>
                </a:lnTo>
                <a:close/>
              </a:path>
            </a:pathLst>
          </a:custGeom>
          <a:solidFill>
            <a:srgbClr val="E1B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0" y="6350"/>
            <a:ext cx="15233650" cy="1898650"/>
          </a:xfrm>
          <a:custGeom>
            <a:avLst/>
            <a:gdLst/>
            <a:ahLst/>
            <a:cxnLst/>
            <a:rect l="l" t="t" r="r" b="b"/>
            <a:pathLst>
              <a:path w="15233650" h="1898650">
                <a:moveTo>
                  <a:pt x="0" y="1898650"/>
                </a:moveTo>
                <a:lnTo>
                  <a:pt x="15233637" y="1898650"/>
                </a:lnTo>
                <a:lnTo>
                  <a:pt x="15233637" y="0"/>
                </a:lnTo>
                <a:lnTo>
                  <a:pt x="0" y="0"/>
                </a:lnTo>
                <a:lnTo>
                  <a:pt x="0" y="1898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4800" y="207262"/>
            <a:ext cx="6942455" cy="146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400" b="0" spc="-185" dirty="0">
                <a:latin typeface="gobCL-Light"/>
                <a:cs typeface="gobCL-Light"/>
              </a:rPr>
              <a:t>Objetivos </a:t>
            </a:r>
            <a:r>
              <a:rPr sz="4400" b="0" spc="-85" dirty="0">
                <a:latin typeface="gobCL-Light"/>
                <a:cs typeface="gobCL-Light"/>
              </a:rPr>
              <a:t>de </a:t>
            </a:r>
            <a:r>
              <a:rPr sz="4400" b="0" spc="-175" dirty="0">
                <a:latin typeface="gobCL-Light"/>
                <a:cs typeface="gobCL-Light"/>
              </a:rPr>
              <a:t>Desarrollo  </a:t>
            </a:r>
            <a:r>
              <a:rPr sz="4400" b="0" spc="-185" dirty="0">
                <a:latin typeface="gobCL-Light"/>
                <a:cs typeface="gobCL-Light"/>
              </a:rPr>
              <a:t>Sostenible </a:t>
            </a:r>
            <a:r>
              <a:rPr sz="4400" b="0" dirty="0">
                <a:latin typeface="gobCL-Light"/>
                <a:cs typeface="gobCL-Light"/>
              </a:rPr>
              <a:t>y </a:t>
            </a:r>
            <a:r>
              <a:rPr sz="4400" b="0" spc="-160" dirty="0">
                <a:latin typeface="gobCL-Light"/>
                <a:cs typeface="gobCL-Light"/>
              </a:rPr>
              <a:t>Reforma</a:t>
            </a:r>
            <a:r>
              <a:rPr sz="4400" b="0" spc="-555" dirty="0">
                <a:latin typeface="gobCL-Light"/>
                <a:cs typeface="gobCL-Light"/>
              </a:rPr>
              <a:t> </a:t>
            </a:r>
            <a:r>
              <a:rPr sz="4400" b="0" spc="-150" dirty="0">
                <a:latin typeface="gobCL-Light"/>
                <a:cs typeface="gobCL-Light"/>
              </a:rPr>
              <a:t>Educacional</a:t>
            </a:r>
            <a:endParaRPr sz="4400">
              <a:latin typeface="gobCL-Light"/>
              <a:cs typeface="gobCL-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32405" y="3418898"/>
            <a:ext cx="2112010" cy="812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35" dirty="0">
                <a:solidFill>
                  <a:srgbClr val="FFFFFF"/>
                </a:solidFill>
                <a:latin typeface="gobCL"/>
                <a:cs typeface="gobCL"/>
              </a:rPr>
              <a:t>1.165.654</a:t>
            </a:r>
            <a:r>
              <a:rPr sz="2000" b="1" spc="-60" dirty="0">
                <a:solidFill>
                  <a:srgbClr val="FFFFFF"/>
                </a:solidFill>
                <a:latin typeface="gobCL"/>
                <a:cs typeface="gobC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gobCL"/>
                <a:cs typeface="gobCL"/>
              </a:rPr>
              <a:t>alumnos</a:t>
            </a:r>
            <a:endParaRPr sz="2000">
              <a:latin typeface="gobCL"/>
              <a:cs typeface="gobC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000" b="1" spc="-25" dirty="0">
                <a:solidFill>
                  <a:srgbClr val="FFFFFF"/>
                </a:solidFill>
                <a:latin typeface="gobCL"/>
                <a:cs typeface="gobCL"/>
              </a:rPr>
              <a:t>156</a:t>
            </a:r>
            <a:r>
              <a:rPr sz="2000" b="1" spc="-35" dirty="0">
                <a:solidFill>
                  <a:srgbClr val="FFFFFF"/>
                </a:solidFill>
                <a:latin typeface="gobCL"/>
                <a:cs typeface="gobC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gobCL"/>
                <a:cs typeface="gobCL"/>
              </a:rPr>
              <a:t>Instituciones</a:t>
            </a:r>
            <a:endParaRPr sz="2000">
              <a:latin typeface="gobCL"/>
              <a:cs typeface="gobC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32405" y="4168198"/>
            <a:ext cx="3650615" cy="67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gobCL"/>
                <a:cs typeface="gobCL"/>
              </a:rPr>
              <a:t>de </a:t>
            </a:r>
            <a:r>
              <a:rPr sz="2000" b="1" spc="-10" dirty="0">
                <a:solidFill>
                  <a:srgbClr val="FFFFFF"/>
                </a:solidFill>
                <a:latin typeface="gobCL"/>
                <a:cs typeface="gobCL"/>
              </a:rPr>
              <a:t>Educación</a:t>
            </a:r>
            <a:r>
              <a:rPr sz="2000" b="1" spc="-40" dirty="0">
                <a:solidFill>
                  <a:srgbClr val="FFFFFF"/>
                </a:solidFill>
                <a:latin typeface="gobCL"/>
                <a:cs typeface="gobC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gobCL"/>
                <a:cs typeface="gobCL"/>
              </a:rPr>
              <a:t>superior</a:t>
            </a:r>
            <a:endParaRPr sz="2000">
              <a:latin typeface="gobCL"/>
              <a:cs typeface="gobCL"/>
            </a:endParaRPr>
          </a:p>
          <a:p>
            <a:pPr marL="12700">
              <a:lnSpc>
                <a:spcPct val="100000"/>
              </a:lnSpc>
            </a:pPr>
            <a:r>
              <a:rPr sz="2000" spc="-25" dirty="0">
                <a:solidFill>
                  <a:srgbClr val="FFFFFF"/>
                </a:solidFill>
                <a:latin typeface="gobCL-Light"/>
                <a:cs typeface="gobCL-Light"/>
              </a:rPr>
              <a:t>(39,7% </a:t>
            </a:r>
            <a:r>
              <a:rPr sz="2000" spc="-5" dirty="0">
                <a:solidFill>
                  <a:srgbClr val="FFFFFF"/>
                </a:solidFill>
                <a:latin typeface="gobCL-Light"/>
                <a:cs typeface="gobCL-Light"/>
              </a:rPr>
              <a:t>cobertura </a:t>
            </a:r>
            <a:r>
              <a:rPr sz="2000" spc="-15" dirty="0">
                <a:solidFill>
                  <a:srgbClr val="FFFFFF"/>
                </a:solidFill>
                <a:latin typeface="gobCL-Light"/>
                <a:cs typeface="gobCL-Light"/>
              </a:rPr>
              <a:t>neta </a:t>
            </a:r>
            <a:r>
              <a:rPr sz="2000" dirty="0">
                <a:solidFill>
                  <a:srgbClr val="FFFFFF"/>
                </a:solidFill>
                <a:latin typeface="gobCL-Light"/>
                <a:cs typeface="gobCL-Light"/>
              </a:rPr>
              <a:t>de</a:t>
            </a:r>
            <a:r>
              <a:rPr sz="2000" spc="15" dirty="0">
                <a:solidFill>
                  <a:srgbClr val="FFFFFF"/>
                </a:solidFill>
                <a:latin typeface="gobCL-Light"/>
                <a:cs typeface="gobCL-Light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gobCL-Light"/>
                <a:cs typeface="gobCL-Light"/>
              </a:rPr>
              <a:t>pregrado)</a:t>
            </a:r>
            <a:endParaRPr sz="2000">
              <a:latin typeface="gobCL-Light"/>
              <a:cs typeface="gobCL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4012" y="7168780"/>
            <a:ext cx="4307840" cy="322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4490">
              <a:lnSpc>
                <a:spcPct val="100000"/>
              </a:lnSpc>
            </a:pPr>
            <a:r>
              <a:rPr sz="1800" spc="5" dirty="0">
                <a:latin typeface="gobCL-Light"/>
                <a:cs typeface="gobCL-Light"/>
              </a:rPr>
              <a:t>Aumento </a:t>
            </a:r>
            <a:r>
              <a:rPr sz="1800" spc="10" dirty="0">
                <a:latin typeface="gobCL-Light"/>
                <a:cs typeface="gobCL-Light"/>
              </a:rPr>
              <a:t>de </a:t>
            </a:r>
            <a:r>
              <a:rPr sz="1800" spc="15" dirty="0">
                <a:latin typeface="gobCL-Light"/>
                <a:cs typeface="gobCL-Light"/>
              </a:rPr>
              <a:t>cobertura </a:t>
            </a:r>
            <a:r>
              <a:rPr sz="1800" spc="10" dirty="0">
                <a:latin typeface="gobCL-Light"/>
                <a:cs typeface="gobCL-Light"/>
              </a:rPr>
              <a:t>de </a:t>
            </a:r>
            <a:r>
              <a:rPr sz="1800" spc="5" dirty="0">
                <a:latin typeface="gobCL-Light"/>
                <a:cs typeface="gobCL-Light"/>
              </a:rPr>
              <a:t>salas cunas </a:t>
            </a:r>
            <a:r>
              <a:rPr sz="1800" dirty="0">
                <a:latin typeface="gobCL-Light"/>
                <a:cs typeface="gobCL-Light"/>
              </a:rPr>
              <a:t>y  jardines infantiles </a:t>
            </a:r>
            <a:r>
              <a:rPr sz="1800" spc="-10" dirty="0">
                <a:latin typeface="gobCL-Light"/>
                <a:cs typeface="gobCL-Light"/>
              </a:rPr>
              <a:t>(897nuevos </a:t>
            </a:r>
            <a:r>
              <a:rPr sz="1800" dirty="0">
                <a:latin typeface="gobCL-Light"/>
                <a:cs typeface="gobCL-Light"/>
              </a:rPr>
              <a:t>y </a:t>
            </a:r>
            <a:r>
              <a:rPr sz="1800" spc="5" dirty="0">
                <a:latin typeface="gobCL-Light"/>
                <a:cs typeface="gobCL-Light"/>
              </a:rPr>
              <a:t>ampliados  establecimientos  </a:t>
            </a:r>
            <a:r>
              <a:rPr sz="1800" dirty="0">
                <a:latin typeface="gobCL-Light"/>
                <a:cs typeface="gobCL-Light"/>
              </a:rPr>
              <a:t>y </a:t>
            </a:r>
            <a:r>
              <a:rPr sz="1800" spc="-15" dirty="0">
                <a:latin typeface="gobCL-Light"/>
                <a:cs typeface="gobCL-Light"/>
              </a:rPr>
              <a:t>50.661 </a:t>
            </a:r>
            <a:r>
              <a:rPr sz="1800" spc="5" dirty="0">
                <a:latin typeface="gobCL-Light"/>
                <a:cs typeface="gobCL-Light"/>
              </a:rPr>
              <a:t>nuevos</a:t>
            </a:r>
            <a:r>
              <a:rPr sz="1800" spc="130" dirty="0">
                <a:latin typeface="gobCL-Light"/>
                <a:cs typeface="gobCL-Light"/>
              </a:rPr>
              <a:t> </a:t>
            </a:r>
            <a:r>
              <a:rPr sz="1800" spc="5" dirty="0">
                <a:latin typeface="gobCL-Light"/>
                <a:cs typeface="gobCL-Light"/>
              </a:rPr>
              <a:t>cupos)</a:t>
            </a:r>
            <a:endParaRPr sz="1800">
              <a:latin typeface="gobCL-Light"/>
              <a:cs typeface="gobCL-Light"/>
            </a:endParaRPr>
          </a:p>
          <a:p>
            <a:pPr marL="12700" marR="603885">
              <a:lnSpc>
                <a:spcPct val="100000"/>
              </a:lnSpc>
              <a:spcBef>
                <a:spcPts val="1100"/>
              </a:spcBef>
            </a:pPr>
            <a:r>
              <a:rPr sz="1800" spc="5" dirty="0">
                <a:latin typeface="gobCL-Light"/>
                <a:cs typeface="gobCL-Light"/>
              </a:rPr>
              <a:t>Implementación </a:t>
            </a:r>
            <a:r>
              <a:rPr sz="1800" spc="10" dirty="0">
                <a:latin typeface="gobCL-Light"/>
                <a:cs typeface="gobCL-Light"/>
              </a:rPr>
              <a:t>de </a:t>
            </a:r>
            <a:r>
              <a:rPr sz="1800" dirty="0">
                <a:latin typeface="gobCL-Light"/>
                <a:cs typeface="gobCL-Light"/>
              </a:rPr>
              <a:t>la </a:t>
            </a:r>
            <a:r>
              <a:rPr sz="1800" spc="5" dirty="0">
                <a:latin typeface="gobCL-Light"/>
                <a:cs typeface="gobCL-Light"/>
              </a:rPr>
              <a:t>Subsecretaría </a:t>
            </a:r>
            <a:r>
              <a:rPr sz="1800" spc="10" dirty="0">
                <a:latin typeface="gobCL-Light"/>
                <a:cs typeface="gobCL-Light"/>
              </a:rPr>
              <a:t>de  Educación </a:t>
            </a:r>
            <a:r>
              <a:rPr sz="1800" spc="20" dirty="0">
                <a:latin typeface="gobCL-Light"/>
                <a:cs typeface="gobCL-Light"/>
              </a:rPr>
              <a:t>Parvularia </a:t>
            </a:r>
            <a:r>
              <a:rPr sz="1800" dirty="0">
                <a:latin typeface="gobCL-Light"/>
                <a:cs typeface="gobCL-Light"/>
              </a:rPr>
              <a:t>e</a:t>
            </a:r>
            <a:r>
              <a:rPr sz="1800" spc="15" dirty="0">
                <a:latin typeface="gobCL-Light"/>
                <a:cs typeface="gobCL-Light"/>
              </a:rPr>
              <a:t> </a:t>
            </a:r>
            <a:r>
              <a:rPr sz="1800" spc="5" dirty="0">
                <a:latin typeface="gobCL-Light"/>
                <a:cs typeface="gobCL-Light"/>
              </a:rPr>
              <a:t>Intendencia</a:t>
            </a:r>
            <a:endParaRPr sz="1800">
              <a:latin typeface="gobCL-Light"/>
              <a:cs typeface="gobCL-Light"/>
            </a:endParaRPr>
          </a:p>
          <a:p>
            <a:pPr marL="12700" marR="603885">
              <a:lnSpc>
                <a:spcPct val="100000"/>
              </a:lnSpc>
              <a:spcBef>
                <a:spcPts val="1100"/>
              </a:spcBef>
            </a:pPr>
            <a:r>
              <a:rPr sz="1800" spc="15" dirty="0">
                <a:latin typeface="gobCL-Light"/>
                <a:cs typeface="gobCL-Light"/>
              </a:rPr>
              <a:t>Articulación </a:t>
            </a:r>
            <a:r>
              <a:rPr sz="1800" spc="10" dirty="0">
                <a:latin typeface="gobCL-Light"/>
                <a:cs typeface="gobCL-Light"/>
              </a:rPr>
              <a:t>del Plan de Aseguramiento  de </a:t>
            </a:r>
            <a:r>
              <a:rPr sz="1800" dirty="0">
                <a:latin typeface="gobCL-Light"/>
                <a:cs typeface="gobCL-Light"/>
              </a:rPr>
              <a:t>la </a:t>
            </a:r>
            <a:r>
              <a:rPr sz="1800" spc="5" dirty="0">
                <a:latin typeface="gobCL-Light"/>
                <a:cs typeface="gobCL-Light"/>
              </a:rPr>
              <a:t>Calidad </a:t>
            </a:r>
            <a:r>
              <a:rPr sz="1800" spc="10" dirty="0">
                <a:latin typeface="gobCL-Light"/>
                <a:cs typeface="gobCL-Light"/>
              </a:rPr>
              <a:t>de </a:t>
            </a:r>
            <a:r>
              <a:rPr sz="1800" spc="5" dirty="0">
                <a:latin typeface="gobCL-Light"/>
                <a:cs typeface="gobCL-Light"/>
              </a:rPr>
              <a:t>Educ.</a:t>
            </a:r>
            <a:r>
              <a:rPr sz="1800" spc="110" dirty="0">
                <a:latin typeface="gobCL-Light"/>
                <a:cs typeface="gobCL-Light"/>
              </a:rPr>
              <a:t> </a:t>
            </a:r>
            <a:r>
              <a:rPr sz="1800" spc="20" dirty="0">
                <a:latin typeface="gobCL-Light"/>
                <a:cs typeface="gobCL-Light"/>
              </a:rPr>
              <a:t>Parvularia</a:t>
            </a:r>
            <a:endParaRPr sz="1800">
              <a:latin typeface="gobCL-Light"/>
              <a:cs typeface="gobCL-Light"/>
            </a:endParaRPr>
          </a:p>
          <a:p>
            <a:pPr marL="12700" marR="5080" algn="just">
              <a:lnSpc>
                <a:spcPct val="100000"/>
              </a:lnSpc>
              <a:spcBef>
                <a:spcPts val="1100"/>
              </a:spcBef>
            </a:pPr>
            <a:r>
              <a:rPr sz="1800" spc="5" dirty="0">
                <a:latin typeface="gobCL-Light"/>
                <a:cs typeface="gobCL-Light"/>
              </a:rPr>
              <a:t>Implementación </a:t>
            </a:r>
            <a:r>
              <a:rPr sz="1800" spc="-10" dirty="0">
                <a:latin typeface="gobCL-Light"/>
                <a:cs typeface="gobCL-Light"/>
              </a:rPr>
              <a:t>Ley </a:t>
            </a:r>
            <a:r>
              <a:rPr sz="1800" spc="10" dirty="0">
                <a:latin typeface="gobCL-Light"/>
                <a:cs typeface="gobCL-Light"/>
              </a:rPr>
              <a:t>de Autorización </a:t>
            </a:r>
            <a:r>
              <a:rPr sz="1800" dirty="0">
                <a:latin typeface="gobCL-Light"/>
                <a:cs typeface="gobCL-Light"/>
              </a:rPr>
              <a:t>y </a:t>
            </a:r>
            <a:r>
              <a:rPr sz="1800" spc="5" dirty="0">
                <a:latin typeface="gobCL-Light"/>
                <a:cs typeface="gobCL-Light"/>
              </a:rPr>
              <a:t>avance  en implementación </a:t>
            </a:r>
            <a:r>
              <a:rPr sz="1800" dirty="0">
                <a:latin typeface="gobCL-Light"/>
                <a:cs typeface="gobCL-Light"/>
              </a:rPr>
              <a:t>reconocimiento </a:t>
            </a:r>
            <a:r>
              <a:rPr sz="1800" spc="5" dirty="0">
                <a:latin typeface="gobCL-Light"/>
                <a:cs typeface="gobCL-Light"/>
              </a:rPr>
              <a:t>oficial </a:t>
            </a:r>
            <a:r>
              <a:rPr sz="1800" spc="10" dirty="0">
                <a:latin typeface="gobCL-Light"/>
                <a:cs typeface="gobCL-Light"/>
              </a:rPr>
              <a:t>en  </a:t>
            </a:r>
            <a:r>
              <a:rPr sz="1800" spc="5" dirty="0">
                <a:latin typeface="gobCL-Light"/>
                <a:cs typeface="gobCL-Light"/>
              </a:rPr>
              <a:t>salas cunas </a:t>
            </a:r>
            <a:r>
              <a:rPr sz="1800" dirty="0">
                <a:latin typeface="gobCL-Light"/>
                <a:cs typeface="gobCL-Light"/>
              </a:rPr>
              <a:t>y jardines</a:t>
            </a:r>
            <a:r>
              <a:rPr sz="1800" spc="100" dirty="0">
                <a:latin typeface="gobCL-Light"/>
                <a:cs typeface="gobCL-Light"/>
              </a:rPr>
              <a:t> </a:t>
            </a:r>
            <a:r>
              <a:rPr sz="1800" spc="5" dirty="0">
                <a:latin typeface="gobCL-Light"/>
                <a:cs typeface="gobCL-Light"/>
              </a:rPr>
              <a:t>infantiles</a:t>
            </a:r>
            <a:endParaRPr sz="1800">
              <a:latin typeface="gobCL-Light"/>
              <a:cs typeface="gobCL-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56115" y="7168780"/>
            <a:ext cx="4231005" cy="3634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7470">
              <a:lnSpc>
                <a:spcPct val="100000"/>
              </a:lnSpc>
            </a:pPr>
            <a:r>
              <a:rPr sz="1800" dirty="0">
                <a:latin typeface="gobCL-Light"/>
                <a:cs typeface="gobCL-Light"/>
              </a:rPr>
              <a:t>Incremento </a:t>
            </a:r>
            <a:r>
              <a:rPr sz="1800" spc="10" dirty="0">
                <a:latin typeface="gobCL-Light"/>
                <a:cs typeface="gobCL-Light"/>
              </a:rPr>
              <a:t>subvenciones </a:t>
            </a:r>
            <a:r>
              <a:rPr sz="1800" dirty="0">
                <a:latin typeface="gobCL-Light"/>
                <a:cs typeface="gobCL-Light"/>
              </a:rPr>
              <a:t>e </a:t>
            </a:r>
            <a:r>
              <a:rPr sz="1800" spc="5" dirty="0">
                <a:latin typeface="gobCL-Light"/>
                <a:cs typeface="gobCL-Light"/>
              </a:rPr>
              <a:t>implementación  </a:t>
            </a:r>
            <a:r>
              <a:rPr sz="1800" spc="-10" dirty="0">
                <a:latin typeface="gobCL-Light"/>
                <a:cs typeface="gobCL-Light"/>
              </a:rPr>
              <a:t>Ley </a:t>
            </a:r>
            <a:r>
              <a:rPr sz="1800" spc="10" dirty="0">
                <a:latin typeface="gobCL-Light"/>
                <a:cs typeface="gobCL-Light"/>
              </a:rPr>
              <a:t>de </a:t>
            </a:r>
            <a:r>
              <a:rPr sz="1800" spc="5" dirty="0">
                <a:latin typeface="gobCL-Light"/>
                <a:cs typeface="gobCL-Light"/>
              </a:rPr>
              <a:t>Inclusión</a:t>
            </a:r>
            <a:r>
              <a:rPr sz="1800" spc="35" dirty="0">
                <a:latin typeface="gobCL-Light"/>
                <a:cs typeface="gobCL-Light"/>
              </a:rPr>
              <a:t> </a:t>
            </a:r>
            <a:r>
              <a:rPr sz="1800" spc="5" dirty="0">
                <a:latin typeface="gobCL-Light"/>
                <a:cs typeface="gobCL-Light"/>
              </a:rPr>
              <a:t>Escolar</a:t>
            </a:r>
            <a:endParaRPr sz="1800">
              <a:latin typeface="gobCL-Light"/>
              <a:cs typeface="gobCL-Light"/>
            </a:endParaRPr>
          </a:p>
          <a:p>
            <a:pPr marL="12700" marR="247015">
              <a:lnSpc>
                <a:spcPct val="100000"/>
              </a:lnSpc>
              <a:spcBef>
                <a:spcPts val="1100"/>
              </a:spcBef>
            </a:pPr>
            <a:r>
              <a:rPr sz="1800" spc="5" dirty="0">
                <a:latin typeface="gobCL-Light"/>
                <a:cs typeface="gobCL-Light"/>
              </a:rPr>
              <a:t>Implementación </a:t>
            </a:r>
            <a:r>
              <a:rPr sz="1800" spc="10" dirty="0">
                <a:latin typeface="gobCL-Light"/>
                <a:cs typeface="gobCL-Light"/>
              </a:rPr>
              <a:t>de </a:t>
            </a:r>
            <a:r>
              <a:rPr sz="1800" dirty="0">
                <a:latin typeface="gobCL-Light"/>
                <a:cs typeface="gobCL-Light"/>
              </a:rPr>
              <a:t>Sistema </a:t>
            </a:r>
            <a:r>
              <a:rPr sz="1800" spc="10" dirty="0">
                <a:latin typeface="gobCL-Light"/>
                <a:cs typeface="gobCL-Light"/>
              </a:rPr>
              <a:t>de </a:t>
            </a:r>
            <a:r>
              <a:rPr sz="1800" spc="5" dirty="0">
                <a:latin typeface="gobCL-Light"/>
                <a:cs typeface="gobCL-Light"/>
              </a:rPr>
              <a:t>Desarrollo  Profesional</a:t>
            </a:r>
            <a:r>
              <a:rPr sz="1800" spc="-45" dirty="0">
                <a:latin typeface="gobCL-Light"/>
                <a:cs typeface="gobCL-Light"/>
              </a:rPr>
              <a:t> </a:t>
            </a:r>
            <a:r>
              <a:rPr sz="1800" spc="-5" dirty="0">
                <a:latin typeface="gobCL-Light"/>
                <a:cs typeface="gobCL-Light"/>
              </a:rPr>
              <a:t>Docente</a:t>
            </a:r>
            <a:endParaRPr sz="1800">
              <a:latin typeface="gobCL-Light"/>
              <a:cs typeface="gobCL-Light"/>
            </a:endParaRPr>
          </a:p>
          <a:p>
            <a:pPr marL="12700" marR="419734">
              <a:lnSpc>
                <a:spcPct val="100000"/>
              </a:lnSpc>
              <a:spcBef>
                <a:spcPts val="1100"/>
              </a:spcBef>
            </a:pPr>
            <a:r>
              <a:rPr sz="1800" dirty="0">
                <a:latin typeface="gobCL-Light"/>
                <a:cs typeface="gobCL-Light"/>
              </a:rPr>
              <a:t>Fortalecimiento </a:t>
            </a:r>
            <a:r>
              <a:rPr sz="1800" spc="10" dirty="0">
                <a:latin typeface="gobCL-Light"/>
                <a:cs typeface="gobCL-Light"/>
              </a:rPr>
              <a:t>de </a:t>
            </a:r>
            <a:r>
              <a:rPr sz="1800" dirty="0">
                <a:latin typeface="gobCL-Light"/>
                <a:cs typeface="gobCL-Light"/>
              </a:rPr>
              <a:t>la </a:t>
            </a:r>
            <a:r>
              <a:rPr sz="1800" spc="10" dirty="0">
                <a:latin typeface="gobCL-Light"/>
                <a:cs typeface="gobCL-Light"/>
              </a:rPr>
              <a:t>Educación Pública  </a:t>
            </a:r>
            <a:r>
              <a:rPr sz="1800" spc="-30" dirty="0">
                <a:latin typeface="gobCL-Light"/>
                <a:cs typeface="gobCL-Light"/>
              </a:rPr>
              <a:t>(FAEP, </a:t>
            </a:r>
            <a:r>
              <a:rPr sz="1800" spc="-5" dirty="0">
                <a:latin typeface="gobCL-Light"/>
                <a:cs typeface="gobCL-Light"/>
              </a:rPr>
              <a:t>PACE,  </a:t>
            </a:r>
            <a:r>
              <a:rPr sz="1800" spc="15" dirty="0">
                <a:latin typeface="gobCL-Light"/>
                <a:cs typeface="gobCL-Light"/>
              </a:rPr>
              <a:t>infra., </a:t>
            </a:r>
            <a:r>
              <a:rPr sz="1800" dirty="0">
                <a:latin typeface="gobCL-Light"/>
                <a:cs typeface="gobCL-Light"/>
              </a:rPr>
              <a:t>Me </a:t>
            </a:r>
            <a:r>
              <a:rPr sz="1800" spc="5" dirty="0">
                <a:latin typeface="gobCL-Light"/>
                <a:cs typeface="gobCL-Light"/>
              </a:rPr>
              <a:t>conecto,</a:t>
            </a:r>
            <a:r>
              <a:rPr sz="1800" spc="175" dirty="0">
                <a:latin typeface="gobCL-Light"/>
                <a:cs typeface="gobCL-Light"/>
              </a:rPr>
              <a:t> </a:t>
            </a:r>
            <a:r>
              <a:rPr sz="1800" spc="5" dirty="0">
                <a:latin typeface="gobCL-Light"/>
                <a:cs typeface="gobCL-Light"/>
              </a:rPr>
              <a:t>etc.)</a:t>
            </a:r>
            <a:endParaRPr sz="1800">
              <a:latin typeface="gobCL-Light"/>
              <a:cs typeface="gobCL-Light"/>
            </a:endParaRPr>
          </a:p>
          <a:p>
            <a:pPr marL="12700" marR="419734">
              <a:lnSpc>
                <a:spcPct val="100000"/>
              </a:lnSpc>
              <a:spcBef>
                <a:spcPts val="1100"/>
              </a:spcBef>
            </a:pPr>
            <a:r>
              <a:rPr sz="1800" dirty="0">
                <a:latin typeface="gobCL-Light"/>
                <a:cs typeface="gobCL-Light"/>
              </a:rPr>
              <a:t>Fortalecimiento </a:t>
            </a:r>
            <a:r>
              <a:rPr sz="1800" spc="10" dirty="0">
                <a:latin typeface="gobCL-Light"/>
                <a:cs typeface="gobCL-Light"/>
              </a:rPr>
              <a:t>de </a:t>
            </a:r>
            <a:r>
              <a:rPr sz="1800" dirty="0">
                <a:latin typeface="gobCL-Light"/>
                <a:cs typeface="gobCL-Light"/>
              </a:rPr>
              <a:t>la </a:t>
            </a:r>
            <a:r>
              <a:rPr sz="1800" spc="5" dirty="0">
                <a:latin typeface="gobCL-Light"/>
                <a:cs typeface="gobCL-Light"/>
              </a:rPr>
              <a:t>Formación </a:t>
            </a:r>
            <a:r>
              <a:rPr sz="1800" spc="-10" dirty="0">
                <a:latin typeface="gobCL-Light"/>
                <a:cs typeface="gobCL-Light"/>
              </a:rPr>
              <a:t>Técnico  </a:t>
            </a:r>
            <a:r>
              <a:rPr sz="1800" spc="5" dirty="0">
                <a:latin typeface="gobCL-Light"/>
                <a:cs typeface="gobCL-Light"/>
              </a:rPr>
              <a:t>Profesional (trayectorias, laborales </a:t>
            </a:r>
            <a:r>
              <a:rPr sz="1800" dirty="0">
                <a:latin typeface="gobCL-Light"/>
                <a:cs typeface="gobCL-Light"/>
              </a:rPr>
              <a:t>y  </a:t>
            </a:r>
            <a:r>
              <a:rPr sz="1800" spc="15" dirty="0">
                <a:latin typeface="gobCL-Light"/>
                <a:cs typeface="gobCL-Light"/>
              </a:rPr>
              <a:t>pertinencia, </a:t>
            </a:r>
            <a:r>
              <a:rPr sz="1800" dirty="0">
                <a:latin typeface="gobCL-Light"/>
                <a:cs typeface="gobCL-Light"/>
              </a:rPr>
              <a:t>entre</a:t>
            </a:r>
            <a:r>
              <a:rPr sz="1800" spc="20" dirty="0">
                <a:latin typeface="gobCL-Light"/>
                <a:cs typeface="gobCL-Light"/>
              </a:rPr>
              <a:t> </a:t>
            </a:r>
            <a:r>
              <a:rPr sz="1800" spc="-5" dirty="0">
                <a:latin typeface="gobCL-Light"/>
                <a:cs typeface="gobCL-Light"/>
              </a:rPr>
              <a:t>otros)</a:t>
            </a:r>
            <a:endParaRPr sz="1800">
              <a:latin typeface="gobCL-Light"/>
              <a:cs typeface="gobCL-Light"/>
            </a:endParaRPr>
          </a:p>
          <a:p>
            <a:pPr marL="12700" marR="5080">
              <a:lnSpc>
                <a:spcPct val="100000"/>
              </a:lnSpc>
              <a:spcBef>
                <a:spcPts val="1100"/>
              </a:spcBef>
            </a:pPr>
            <a:r>
              <a:rPr sz="1800" spc="5" dirty="0">
                <a:latin typeface="gobCL-Light"/>
                <a:cs typeface="gobCL-Light"/>
              </a:rPr>
              <a:t>Consolidación </a:t>
            </a:r>
            <a:r>
              <a:rPr sz="1800" spc="10" dirty="0">
                <a:latin typeface="gobCL-Light"/>
                <a:cs typeface="gobCL-Light"/>
              </a:rPr>
              <a:t>del </a:t>
            </a:r>
            <a:r>
              <a:rPr sz="1800" dirty="0">
                <a:latin typeface="gobCL-Light"/>
                <a:cs typeface="gobCL-Light"/>
              </a:rPr>
              <a:t>Sistema </a:t>
            </a:r>
            <a:r>
              <a:rPr sz="1800" spc="10" dirty="0">
                <a:latin typeface="gobCL-Light"/>
                <a:cs typeface="gobCL-Light"/>
              </a:rPr>
              <a:t>de Aseguramiento  de </a:t>
            </a:r>
            <a:r>
              <a:rPr sz="1800" dirty="0">
                <a:latin typeface="gobCL-Light"/>
                <a:cs typeface="gobCL-Light"/>
              </a:rPr>
              <a:t>la</a:t>
            </a:r>
            <a:r>
              <a:rPr sz="1800" spc="-35" dirty="0">
                <a:latin typeface="gobCL-Light"/>
                <a:cs typeface="gobCL-Light"/>
              </a:rPr>
              <a:t> </a:t>
            </a:r>
            <a:r>
              <a:rPr sz="1800" spc="5" dirty="0">
                <a:latin typeface="gobCL-Light"/>
                <a:cs typeface="gobCL-Light"/>
              </a:rPr>
              <a:t>Calidad</a:t>
            </a:r>
            <a:endParaRPr sz="1800">
              <a:latin typeface="gobCL-Light"/>
              <a:cs typeface="gobCL-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00276" y="7168780"/>
            <a:ext cx="4288155" cy="2397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5" dirty="0">
                <a:latin typeface="gobCL-Light"/>
                <a:cs typeface="gobCL-Light"/>
              </a:rPr>
              <a:t>Gratuidad </a:t>
            </a:r>
            <a:r>
              <a:rPr sz="1800" spc="10" dirty="0">
                <a:latin typeface="gobCL-Light"/>
                <a:cs typeface="gobCL-Light"/>
              </a:rPr>
              <a:t>para </a:t>
            </a:r>
            <a:r>
              <a:rPr sz="1800" spc="5" dirty="0">
                <a:latin typeface="gobCL-Light"/>
                <a:cs typeface="gobCL-Light"/>
              </a:rPr>
              <a:t>estudiantes </a:t>
            </a:r>
            <a:r>
              <a:rPr sz="1800" spc="10" dirty="0">
                <a:latin typeface="gobCL-Light"/>
                <a:cs typeface="gobCL-Light"/>
              </a:rPr>
              <a:t>de </a:t>
            </a:r>
            <a:r>
              <a:rPr sz="1800" spc="5" dirty="0">
                <a:latin typeface="gobCL-Light"/>
                <a:cs typeface="gobCL-Light"/>
              </a:rPr>
              <a:t>cinco </a:t>
            </a:r>
            <a:r>
              <a:rPr sz="1800" spc="10" dirty="0">
                <a:latin typeface="gobCL-Light"/>
                <a:cs typeface="gobCL-Light"/>
              </a:rPr>
              <a:t>primeros  </a:t>
            </a:r>
            <a:r>
              <a:rPr sz="1800" spc="5" dirty="0">
                <a:latin typeface="gobCL-Light"/>
                <a:cs typeface="gobCL-Light"/>
              </a:rPr>
              <a:t>deciles </a:t>
            </a:r>
            <a:r>
              <a:rPr sz="1800" spc="10" dirty="0">
                <a:latin typeface="gobCL-Light"/>
                <a:cs typeface="gobCL-Light"/>
              </a:rPr>
              <a:t>de</a:t>
            </a:r>
            <a:r>
              <a:rPr sz="1800" spc="-25" dirty="0">
                <a:latin typeface="gobCL-Light"/>
                <a:cs typeface="gobCL-Light"/>
              </a:rPr>
              <a:t> </a:t>
            </a:r>
            <a:r>
              <a:rPr sz="1800" spc="10" dirty="0">
                <a:latin typeface="gobCL-Light"/>
                <a:cs typeface="gobCL-Light"/>
              </a:rPr>
              <a:t>IES</a:t>
            </a:r>
            <a:endParaRPr sz="1800">
              <a:latin typeface="gobCL-Light"/>
              <a:cs typeface="gobCL-Ligh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800" spc="10" dirty="0">
                <a:latin typeface="gobCL-Light"/>
                <a:cs typeface="gobCL-Light"/>
              </a:rPr>
              <a:t>Becas</a:t>
            </a:r>
            <a:endParaRPr sz="1800">
              <a:latin typeface="gobCL-Light"/>
              <a:cs typeface="gobCL-Light"/>
            </a:endParaRPr>
          </a:p>
          <a:p>
            <a:pPr marL="12700" marR="497840">
              <a:lnSpc>
                <a:spcPct val="100000"/>
              </a:lnSpc>
              <a:spcBef>
                <a:spcPts val="1100"/>
              </a:spcBef>
            </a:pPr>
            <a:r>
              <a:rPr sz="1800" spc="5" dirty="0">
                <a:latin typeface="gobCL-Light"/>
                <a:cs typeface="gobCL-Light"/>
              </a:rPr>
              <a:t>Implementación </a:t>
            </a:r>
            <a:r>
              <a:rPr sz="1800" spc="10" dirty="0">
                <a:latin typeface="gobCL-Light"/>
                <a:cs typeface="gobCL-Light"/>
              </a:rPr>
              <a:t>de primeros </a:t>
            </a:r>
            <a:r>
              <a:rPr sz="1800" dirty="0">
                <a:latin typeface="gobCL-Light"/>
                <a:cs typeface="gobCL-Light"/>
              </a:rPr>
              <a:t>Centros </a:t>
            </a:r>
            <a:r>
              <a:rPr sz="1800" spc="10" dirty="0">
                <a:latin typeface="gobCL-Light"/>
                <a:cs typeface="gobCL-Light"/>
              </a:rPr>
              <a:t>de  </a:t>
            </a:r>
            <a:r>
              <a:rPr sz="1800" spc="5" dirty="0">
                <a:latin typeface="gobCL-Light"/>
                <a:cs typeface="gobCL-Light"/>
              </a:rPr>
              <a:t>Formación </a:t>
            </a:r>
            <a:r>
              <a:rPr sz="1800" spc="-5" dirty="0">
                <a:latin typeface="gobCL-Light"/>
                <a:cs typeface="gobCL-Light"/>
              </a:rPr>
              <a:t>Técnica</a:t>
            </a:r>
            <a:r>
              <a:rPr sz="1800" spc="25" dirty="0">
                <a:latin typeface="gobCL-Light"/>
                <a:cs typeface="gobCL-Light"/>
              </a:rPr>
              <a:t> </a:t>
            </a:r>
            <a:r>
              <a:rPr sz="1800" spc="5" dirty="0">
                <a:latin typeface="gobCL-Light"/>
                <a:cs typeface="gobCL-Light"/>
              </a:rPr>
              <a:t>estatales</a:t>
            </a:r>
            <a:endParaRPr sz="1800">
              <a:latin typeface="gobCL-Light"/>
              <a:cs typeface="gobCL-Light"/>
            </a:endParaRPr>
          </a:p>
          <a:p>
            <a:pPr marL="12700" marR="267970">
              <a:lnSpc>
                <a:spcPct val="100000"/>
              </a:lnSpc>
              <a:spcBef>
                <a:spcPts val="1100"/>
              </a:spcBef>
            </a:pPr>
            <a:r>
              <a:rPr sz="1800" spc="5" dirty="0">
                <a:latin typeface="gobCL-Light"/>
                <a:cs typeface="gobCL-Light"/>
              </a:rPr>
              <a:t>Implementación </a:t>
            </a:r>
            <a:r>
              <a:rPr sz="1800" spc="10" dirty="0">
                <a:latin typeface="gobCL-Light"/>
                <a:cs typeface="gobCL-Light"/>
              </a:rPr>
              <a:t>de </a:t>
            </a:r>
            <a:r>
              <a:rPr sz="1800" dirty="0">
                <a:latin typeface="gobCL-Light"/>
                <a:cs typeface="gobCL-Light"/>
              </a:rPr>
              <a:t>las </a:t>
            </a:r>
            <a:r>
              <a:rPr sz="1800" spc="10" dirty="0">
                <a:latin typeface="gobCL-Light"/>
                <a:cs typeface="gobCL-Light"/>
              </a:rPr>
              <a:t>dos nuevas  universidades </a:t>
            </a:r>
            <a:r>
              <a:rPr sz="1800" dirty="0">
                <a:latin typeface="gobCL-Light"/>
                <a:cs typeface="gobCL-Light"/>
              </a:rPr>
              <a:t>estatales </a:t>
            </a:r>
            <a:r>
              <a:rPr sz="1800" spc="10" dirty="0">
                <a:latin typeface="gobCL-Light"/>
                <a:cs typeface="gobCL-Light"/>
              </a:rPr>
              <a:t>(O’Higgins </a:t>
            </a:r>
            <a:r>
              <a:rPr sz="1800" dirty="0">
                <a:latin typeface="gobCL-Light"/>
                <a:cs typeface="gobCL-Light"/>
              </a:rPr>
              <a:t>y</a:t>
            </a:r>
            <a:r>
              <a:rPr sz="1800" spc="100" dirty="0">
                <a:latin typeface="gobCL-Light"/>
                <a:cs typeface="gobCL-Light"/>
              </a:rPr>
              <a:t> </a:t>
            </a:r>
            <a:r>
              <a:rPr sz="1800" spc="10" dirty="0">
                <a:latin typeface="gobCL-Light"/>
                <a:cs typeface="gobCL-Light"/>
              </a:rPr>
              <a:t>Aysén)</a:t>
            </a:r>
            <a:endParaRPr sz="1800">
              <a:latin typeface="gobCL-Light"/>
              <a:cs typeface="gobCL-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4007" y="6152273"/>
            <a:ext cx="4318000" cy="7061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4775" rIns="0" bIns="0" rtlCol="0">
            <a:spAutoFit/>
          </a:bodyPr>
          <a:lstStyle/>
          <a:p>
            <a:pPr marL="574675">
              <a:lnSpc>
                <a:spcPct val="100000"/>
              </a:lnSpc>
              <a:spcBef>
                <a:spcPts val="825"/>
              </a:spcBef>
            </a:pPr>
            <a:r>
              <a:rPr sz="3200" spc="-5" dirty="0">
                <a:latin typeface="gobCL-Light"/>
                <a:cs typeface="gobCL-Light"/>
              </a:rPr>
              <a:t>$1.382 mil</a:t>
            </a:r>
            <a:r>
              <a:rPr sz="3200" spc="-65" dirty="0">
                <a:latin typeface="gobCL-Light"/>
                <a:cs typeface="gobCL-Light"/>
              </a:rPr>
              <a:t> </a:t>
            </a:r>
            <a:r>
              <a:rPr sz="3200" spc="-5" dirty="0">
                <a:latin typeface="gobCL-Light"/>
                <a:cs typeface="gobCL-Light"/>
              </a:rPr>
              <a:t>millones</a:t>
            </a:r>
            <a:endParaRPr sz="3200">
              <a:latin typeface="gobCL-Light"/>
              <a:cs typeface="gobCL-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57126" y="6152273"/>
            <a:ext cx="4318000" cy="7061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4775" rIns="0" bIns="0" rtlCol="0">
            <a:spAutoFit/>
          </a:bodyPr>
          <a:lstStyle/>
          <a:p>
            <a:pPr marL="574675">
              <a:lnSpc>
                <a:spcPct val="100000"/>
              </a:lnSpc>
              <a:spcBef>
                <a:spcPts val="825"/>
              </a:spcBef>
            </a:pPr>
            <a:r>
              <a:rPr sz="3200" spc="-5" dirty="0">
                <a:latin typeface="gobCL-Light"/>
                <a:cs typeface="gobCL-Light"/>
              </a:rPr>
              <a:t>$5.815 mil</a:t>
            </a:r>
            <a:r>
              <a:rPr sz="3200" spc="-65" dirty="0">
                <a:latin typeface="gobCL-Light"/>
                <a:cs typeface="gobCL-Light"/>
              </a:rPr>
              <a:t> </a:t>
            </a:r>
            <a:r>
              <a:rPr sz="3200" spc="-5" dirty="0">
                <a:latin typeface="gobCL-Light"/>
                <a:cs typeface="gobCL-Light"/>
              </a:rPr>
              <a:t>millones</a:t>
            </a:r>
            <a:endParaRPr sz="3200">
              <a:latin typeface="gobCL-Light"/>
              <a:cs typeface="gobCL-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00245" y="6152273"/>
            <a:ext cx="4318000" cy="7061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4775" rIns="0" bIns="0" rtlCol="0">
            <a:spAutoFit/>
          </a:bodyPr>
          <a:lstStyle/>
          <a:p>
            <a:pPr marL="574675">
              <a:lnSpc>
                <a:spcPct val="100000"/>
              </a:lnSpc>
              <a:spcBef>
                <a:spcPts val="825"/>
              </a:spcBef>
            </a:pPr>
            <a:r>
              <a:rPr sz="3200" spc="-5" dirty="0">
                <a:latin typeface="gobCL-Light"/>
                <a:cs typeface="gobCL-Light"/>
              </a:rPr>
              <a:t>$1.605 mil</a:t>
            </a:r>
            <a:r>
              <a:rPr sz="3200" spc="-65" dirty="0">
                <a:latin typeface="gobCL-Light"/>
                <a:cs typeface="gobCL-Light"/>
              </a:rPr>
              <a:t> </a:t>
            </a:r>
            <a:r>
              <a:rPr sz="3200" spc="-5" dirty="0">
                <a:latin typeface="gobCL-Light"/>
                <a:cs typeface="gobCL-Light"/>
              </a:rPr>
              <a:t>millones</a:t>
            </a:r>
            <a:endParaRPr sz="3200">
              <a:latin typeface="gobCL-Light"/>
              <a:cs typeface="gobCL-Ligh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9708" y="7264400"/>
            <a:ext cx="63500" cy="127000"/>
          </a:xfrm>
          <a:custGeom>
            <a:avLst/>
            <a:gdLst/>
            <a:ahLst/>
            <a:cxnLst/>
            <a:rect l="l" t="t" r="r" b="b"/>
            <a:pathLst>
              <a:path w="63500" h="127000">
                <a:moveTo>
                  <a:pt x="0" y="0"/>
                </a:moveTo>
                <a:lnTo>
                  <a:pt x="0" y="127000"/>
                </a:lnTo>
                <a:lnTo>
                  <a:pt x="635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41832" y="7264400"/>
            <a:ext cx="63500" cy="127000"/>
          </a:xfrm>
          <a:custGeom>
            <a:avLst/>
            <a:gdLst/>
            <a:ahLst/>
            <a:cxnLst/>
            <a:rect l="l" t="t" r="r" b="b"/>
            <a:pathLst>
              <a:path w="63500" h="127000">
                <a:moveTo>
                  <a:pt x="0" y="0"/>
                </a:moveTo>
                <a:lnTo>
                  <a:pt x="0" y="127000"/>
                </a:lnTo>
                <a:lnTo>
                  <a:pt x="635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41832" y="7950200"/>
            <a:ext cx="63500" cy="127000"/>
          </a:xfrm>
          <a:custGeom>
            <a:avLst/>
            <a:gdLst/>
            <a:ahLst/>
            <a:cxnLst/>
            <a:rect l="l" t="t" r="r" b="b"/>
            <a:pathLst>
              <a:path w="63500" h="127000">
                <a:moveTo>
                  <a:pt x="0" y="0"/>
                </a:moveTo>
                <a:lnTo>
                  <a:pt x="0" y="127000"/>
                </a:lnTo>
                <a:lnTo>
                  <a:pt x="635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85945" y="7264400"/>
            <a:ext cx="63500" cy="127000"/>
          </a:xfrm>
          <a:custGeom>
            <a:avLst/>
            <a:gdLst/>
            <a:ahLst/>
            <a:cxnLst/>
            <a:rect l="l" t="t" r="r" b="b"/>
            <a:pathLst>
              <a:path w="63500" h="127000">
                <a:moveTo>
                  <a:pt x="0" y="0"/>
                </a:moveTo>
                <a:lnTo>
                  <a:pt x="0" y="127000"/>
                </a:lnTo>
                <a:lnTo>
                  <a:pt x="635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9708" y="8242300"/>
            <a:ext cx="63500" cy="127000"/>
          </a:xfrm>
          <a:custGeom>
            <a:avLst/>
            <a:gdLst/>
            <a:ahLst/>
            <a:cxnLst/>
            <a:rect l="l" t="t" r="r" b="b"/>
            <a:pathLst>
              <a:path w="63500" h="127000">
                <a:moveTo>
                  <a:pt x="0" y="0"/>
                </a:moveTo>
                <a:lnTo>
                  <a:pt x="0" y="127000"/>
                </a:lnTo>
                <a:lnTo>
                  <a:pt x="635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41832" y="8626040"/>
            <a:ext cx="63500" cy="127000"/>
          </a:xfrm>
          <a:custGeom>
            <a:avLst/>
            <a:gdLst/>
            <a:ahLst/>
            <a:cxnLst/>
            <a:rect l="l" t="t" r="r" b="b"/>
            <a:pathLst>
              <a:path w="63500" h="127000">
                <a:moveTo>
                  <a:pt x="0" y="0"/>
                </a:moveTo>
                <a:lnTo>
                  <a:pt x="0" y="127000"/>
                </a:lnTo>
                <a:lnTo>
                  <a:pt x="635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285945" y="7950200"/>
            <a:ext cx="63500" cy="127000"/>
          </a:xfrm>
          <a:custGeom>
            <a:avLst/>
            <a:gdLst/>
            <a:ahLst/>
            <a:cxnLst/>
            <a:rect l="l" t="t" r="r" b="b"/>
            <a:pathLst>
              <a:path w="63500" h="127000">
                <a:moveTo>
                  <a:pt x="0" y="0"/>
                </a:moveTo>
                <a:lnTo>
                  <a:pt x="0" y="127000"/>
                </a:lnTo>
                <a:lnTo>
                  <a:pt x="635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9708" y="8915400"/>
            <a:ext cx="63500" cy="127000"/>
          </a:xfrm>
          <a:custGeom>
            <a:avLst/>
            <a:gdLst/>
            <a:ahLst/>
            <a:cxnLst/>
            <a:rect l="l" t="t" r="r" b="b"/>
            <a:pathLst>
              <a:path w="63500" h="127000">
                <a:moveTo>
                  <a:pt x="0" y="0"/>
                </a:moveTo>
                <a:lnTo>
                  <a:pt x="0" y="127000"/>
                </a:lnTo>
                <a:lnTo>
                  <a:pt x="635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41832" y="9321800"/>
            <a:ext cx="63500" cy="127000"/>
          </a:xfrm>
          <a:custGeom>
            <a:avLst/>
            <a:gdLst/>
            <a:ahLst/>
            <a:cxnLst/>
            <a:rect l="l" t="t" r="r" b="b"/>
            <a:pathLst>
              <a:path w="63500" h="127000">
                <a:moveTo>
                  <a:pt x="0" y="0"/>
                </a:moveTo>
                <a:lnTo>
                  <a:pt x="0" y="127000"/>
                </a:lnTo>
                <a:lnTo>
                  <a:pt x="635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285945" y="8369300"/>
            <a:ext cx="63500" cy="127000"/>
          </a:xfrm>
          <a:custGeom>
            <a:avLst/>
            <a:gdLst/>
            <a:ahLst/>
            <a:cxnLst/>
            <a:rect l="l" t="t" r="r" b="b"/>
            <a:pathLst>
              <a:path w="63500" h="127000">
                <a:moveTo>
                  <a:pt x="0" y="0"/>
                </a:moveTo>
                <a:lnTo>
                  <a:pt x="0" y="127000"/>
                </a:lnTo>
                <a:lnTo>
                  <a:pt x="635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9708" y="9601200"/>
            <a:ext cx="63500" cy="127000"/>
          </a:xfrm>
          <a:custGeom>
            <a:avLst/>
            <a:gdLst/>
            <a:ahLst/>
            <a:cxnLst/>
            <a:rect l="l" t="t" r="r" b="b"/>
            <a:pathLst>
              <a:path w="63500" h="127000">
                <a:moveTo>
                  <a:pt x="0" y="0"/>
                </a:moveTo>
                <a:lnTo>
                  <a:pt x="0" y="127000"/>
                </a:lnTo>
                <a:lnTo>
                  <a:pt x="635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41832" y="10287000"/>
            <a:ext cx="63500" cy="127000"/>
          </a:xfrm>
          <a:custGeom>
            <a:avLst/>
            <a:gdLst/>
            <a:ahLst/>
            <a:cxnLst/>
            <a:rect l="l" t="t" r="r" b="b"/>
            <a:pathLst>
              <a:path w="63500" h="127000">
                <a:moveTo>
                  <a:pt x="0" y="0"/>
                </a:moveTo>
                <a:lnTo>
                  <a:pt x="0" y="127000"/>
                </a:lnTo>
                <a:lnTo>
                  <a:pt x="635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285945" y="9042400"/>
            <a:ext cx="63500" cy="127000"/>
          </a:xfrm>
          <a:custGeom>
            <a:avLst/>
            <a:gdLst/>
            <a:ahLst/>
            <a:cxnLst/>
            <a:rect l="l" t="t" r="r" b="b"/>
            <a:pathLst>
              <a:path w="63500" h="127000">
                <a:moveTo>
                  <a:pt x="0" y="0"/>
                </a:moveTo>
                <a:lnTo>
                  <a:pt x="0" y="127000"/>
                </a:lnTo>
                <a:lnTo>
                  <a:pt x="635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88084" y="2243609"/>
            <a:ext cx="3532504" cy="3565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51790" algn="ctr">
              <a:lnSpc>
                <a:spcPct val="100000"/>
              </a:lnSpc>
            </a:pPr>
            <a:r>
              <a:rPr sz="3200" spc="-95" dirty="0">
                <a:latin typeface="gobCL-Light"/>
                <a:cs typeface="gobCL-Light"/>
              </a:rPr>
              <a:t>Educación</a:t>
            </a:r>
            <a:r>
              <a:rPr sz="3200" spc="-210" dirty="0">
                <a:latin typeface="gobCL-Light"/>
                <a:cs typeface="gobCL-Light"/>
              </a:rPr>
              <a:t> </a:t>
            </a:r>
            <a:r>
              <a:rPr sz="3200" spc="-75" dirty="0">
                <a:latin typeface="gobCL-Light"/>
                <a:cs typeface="gobCL-Light"/>
              </a:rPr>
              <a:t>Parvularia</a:t>
            </a:r>
            <a:endParaRPr sz="3200" dirty="0">
              <a:latin typeface="gobCL-Light"/>
              <a:cs typeface="gobCL-Light"/>
            </a:endParaRPr>
          </a:p>
          <a:p>
            <a:pPr marL="181610" marR="20955">
              <a:lnSpc>
                <a:spcPct val="100000"/>
              </a:lnSpc>
              <a:spcBef>
                <a:spcPts val="1235"/>
              </a:spcBef>
            </a:pPr>
            <a:r>
              <a:rPr sz="2000" b="1" spc="-35" dirty="0">
                <a:solidFill>
                  <a:srgbClr val="FFFFFF"/>
                </a:solidFill>
                <a:latin typeface="gobCL"/>
                <a:cs typeface="gobCL"/>
              </a:rPr>
              <a:t>776.038 </a:t>
            </a:r>
            <a:r>
              <a:rPr sz="2000" b="1" spc="-15" dirty="0">
                <a:solidFill>
                  <a:srgbClr val="FFFFFF"/>
                </a:solidFill>
                <a:latin typeface="gobCL"/>
                <a:cs typeface="gobCL"/>
              </a:rPr>
              <a:t>niños </a:t>
            </a:r>
            <a:r>
              <a:rPr sz="2000" b="1" spc="-10" dirty="0">
                <a:solidFill>
                  <a:srgbClr val="FFFFFF"/>
                </a:solidFill>
                <a:latin typeface="gobCL"/>
                <a:cs typeface="gobCL"/>
              </a:rPr>
              <a:t>desde </a:t>
            </a:r>
            <a:r>
              <a:rPr sz="2000" b="1" spc="-5" dirty="0">
                <a:solidFill>
                  <a:srgbClr val="FFFFFF"/>
                </a:solidFill>
                <a:latin typeface="gobCL"/>
                <a:cs typeface="gobCL"/>
              </a:rPr>
              <a:t>sala cuna  </a:t>
            </a:r>
            <a:r>
              <a:rPr sz="2000" b="1" spc="-10" dirty="0">
                <a:solidFill>
                  <a:srgbClr val="FFFFFF"/>
                </a:solidFill>
                <a:latin typeface="gobCL"/>
                <a:cs typeface="gobCL"/>
              </a:rPr>
              <a:t>hasta </a:t>
            </a:r>
            <a:r>
              <a:rPr sz="2000" b="1" dirty="0">
                <a:solidFill>
                  <a:srgbClr val="FFFFFF"/>
                </a:solidFill>
                <a:latin typeface="gobCL"/>
                <a:cs typeface="gobCL"/>
              </a:rPr>
              <a:t>NT 1 y</a:t>
            </a:r>
            <a:r>
              <a:rPr sz="2000" b="1" spc="-65" dirty="0">
                <a:solidFill>
                  <a:srgbClr val="FFFFFF"/>
                </a:solidFill>
                <a:latin typeface="gobCL"/>
                <a:cs typeface="gobC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gobCL"/>
                <a:cs typeface="gobCL"/>
              </a:rPr>
              <a:t>NT2</a:t>
            </a:r>
            <a:endParaRPr sz="2000" dirty="0">
              <a:latin typeface="gobCL"/>
              <a:cs typeface="gobCL"/>
            </a:endParaRPr>
          </a:p>
          <a:p>
            <a:pPr marL="181610">
              <a:lnSpc>
                <a:spcPct val="100000"/>
              </a:lnSpc>
            </a:pPr>
            <a:r>
              <a:rPr sz="2000" spc="-55" dirty="0">
                <a:solidFill>
                  <a:srgbClr val="FFFFFF"/>
                </a:solidFill>
                <a:latin typeface="gobCL-Light"/>
                <a:cs typeface="gobCL-Light"/>
              </a:rPr>
              <a:t>(52,1% </a:t>
            </a:r>
            <a:r>
              <a:rPr sz="2000" spc="-5" dirty="0">
                <a:solidFill>
                  <a:srgbClr val="FFFFFF"/>
                </a:solidFill>
                <a:latin typeface="gobCL-Light"/>
                <a:cs typeface="gobCL-Light"/>
              </a:rPr>
              <a:t>cobertura</a:t>
            </a:r>
            <a:r>
              <a:rPr sz="2000" dirty="0">
                <a:solidFill>
                  <a:srgbClr val="FFFFFF"/>
                </a:solidFill>
                <a:latin typeface="gobCL-Light"/>
                <a:cs typeface="gobCL-Light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gobCL-Light"/>
                <a:cs typeface="gobCL-Light"/>
              </a:rPr>
              <a:t>neta).</a:t>
            </a:r>
            <a:endParaRPr sz="2000" dirty="0">
              <a:latin typeface="gobCL-Light"/>
              <a:cs typeface="gobCL-Light"/>
            </a:endParaRPr>
          </a:p>
          <a:p>
            <a:pPr marL="181610">
              <a:lnSpc>
                <a:spcPct val="100000"/>
              </a:lnSpc>
              <a:spcBef>
                <a:spcPts val="1100"/>
              </a:spcBef>
            </a:pPr>
            <a:r>
              <a:rPr sz="2000" b="1" spc="-45" dirty="0">
                <a:solidFill>
                  <a:srgbClr val="FFFFFF"/>
                </a:solidFill>
                <a:latin typeface="gobCL"/>
                <a:cs typeface="gobCL"/>
              </a:rPr>
              <a:t>23.618</a:t>
            </a:r>
            <a:r>
              <a:rPr sz="2000" b="1" spc="-55" dirty="0">
                <a:solidFill>
                  <a:srgbClr val="FFFFFF"/>
                </a:solidFill>
                <a:latin typeface="gobCL"/>
                <a:cs typeface="gobC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gobCL"/>
                <a:cs typeface="gobCL"/>
              </a:rPr>
              <a:t>Educadoras</a:t>
            </a:r>
            <a:endParaRPr sz="2000" dirty="0">
              <a:latin typeface="gobCL"/>
              <a:cs typeface="gobCL"/>
            </a:endParaRPr>
          </a:p>
          <a:p>
            <a:pPr marL="181610">
              <a:lnSpc>
                <a:spcPct val="100000"/>
              </a:lnSpc>
              <a:spcBef>
                <a:spcPts val="1100"/>
              </a:spcBef>
            </a:pPr>
            <a:r>
              <a:rPr sz="2000" b="1" spc="-15" dirty="0">
                <a:solidFill>
                  <a:srgbClr val="FFFFFF"/>
                </a:solidFill>
                <a:latin typeface="gobCL"/>
                <a:cs typeface="gobCL"/>
              </a:rPr>
              <a:t>52.380</a:t>
            </a:r>
            <a:r>
              <a:rPr sz="2000" b="1" spc="-70" dirty="0">
                <a:solidFill>
                  <a:srgbClr val="FFFFFF"/>
                </a:solidFill>
                <a:latin typeface="gobCL"/>
                <a:cs typeface="gobC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gobCL"/>
                <a:cs typeface="gobCL"/>
              </a:rPr>
              <a:t>Asistentes</a:t>
            </a:r>
            <a:endParaRPr sz="2000" dirty="0">
              <a:latin typeface="gobCL"/>
              <a:cs typeface="gobCL"/>
            </a:endParaRPr>
          </a:p>
          <a:p>
            <a:pPr marL="181610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gobCL-Light"/>
                <a:cs typeface="gobCL-Light"/>
              </a:rPr>
              <a:t>(incluye </a:t>
            </a:r>
            <a:r>
              <a:rPr sz="2000" spc="-25" dirty="0">
                <a:solidFill>
                  <a:srgbClr val="FFFFFF"/>
                </a:solidFill>
                <a:latin typeface="gobCL-Light"/>
                <a:cs typeface="gobCL-Light"/>
              </a:rPr>
              <a:t>Téc. </a:t>
            </a:r>
            <a:r>
              <a:rPr sz="2000" spc="-10" dirty="0">
                <a:solidFill>
                  <a:srgbClr val="FFFFFF"/>
                </a:solidFill>
                <a:latin typeface="gobCL-Light"/>
                <a:cs typeface="gobCL-Light"/>
              </a:rPr>
              <a:t>Educ.</a:t>
            </a:r>
            <a:r>
              <a:rPr sz="2000" spc="5" dirty="0">
                <a:solidFill>
                  <a:srgbClr val="FFFFFF"/>
                </a:solidFill>
                <a:latin typeface="gobCL-Light"/>
                <a:cs typeface="gobCL-Light"/>
              </a:rPr>
              <a:t> </a:t>
            </a:r>
            <a:r>
              <a:rPr sz="2000" dirty="0">
                <a:solidFill>
                  <a:srgbClr val="FFFFFF"/>
                </a:solidFill>
                <a:latin typeface="gobCL-Light"/>
                <a:cs typeface="gobCL-Light"/>
              </a:rPr>
              <a:t>Parv.)</a:t>
            </a:r>
            <a:endParaRPr sz="2000" dirty="0">
              <a:latin typeface="gobCL-Light"/>
              <a:cs typeface="gobCL-Light"/>
            </a:endParaRPr>
          </a:p>
          <a:p>
            <a:pPr marL="181610">
              <a:lnSpc>
                <a:spcPct val="100000"/>
              </a:lnSpc>
              <a:spcBef>
                <a:spcPts val="1100"/>
              </a:spcBef>
            </a:pPr>
            <a:r>
              <a:rPr sz="2000" b="1" spc="-20" dirty="0">
                <a:solidFill>
                  <a:srgbClr val="FFFFFF"/>
                </a:solidFill>
                <a:latin typeface="gobCL"/>
                <a:cs typeface="gobCL"/>
              </a:rPr>
              <a:t>12.201</a:t>
            </a:r>
            <a:r>
              <a:rPr sz="2000" b="1" spc="-90" dirty="0">
                <a:solidFill>
                  <a:srgbClr val="FFFFFF"/>
                </a:solidFill>
                <a:latin typeface="gobCL"/>
                <a:cs typeface="gobC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gobCL"/>
                <a:cs typeface="gobCL"/>
              </a:rPr>
              <a:t>Establecimientos</a:t>
            </a:r>
            <a:endParaRPr sz="2000" dirty="0">
              <a:latin typeface="gobCL"/>
              <a:cs typeface="gobCL"/>
            </a:endParaRPr>
          </a:p>
          <a:p>
            <a:pPr marL="181610">
              <a:lnSpc>
                <a:spcPct val="100000"/>
              </a:lnSpc>
            </a:pPr>
            <a:r>
              <a:rPr sz="2000" spc="-50" dirty="0">
                <a:solidFill>
                  <a:srgbClr val="FFFFFF"/>
                </a:solidFill>
                <a:latin typeface="gobCL-Light"/>
                <a:cs typeface="gobCL-Light"/>
              </a:rPr>
              <a:t>(4.180 </a:t>
            </a:r>
            <a:r>
              <a:rPr sz="2000" spc="-5" dirty="0">
                <a:solidFill>
                  <a:srgbClr val="FFFFFF"/>
                </a:solidFill>
                <a:latin typeface="gobCL-Light"/>
                <a:cs typeface="gobCL-Light"/>
              </a:rPr>
              <a:t>Inst. </a:t>
            </a:r>
            <a:r>
              <a:rPr sz="2000" dirty="0">
                <a:solidFill>
                  <a:srgbClr val="FFFFFF"/>
                </a:solidFill>
                <a:latin typeface="gobCL-Light"/>
                <a:cs typeface="gobCL-Light"/>
              </a:rPr>
              <a:t>de </a:t>
            </a:r>
            <a:r>
              <a:rPr sz="2000" spc="-10" dirty="0">
                <a:solidFill>
                  <a:srgbClr val="FFFFFF"/>
                </a:solidFill>
                <a:latin typeface="gobCL-Light"/>
                <a:cs typeface="gobCL-Light"/>
              </a:rPr>
              <a:t>Ed. </a:t>
            </a:r>
            <a:r>
              <a:rPr sz="2000" dirty="0">
                <a:solidFill>
                  <a:srgbClr val="FFFFFF"/>
                </a:solidFill>
                <a:latin typeface="gobCL-Light"/>
                <a:cs typeface="gobCL-Light"/>
              </a:rPr>
              <a:t>Parv. y</a:t>
            </a:r>
            <a:r>
              <a:rPr sz="2000" spc="-10" dirty="0">
                <a:solidFill>
                  <a:srgbClr val="FFFFFF"/>
                </a:solidFill>
                <a:latin typeface="gobCL-Light"/>
                <a:cs typeface="gobCL-Light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gobCL-Light"/>
                <a:cs typeface="gobCL-Light"/>
              </a:rPr>
              <a:t>8.021EE)</a:t>
            </a:r>
            <a:endParaRPr sz="2000" dirty="0">
              <a:latin typeface="gobCL-Light"/>
              <a:cs typeface="gobCL-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36004" y="2243609"/>
            <a:ext cx="3360420" cy="348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14680" algn="ctr">
              <a:lnSpc>
                <a:spcPct val="100000"/>
              </a:lnSpc>
            </a:pPr>
            <a:r>
              <a:rPr sz="3200" spc="-95" dirty="0">
                <a:latin typeface="gobCL-Light"/>
                <a:cs typeface="gobCL-Light"/>
              </a:rPr>
              <a:t>Educación</a:t>
            </a:r>
            <a:r>
              <a:rPr sz="3200" spc="-245" dirty="0">
                <a:latin typeface="gobCL-Light"/>
                <a:cs typeface="gobCL-Light"/>
              </a:rPr>
              <a:t> </a:t>
            </a:r>
            <a:r>
              <a:rPr sz="3200" spc="-95" dirty="0">
                <a:latin typeface="gobCL-Light"/>
                <a:cs typeface="gobCL-Light"/>
              </a:rPr>
              <a:t>Escolar</a:t>
            </a:r>
            <a:endParaRPr sz="3200">
              <a:latin typeface="gobCL-Light"/>
              <a:cs typeface="gobCL-Light"/>
            </a:endParaRPr>
          </a:p>
          <a:p>
            <a:pPr marL="165735">
              <a:lnSpc>
                <a:spcPct val="100000"/>
              </a:lnSpc>
              <a:spcBef>
                <a:spcPts val="1915"/>
              </a:spcBef>
            </a:pPr>
            <a:r>
              <a:rPr sz="2000" b="1" spc="-15" dirty="0">
                <a:solidFill>
                  <a:srgbClr val="FFFFFF"/>
                </a:solidFill>
                <a:latin typeface="gobCL"/>
                <a:cs typeface="gobCL"/>
              </a:rPr>
              <a:t>1.995.554 </a:t>
            </a:r>
            <a:r>
              <a:rPr sz="2000" b="1" spc="-5" dirty="0">
                <a:solidFill>
                  <a:srgbClr val="FFFFFF"/>
                </a:solidFill>
                <a:latin typeface="gobCL"/>
                <a:cs typeface="gobCL"/>
              </a:rPr>
              <a:t>alumnos de</a:t>
            </a:r>
            <a:r>
              <a:rPr sz="2000" b="1" spc="-40" dirty="0">
                <a:solidFill>
                  <a:srgbClr val="FFFFFF"/>
                </a:solidFill>
                <a:latin typeface="gobCL"/>
                <a:cs typeface="gobC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gobCL"/>
                <a:cs typeface="gobCL"/>
              </a:rPr>
              <a:t>básica</a:t>
            </a:r>
            <a:endParaRPr sz="2000">
              <a:latin typeface="gobCL"/>
              <a:cs typeface="gobCL"/>
            </a:endParaRPr>
          </a:p>
          <a:p>
            <a:pPr marL="165735">
              <a:lnSpc>
                <a:spcPct val="100000"/>
              </a:lnSpc>
            </a:pPr>
            <a:r>
              <a:rPr sz="2000" spc="-20" dirty="0">
                <a:solidFill>
                  <a:srgbClr val="FFFFFF"/>
                </a:solidFill>
                <a:latin typeface="gobCL-Light"/>
                <a:cs typeface="gobCL-Light"/>
              </a:rPr>
              <a:t>(98% </a:t>
            </a:r>
            <a:r>
              <a:rPr sz="2000" spc="-5" dirty="0">
                <a:solidFill>
                  <a:srgbClr val="FFFFFF"/>
                </a:solidFill>
                <a:latin typeface="gobCL-Light"/>
                <a:cs typeface="gobCL-Light"/>
              </a:rPr>
              <a:t>cobertura</a:t>
            </a:r>
            <a:r>
              <a:rPr sz="2000" spc="-30" dirty="0">
                <a:solidFill>
                  <a:srgbClr val="FFFFFF"/>
                </a:solidFill>
                <a:latin typeface="gobCL-Light"/>
                <a:cs typeface="gobCL-Ligh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obCL-Light"/>
                <a:cs typeface="gobCL-Light"/>
              </a:rPr>
              <a:t>neta)</a:t>
            </a:r>
            <a:endParaRPr sz="2000">
              <a:latin typeface="gobCL-Light"/>
              <a:cs typeface="gobCL-Light"/>
            </a:endParaRPr>
          </a:p>
          <a:p>
            <a:pPr marL="165735">
              <a:lnSpc>
                <a:spcPct val="100000"/>
              </a:lnSpc>
              <a:spcBef>
                <a:spcPts val="1100"/>
              </a:spcBef>
            </a:pPr>
            <a:r>
              <a:rPr sz="2000" b="1" spc="-25" dirty="0">
                <a:solidFill>
                  <a:srgbClr val="FFFFFF"/>
                </a:solidFill>
                <a:latin typeface="gobCL"/>
                <a:cs typeface="gobCL"/>
              </a:rPr>
              <a:t>1.028.930 </a:t>
            </a:r>
            <a:r>
              <a:rPr sz="2000" b="1" spc="-5" dirty="0">
                <a:solidFill>
                  <a:srgbClr val="FFFFFF"/>
                </a:solidFill>
                <a:latin typeface="gobCL"/>
                <a:cs typeface="gobCL"/>
              </a:rPr>
              <a:t>alumnos de</a:t>
            </a:r>
            <a:r>
              <a:rPr sz="2000" b="1" spc="-40" dirty="0">
                <a:solidFill>
                  <a:srgbClr val="FFFFFF"/>
                </a:solidFill>
                <a:latin typeface="gobCL"/>
                <a:cs typeface="gobC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gobCL"/>
                <a:cs typeface="gobCL"/>
              </a:rPr>
              <a:t>media</a:t>
            </a:r>
            <a:endParaRPr sz="2000">
              <a:latin typeface="gobCL"/>
              <a:cs typeface="gobCL"/>
            </a:endParaRPr>
          </a:p>
          <a:p>
            <a:pPr marL="165735">
              <a:lnSpc>
                <a:spcPct val="100000"/>
              </a:lnSpc>
            </a:pPr>
            <a:r>
              <a:rPr sz="2000" spc="-25" dirty="0">
                <a:solidFill>
                  <a:srgbClr val="FFFFFF"/>
                </a:solidFill>
                <a:latin typeface="gobCL-Light"/>
                <a:cs typeface="gobCL-Light"/>
              </a:rPr>
              <a:t>(94,7% </a:t>
            </a:r>
            <a:r>
              <a:rPr sz="2000" spc="-5" dirty="0">
                <a:solidFill>
                  <a:srgbClr val="FFFFFF"/>
                </a:solidFill>
                <a:latin typeface="gobCL-Light"/>
                <a:cs typeface="gobCL-Light"/>
              </a:rPr>
              <a:t>cobertura</a:t>
            </a:r>
            <a:r>
              <a:rPr sz="2000" spc="-20" dirty="0">
                <a:solidFill>
                  <a:srgbClr val="FFFFFF"/>
                </a:solidFill>
                <a:latin typeface="gobCL-Light"/>
                <a:cs typeface="gobCL-Ligh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obCL-Light"/>
                <a:cs typeface="gobCL-Light"/>
              </a:rPr>
              <a:t>neta)</a:t>
            </a:r>
            <a:endParaRPr sz="2000">
              <a:latin typeface="gobCL-Light"/>
              <a:cs typeface="gobCL-Light"/>
            </a:endParaRPr>
          </a:p>
          <a:p>
            <a:pPr marL="165735">
              <a:lnSpc>
                <a:spcPct val="100000"/>
              </a:lnSpc>
              <a:spcBef>
                <a:spcPts val="1100"/>
              </a:spcBef>
            </a:pPr>
            <a:r>
              <a:rPr sz="2000" b="1" spc="-75" dirty="0">
                <a:solidFill>
                  <a:srgbClr val="FFFFFF"/>
                </a:solidFill>
                <a:latin typeface="gobCL"/>
                <a:cs typeface="gobCL"/>
              </a:rPr>
              <a:t>207.163 </a:t>
            </a:r>
            <a:r>
              <a:rPr sz="2000" b="1" spc="-15" dirty="0">
                <a:solidFill>
                  <a:srgbClr val="FFFFFF"/>
                </a:solidFill>
                <a:latin typeface="gobCL"/>
                <a:cs typeface="gobCL"/>
              </a:rPr>
              <a:t>profesores</a:t>
            </a:r>
            <a:endParaRPr sz="2000">
              <a:latin typeface="gobCL"/>
              <a:cs typeface="gobCL"/>
            </a:endParaRPr>
          </a:p>
          <a:p>
            <a:pPr marL="165735" marR="465455">
              <a:lnSpc>
                <a:spcPct val="145800"/>
              </a:lnSpc>
            </a:pPr>
            <a:r>
              <a:rPr sz="2000" b="1" spc="-40" dirty="0">
                <a:solidFill>
                  <a:srgbClr val="FFFFFF"/>
                </a:solidFill>
                <a:latin typeface="gobCL"/>
                <a:cs typeface="gobCL"/>
              </a:rPr>
              <a:t>142.036 </a:t>
            </a:r>
            <a:r>
              <a:rPr sz="2000" b="1" spc="-20" dirty="0">
                <a:solidFill>
                  <a:srgbClr val="FFFFFF"/>
                </a:solidFill>
                <a:latin typeface="gobCL"/>
                <a:cs typeface="gobCL"/>
              </a:rPr>
              <a:t>asistentes  11.966</a:t>
            </a:r>
            <a:r>
              <a:rPr sz="2000" b="1" spc="-95" dirty="0">
                <a:solidFill>
                  <a:srgbClr val="FFFFFF"/>
                </a:solidFill>
                <a:latin typeface="gobCL"/>
                <a:cs typeface="gobC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gobCL"/>
                <a:cs typeface="gobCL"/>
              </a:rPr>
              <a:t>Establecimientos</a:t>
            </a:r>
            <a:endParaRPr sz="2000">
              <a:latin typeface="gobCL"/>
              <a:cs typeface="gobC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278234" y="2243609"/>
            <a:ext cx="2942590" cy="581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95" dirty="0">
                <a:latin typeface="gobCL-Light"/>
                <a:cs typeface="gobCL-Light"/>
              </a:rPr>
              <a:t>Educación</a:t>
            </a:r>
            <a:r>
              <a:rPr sz="3200" spc="-240" dirty="0">
                <a:latin typeface="gobCL-Light"/>
                <a:cs typeface="gobCL-Light"/>
              </a:rPr>
              <a:t> </a:t>
            </a:r>
            <a:r>
              <a:rPr sz="3200" spc="-80" dirty="0">
                <a:latin typeface="gobCL-Light"/>
                <a:cs typeface="gobCL-Light"/>
              </a:rPr>
              <a:t>Superior</a:t>
            </a:r>
            <a:endParaRPr sz="3200">
              <a:latin typeface="gobCL-Light"/>
              <a:cs typeface="gobCL-Ligh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2697180" y="11225250"/>
            <a:ext cx="911860" cy="205104"/>
          </a:xfrm>
          <a:custGeom>
            <a:avLst/>
            <a:gdLst/>
            <a:ahLst/>
            <a:cxnLst/>
            <a:rect l="l" t="t" r="r" b="b"/>
            <a:pathLst>
              <a:path w="911859" h="205104">
                <a:moveTo>
                  <a:pt x="911631" y="204749"/>
                </a:moveTo>
                <a:lnTo>
                  <a:pt x="0" y="204749"/>
                </a:lnTo>
                <a:lnTo>
                  <a:pt x="0" y="0"/>
                </a:lnTo>
                <a:lnTo>
                  <a:pt x="911631" y="0"/>
                </a:lnTo>
                <a:lnTo>
                  <a:pt x="911631" y="204749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608812" y="11225250"/>
            <a:ext cx="1313815" cy="205104"/>
          </a:xfrm>
          <a:custGeom>
            <a:avLst/>
            <a:gdLst/>
            <a:ahLst/>
            <a:cxnLst/>
            <a:rect l="l" t="t" r="r" b="b"/>
            <a:pathLst>
              <a:path w="1313815" h="205104">
                <a:moveTo>
                  <a:pt x="1313688" y="204749"/>
                </a:moveTo>
                <a:lnTo>
                  <a:pt x="0" y="204749"/>
                </a:lnTo>
                <a:lnTo>
                  <a:pt x="0" y="0"/>
                </a:lnTo>
                <a:lnTo>
                  <a:pt x="1313688" y="0"/>
                </a:lnTo>
                <a:lnTo>
                  <a:pt x="1313688" y="204749"/>
                </a:lnTo>
                <a:close/>
              </a:path>
            </a:pathLst>
          </a:custGeom>
          <a:solidFill>
            <a:srgbClr val="EF4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09100" y="10968254"/>
            <a:ext cx="168275" cy="151765"/>
          </a:xfrm>
          <a:custGeom>
            <a:avLst/>
            <a:gdLst/>
            <a:ahLst/>
            <a:cxnLst/>
            <a:rect l="l" t="t" r="r" b="b"/>
            <a:pathLst>
              <a:path w="168275" h="151765">
                <a:moveTo>
                  <a:pt x="56413" y="0"/>
                </a:moveTo>
                <a:lnTo>
                  <a:pt x="5841" y="0"/>
                </a:lnTo>
                <a:lnTo>
                  <a:pt x="0" y="151726"/>
                </a:lnTo>
                <a:lnTo>
                  <a:pt x="26962" y="151726"/>
                </a:lnTo>
                <a:lnTo>
                  <a:pt x="28994" y="23596"/>
                </a:lnTo>
                <a:lnTo>
                  <a:pt x="61535" y="23596"/>
                </a:lnTo>
                <a:lnTo>
                  <a:pt x="56413" y="0"/>
                </a:lnTo>
                <a:close/>
              </a:path>
              <a:path w="168275" h="151765">
                <a:moveTo>
                  <a:pt x="61535" y="23596"/>
                </a:moveTo>
                <a:lnTo>
                  <a:pt x="29883" y="23596"/>
                </a:lnTo>
                <a:lnTo>
                  <a:pt x="32031" y="34920"/>
                </a:lnTo>
                <a:lnTo>
                  <a:pt x="34101" y="44943"/>
                </a:lnTo>
                <a:lnTo>
                  <a:pt x="35894" y="53091"/>
                </a:lnTo>
                <a:lnTo>
                  <a:pt x="37528" y="60236"/>
                </a:lnTo>
                <a:lnTo>
                  <a:pt x="58216" y="151726"/>
                </a:lnTo>
                <a:lnTo>
                  <a:pt x="101599" y="151726"/>
                </a:lnTo>
                <a:lnTo>
                  <a:pt x="107803" y="125425"/>
                </a:lnTo>
                <a:lnTo>
                  <a:pt x="81813" y="125425"/>
                </a:lnTo>
                <a:lnTo>
                  <a:pt x="76487" y="95897"/>
                </a:lnTo>
                <a:lnTo>
                  <a:pt x="72066" y="72990"/>
                </a:lnTo>
                <a:lnTo>
                  <a:pt x="66055" y="44424"/>
                </a:lnTo>
                <a:lnTo>
                  <a:pt x="61535" y="23596"/>
                </a:lnTo>
                <a:close/>
              </a:path>
              <a:path w="168275" h="151765">
                <a:moveTo>
                  <a:pt x="162985" y="23596"/>
                </a:moveTo>
                <a:lnTo>
                  <a:pt x="131495" y="23596"/>
                </a:lnTo>
                <a:lnTo>
                  <a:pt x="134645" y="151726"/>
                </a:lnTo>
                <a:lnTo>
                  <a:pt x="167919" y="151726"/>
                </a:lnTo>
                <a:lnTo>
                  <a:pt x="162985" y="23596"/>
                </a:lnTo>
                <a:close/>
              </a:path>
              <a:path w="168275" h="151765">
                <a:moveTo>
                  <a:pt x="162077" y="0"/>
                </a:moveTo>
                <a:lnTo>
                  <a:pt x="112394" y="0"/>
                </a:lnTo>
                <a:lnTo>
                  <a:pt x="109145" y="12739"/>
                </a:lnTo>
                <a:lnTo>
                  <a:pt x="101113" y="44943"/>
                </a:lnTo>
                <a:lnTo>
                  <a:pt x="91435" y="85253"/>
                </a:lnTo>
                <a:lnTo>
                  <a:pt x="82499" y="125425"/>
                </a:lnTo>
                <a:lnTo>
                  <a:pt x="107803" y="125425"/>
                </a:lnTo>
                <a:lnTo>
                  <a:pt x="123177" y="60236"/>
                </a:lnTo>
                <a:lnTo>
                  <a:pt x="130606" y="23596"/>
                </a:lnTo>
                <a:lnTo>
                  <a:pt x="162985" y="23596"/>
                </a:lnTo>
                <a:lnTo>
                  <a:pt x="16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891327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5" h="155575">
                <a:moveTo>
                  <a:pt x="42049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26" y="66090"/>
                </a:lnTo>
                <a:lnTo>
                  <a:pt x="12826" y="155105"/>
                </a:lnTo>
                <a:lnTo>
                  <a:pt x="42049" y="155105"/>
                </a:lnTo>
                <a:lnTo>
                  <a:pt x="42049" y="44970"/>
                </a:lnTo>
                <a:close/>
              </a:path>
              <a:path w="42545" h="155575">
                <a:moveTo>
                  <a:pt x="41605" y="0"/>
                </a:moveTo>
                <a:lnTo>
                  <a:pt x="11925" y="0"/>
                </a:lnTo>
                <a:lnTo>
                  <a:pt x="11925" y="26746"/>
                </a:lnTo>
                <a:lnTo>
                  <a:pt x="41605" y="26746"/>
                </a:lnTo>
                <a:lnTo>
                  <a:pt x="4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954735" y="11007586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59" h="112395">
                <a:moveTo>
                  <a:pt x="20231" y="2260"/>
                </a:moveTo>
                <a:lnTo>
                  <a:pt x="0" y="2260"/>
                </a:lnTo>
                <a:lnTo>
                  <a:pt x="0" y="112394"/>
                </a:lnTo>
                <a:lnTo>
                  <a:pt x="29438" y="112394"/>
                </a:lnTo>
                <a:lnTo>
                  <a:pt x="29438" y="29222"/>
                </a:lnTo>
                <a:lnTo>
                  <a:pt x="34620" y="25857"/>
                </a:lnTo>
                <a:lnTo>
                  <a:pt x="41135" y="22478"/>
                </a:lnTo>
                <a:lnTo>
                  <a:pt x="94769" y="22478"/>
                </a:lnTo>
                <a:lnTo>
                  <a:pt x="91019" y="14846"/>
                </a:lnTo>
                <a:lnTo>
                  <a:pt x="24726" y="14846"/>
                </a:lnTo>
                <a:lnTo>
                  <a:pt x="20231" y="2260"/>
                </a:lnTo>
                <a:close/>
              </a:path>
              <a:path w="99059" h="112395">
                <a:moveTo>
                  <a:pt x="94769" y="22478"/>
                </a:moveTo>
                <a:lnTo>
                  <a:pt x="48780" y="22478"/>
                </a:lnTo>
                <a:lnTo>
                  <a:pt x="57560" y="23967"/>
                </a:lnTo>
                <a:lnTo>
                  <a:pt x="63725" y="28490"/>
                </a:lnTo>
                <a:lnTo>
                  <a:pt x="67361" y="36136"/>
                </a:lnTo>
                <a:lnTo>
                  <a:pt x="68554" y="46989"/>
                </a:lnTo>
                <a:lnTo>
                  <a:pt x="68554" y="112394"/>
                </a:lnTo>
                <a:lnTo>
                  <a:pt x="98463" y="112394"/>
                </a:lnTo>
                <a:lnTo>
                  <a:pt x="98463" y="44284"/>
                </a:lnTo>
                <a:lnTo>
                  <a:pt x="96305" y="25604"/>
                </a:lnTo>
                <a:lnTo>
                  <a:pt x="94769" y="22478"/>
                </a:lnTo>
                <a:close/>
              </a:path>
              <a:path w="99059" h="112395">
                <a:moveTo>
                  <a:pt x="59575" y="0"/>
                </a:moveTo>
                <a:lnTo>
                  <a:pt x="48088" y="1274"/>
                </a:lnTo>
                <a:lnTo>
                  <a:pt x="38355" y="4637"/>
                </a:lnTo>
                <a:lnTo>
                  <a:pt x="30520" y="9392"/>
                </a:lnTo>
                <a:lnTo>
                  <a:pt x="24726" y="14846"/>
                </a:lnTo>
                <a:lnTo>
                  <a:pt x="91019" y="14846"/>
                </a:lnTo>
                <a:lnTo>
                  <a:pt x="89468" y="11688"/>
                </a:lnTo>
                <a:lnTo>
                  <a:pt x="77406" y="2999"/>
                </a:lnTo>
                <a:lnTo>
                  <a:pt x="59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065610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49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26" y="66090"/>
                </a:lnTo>
                <a:lnTo>
                  <a:pt x="12826" y="155105"/>
                </a:lnTo>
                <a:lnTo>
                  <a:pt x="42049" y="155105"/>
                </a:lnTo>
                <a:lnTo>
                  <a:pt x="42049" y="44970"/>
                </a:lnTo>
                <a:close/>
              </a:path>
              <a:path w="42544" h="155575">
                <a:moveTo>
                  <a:pt x="41605" y="0"/>
                </a:moveTo>
                <a:lnTo>
                  <a:pt x="11925" y="0"/>
                </a:lnTo>
                <a:lnTo>
                  <a:pt x="11925" y="26746"/>
                </a:lnTo>
                <a:lnTo>
                  <a:pt x="41605" y="26746"/>
                </a:lnTo>
                <a:lnTo>
                  <a:pt x="4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124552" y="11007593"/>
            <a:ext cx="76835" cy="114935"/>
          </a:xfrm>
          <a:custGeom>
            <a:avLst/>
            <a:gdLst/>
            <a:ahLst/>
            <a:cxnLst/>
            <a:rect l="l" t="t" r="r" b="b"/>
            <a:pathLst>
              <a:path w="76834" h="114934">
                <a:moveTo>
                  <a:pt x="6070" y="86080"/>
                </a:moveTo>
                <a:lnTo>
                  <a:pt x="33032" y="114642"/>
                </a:lnTo>
                <a:lnTo>
                  <a:pt x="51857" y="111907"/>
                </a:lnTo>
                <a:lnTo>
                  <a:pt x="65436" y="104387"/>
                </a:lnTo>
                <a:lnTo>
                  <a:pt x="73217" y="93726"/>
                </a:lnTo>
                <a:lnTo>
                  <a:pt x="32143" y="93726"/>
                </a:lnTo>
                <a:lnTo>
                  <a:pt x="24526" y="93038"/>
                </a:lnTo>
                <a:lnTo>
                  <a:pt x="17249" y="91255"/>
                </a:lnTo>
                <a:lnTo>
                  <a:pt x="10901" y="88796"/>
                </a:lnTo>
                <a:lnTo>
                  <a:pt x="6070" y="86080"/>
                </a:lnTo>
                <a:close/>
              </a:path>
              <a:path w="76834" h="114934">
                <a:moveTo>
                  <a:pt x="43383" y="0"/>
                </a:moveTo>
                <a:lnTo>
                  <a:pt x="24293" y="2534"/>
                </a:lnTo>
                <a:lnTo>
                  <a:pt x="11234" y="9324"/>
                </a:lnTo>
                <a:lnTo>
                  <a:pt x="3740" y="19148"/>
                </a:lnTo>
                <a:lnTo>
                  <a:pt x="1346" y="30784"/>
                </a:lnTo>
                <a:lnTo>
                  <a:pt x="8686" y="51779"/>
                </a:lnTo>
                <a:lnTo>
                  <a:pt x="24834" y="62849"/>
                </a:lnTo>
                <a:lnTo>
                  <a:pt x="40983" y="70589"/>
                </a:lnTo>
                <a:lnTo>
                  <a:pt x="48323" y="81597"/>
                </a:lnTo>
                <a:lnTo>
                  <a:pt x="48323" y="88341"/>
                </a:lnTo>
                <a:lnTo>
                  <a:pt x="41808" y="93726"/>
                </a:lnTo>
                <a:lnTo>
                  <a:pt x="73217" y="93726"/>
                </a:lnTo>
                <a:lnTo>
                  <a:pt x="73662" y="93115"/>
                </a:lnTo>
                <a:lnTo>
                  <a:pt x="76428" y="79121"/>
                </a:lnTo>
                <a:lnTo>
                  <a:pt x="68981" y="58870"/>
                </a:lnTo>
                <a:lnTo>
                  <a:pt x="52597" y="48104"/>
                </a:lnTo>
                <a:lnTo>
                  <a:pt x="36212" y="40876"/>
                </a:lnTo>
                <a:lnTo>
                  <a:pt x="28765" y="31242"/>
                </a:lnTo>
                <a:lnTo>
                  <a:pt x="28765" y="24942"/>
                </a:lnTo>
                <a:lnTo>
                  <a:pt x="33718" y="21132"/>
                </a:lnTo>
                <a:lnTo>
                  <a:pt x="71422" y="21132"/>
                </a:lnTo>
                <a:lnTo>
                  <a:pt x="74409" y="5384"/>
                </a:lnTo>
                <a:lnTo>
                  <a:pt x="67946" y="3220"/>
                </a:lnTo>
                <a:lnTo>
                  <a:pt x="60325" y="1516"/>
                </a:lnTo>
                <a:lnTo>
                  <a:pt x="51988" y="400"/>
                </a:lnTo>
                <a:lnTo>
                  <a:pt x="43383" y="0"/>
                </a:lnTo>
                <a:close/>
              </a:path>
              <a:path w="76834" h="114934">
                <a:moveTo>
                  <a:pt x="71422" y="21132"/>
                </a:moveTo>
                <a:lnTo>
                  <a:pt x="43827" y="21132"/>
                </a:lnTo>
                <a:lnTo>
                  <a:pt x="51007" y="21536"/>
                </a:lnTo>
                <a:lnTo>
                  <a:pt x="57935" y="22677"/>
                </a:lnTo>
                <a:lnTo>
                  <a:pt x="64442" y="24449"/>
                </a:lnTo>
                <a:lnTo>
                  <a:pt x="70358" y="26746"/>
                </a:lnTo>
                <a:lnTo>
                  <a:pt x="71422" y="21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210762" y="10981288"/>
            <a:ext cx="78740" cy="140970"/>
          </a:xfrm>
          <a:custGeom>
            <a:avLst/>
            <a:gdLst/>
            <a:ahLst/>
            <a:cxnLst/>
            <a:rect l="l" t="t" r="r" b="b"/>
            <a:pathLst>
              <a:path w="78740" h="140970">
                <a:moveTo>
                  <a:pt x="45415" y="49453"/>
                </a:moveTo>
                <a:lnTo>
                  <a:pt x="16408" y="49453"/>
                </a:lnTo>
                <a:lnTo>
                  <a:pt x="16408" y="104076"/>
                </a:lnTo>
                <a:lnTo>
                  <a:pt x="18716" y="121506"/>
                </a:lnTo>
                <a:lnTo>
                  <a:pt x="25260" y="132883"/>
                </a:lnTo>
                <a:lnTo>
                  <a:pt x="35471" y="139073"/>
                </a:lnTo>
                <a:lnTo>
                  <a:pt x="48780" y="140944"/>
                </a:lnTo>
                <a:lnTo>
                  <a:pt x="57436" y="140321"/>
                </a:lnTo>
                <a:lnTo>
                  <a:pt x="65563" y="138663"/>
                </a:lnTo>
                <a:lnTo>
                  <a:pt x="72719" y="136288"/>
                </a:lnTo>
                <a:lnTo>
                  <a:pt x="78460" y="133515"/>
                </a:lnTo>
                <a:lnTo>
                  <a:pt x="74808" y="115989"/>
                </a:lnTo>
                <a:lnTo>
                  <a:pt x="49237" y="115989"/>
                </a:lnTo>
                <a:lnTo>
                  <a:pt x="45415" y="111048"/>
                </a:lnTo>
                <a:lnTo>
                  <a:pt x="45415" y="49453"/>
                </a:lnTo>
                <a:close/>
              </a:path>
              <a:path w="78740" h="140970">
                <a:moveTo>
                  <a:pt x="73964" y="111937"/>
                </a:moveTo>
                <a:lnTo>
                  <a:pt x="69468" y="114198"/>
                </a:lnTo>
                <a:lnTo>
                  <a:pt x="63169" y="115989"/>
                </a:lnTo>
                <a:lnTo>
                  <a:pt x="74808" y="115989"/>
                </a:lnTo>
                <a:lnTo>
                  <a:pt x="73964" y="111937"/>
                </a:lnTo>
                <a:close/>
              </a:path>
              <a:path w="78740" h="140970">
                <a:moveTo>
                  <a:pt x="74866" y="28549"/>
                </a:moveTo>
                <a:lnTo>
                  <a:pt x="0" y="28549"/>
                </a:lnTo>
                <a:lnTo>
                  <a:pt x="0" y="49453"/>
                </a:lnTo>
                <a:lnTo>
                  <a:pt x="74866" y="49453"/>
                </a:lnTo>
                <a:lnTo>
                  <a:pt x="74866" y="28549"/>
                </a:lnTo>
                <a:close/>
              </a:path>
              <a:path w="78740" h="140970">
                <a:moveTo>
                  <a:pt x="45415" y="0"/>
                </a:moveTo>
                <a:lnTo>
                  <a:pt x="16408" y="9448"/>
                </a:lnTo>
                <a:lnTo>
                  <a:pt x="16408" y="28549"/>
                </a:lnTo>
                <a:lnTo>
                  <a:pt x="45415" y="28549"/>
                </a:lnTo>
                <a:lnTo>
                  <a:pt x="45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295548" y="11007587"/>
            <a:ext cx="98425" cy="114935"/>
          </a:xfrm>
          <a:custGeom>
            <a:avLst/>
            <a:gdLst/>
            <a:ahLst/>
            <a:cxnLst/>
            <a:rect l="l" t="t" r="r" b="b"/>
            <a:pathLst>
              <a:path w="98425" h="114934">
                <a:moveTo>
                  <a:pt x="51701" y="0"/>
                </a:moveTo>
                <a:lnTo>
                  <a:pt x="28733" y="4147"/>
                </a:lnTo>
                <a:lnTo>
                  <a:pt x="12615" y="15819"/>
                </a:lnTo>
                <a:lnTo>
                  <a:pt x="3115" y="33856"/>
                </a:lnTo>
                <a:lnTo>
                  <a:pt x="0" y="57099"/>
                </a:lnTo>
                <a:lnTo>
                  <a:pt x="3691" y="81451"/>
                </a:lnTo>
                <a:lnTo>
                  <a:pt x="14358" y="99525"/>
                </a:lnTo>
                <a:lnTo>
                  <a:pt x="31391" y="110771"/>
                </a:lnTo>
                <a:lnTo>
                  <a:pt x="54178" y="114642"/>
                </a:lnTo>
                <a:lnTo>
                  <a:pt x="66681" y="113652"/>
                </a:lnTo>
                <a:lnTo>
                  <a:pt x="78001" y="111102"/>
                </a:lnTo>
                <a:lnTo>
                  <a:pt x="87805" y="107624"/>
                </a:lnTo>
                <a:lnTo>
                  <a:pt x="95757" y="103847"/>
                </a:lnTo>
                <a:lnTo>
                  <a:pt x="92640" y="92392"/>
                </a:lnTo>
                <a:lnTo>
                  <a:pt x="57759" y="92392"/>
                </a:lnTo>
                <a:lnTo>
                  <a:pt x="45565" y="90606"/>
                </a:lnTo>
                <a:lnTo>
                  <a:pt x="36693" y="85363"/>
                </a:lnTo>
                <a:lnTo>
                  <a:pt x="31274" y="76833"/>
                </a:lnTo>
                <a:lnTo>
                  <a:pt x="29438" y="65189"/>
                </a:lnTo>
                <a:lnTo>
                  <a:pt x="98005" y="65189"/>
                </a:lnTo>
                <a:lnTo>
                  <a:pt x="98005" y="52374"/>
                </a:lnTo>
                <a:lnTo>
                  <a:pt x="97427" y="47879"/>
                </a:lnTo>
                <a:lnTo>
                  <a:pt x="29438" y="47879"/>
                </a:lnTo>
                <a:lnTo>
                  <a:pt x="30617" y="38272"/>
                </a:lnTo>
                <a:lnTo>
                  <a:pt x="34307" y="29841"/>
                </a:lnTo>
                <a:lnTo>
                  <a:pt x="40738" y="23854"/>
                </a:lnTo>
                <a:lnTo>
                  <a:pt x="50139" y="21577"/>
                </a:lnTo>
                <a:lnTo>
                  <a:pt x="90131" y="21577"/>
                </a:lnTo>
                <a:lnTo>
                  <a:pt x="87331" y="15814"/>
                </a:lnTo>
                <a:lnTo>
                  <a:pt x="72974" y="4293"/>
                </a:lnTo>
                <a:lnTo>
                  <a:pt x="51701" y="0"/>
                </a:lnTo>
                <a:close/>
              </a:path>
              <a:path w="98425" h="114934">
                <a:moveTo>
                  <a:pt x="90131" y="83172"/>
                </a:moveTo>
                <a:lnTo>
                  <a:pt x="82578" y="86702"/>
                </a:lnTo>
                <a:lnTo>
                  <a:pt x="74541" y="89639"/>
                </a:lnTo>
                <a:lnTo>
                  <a:pt x="66205" y="91648"/>
                </a:lnTo>
                <a:lnTo>
                  <a:pt x="57759" y="92392"/>
                </a:lnTo>
                <a:lnTo>
                  <a:pt x="92640" y="92392"/>
                </a:lnTo>
                <a:lnTo>
                  <a:pt x="90131" y="83172"/>
                </a:lnTo>
                <a:close/>
              </a:path>
              <a:path w="98425" h="114934">
                <a:moveTo>
                  <a:pt x="90131" y="21577"/>
                </a:moveTo>
                <a:lnTo>
                  <a:pt x="50139" y="21577"/>
                </a:lnTo>
                <a:lnTo>
                  <a:pt x="59633" y="23695"/>
                </a:lnTo>
                <a:lnTo>
                  <a:pt x="65636" y="29417"/>
                </a:lnTo>
                <a:lnTo>
                  <a:pt x="68777" y="37795"/>
                </a:lnTo>
                <a:lnTo>
                  <a:pt x="69684" y="47879"/>
                </a:lnTo>
                <a:lnTo>
                  <a:pt x="97427" y="47879"/>
                </a:lnTo>
                <a:lnTo>
                  <a:pt x="95450" y="32521"/>
                </a:lnTo>
                <a:lnTo>
                  <a:pt x="90131" y="2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411027" y="11007811"/>
            <a:ext cx="63500" cy="112395"/>
          </a:xfrm>
          <a:custGeom>
            <a:avLst/>
            <a:gdLst/>
            <a:ahLst/>
            <a:cxnLst/>
            <a:rect l="l" t="t" r="r" b="b"/>
            <a:pathLst>
              <a:path w="63500" h="112395">
                <a:moveTo>
                  <a:pt x="20459" y="2032"/>
                </a:moveTo>
                <a:lnTo>
                  <a:pt x="0" y="2032"/>
                </a:lnTo>
                <a:lnTo>
                  <a:pt x="0" y="112166"/>
                </a:lnTo>
                <a:lnTo>
                  <a:pt x="29235" y="112166"/>
                </a:lnTo>
                <a:lnTo>
                  <a:pt x="29235" y="32143"/>
                </a:lnTo>
                <a:lnTo>
                  <a:pt x="34175" y="28105"/>
                </a:lnTo>
                <a:lnTo>
                  <a:pt x="41148" y="24726"/>
                </a:lnTo>
                <a:lnTo>
                  <a:pt x="62773" y="24726"/>
                </a:lnTo>
                <a:lnTo>
                  <a:pt x="62985" y="16865"/>
                </a:lnTo>
                <a:lnTo>
                  <a:pt x="23609" y="16865"/>
                </a:lnTo>
                <a:lnTo>
                  <a:pt x="20459" y="2032"/>
                </a:lnTo>
                <a:close/>
              </a:path>
              <a:path w="63500" h="112395">
                <a:moveTo>
                  <a:pt x="62773" y="24726"/>
                </a:moveTo>
                <a:lnTo>
                  <a:pt x="53962" y="24726"/>
                </a:lnTo>
                <a:lnTo>
                  <a:pt x="59131" y="25400"/>
                </a:lnTo>
                <a:lnTo>
                  <a:pt x="62725" y="26530"/>
                </a:lnTo>
                <a:lnTo>
                  <a:pt x="62773" y="24726"/>
                </a:lnTo>
                <a:close/>
              </a:path>
              <a:path w="63500" h="112395">
                <a:moveTo>
                  <a:pt x="56438" y="0"/>
                </a:moveTo>
                <a:lnTo>
                  <a:pt x="50584" y="0"/>
                </a:lnTo>
                <a:lnTo>
                  <a:pt x="41447" y="1527"/>
                </a:lnTo>
                <a:lnTo>
                  <a:pt x="33808" y="5480"/>
                </a:lnTo>
                <a:lnTo>
                  <a:pt x="27983" y="10908"/>
                </a:lnTo>
                <a:lnTo>
                  <a:pt x="24282" y="16865"/>
                </a:lnTo>
                <a:lnTo>
                  <a:pt x="62985" y="16865"/>
                </a:lnTo>
                <a:lnTo>
                  <a:pt x="63398" y="1574"/>
                </a:lnTo>
                <a:lnTo>
                  <a:pt x="60921" y="889"/>
                </a:lnTo>
                <a:lnTo>
                  <a:pt x="564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484380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37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14" y="66090"/>
                </a:lnTo>
                <a:lnTo>
                  <a:pt x="12814" y="155105"/>
                </a:lnTo>
                <a:lnTo>
                  <a:pt x="42037" y="155105"/>
                </a:lnTo>
                <a:lnTo>
                  <a:pt x="42037" y="44970"/>
                </a:lnTo>
                <a:close/>
              </a:path>
              <a:path w="42544" h="155575">
                <a:moveTo>
                  <a:pt x="41592" y="0"/>
                </a:moveTo>
                <a:lnTo>
                  <a:pt x="11912" y="0"/>
                </a:lnTo>
                <a:lnTo>
                  <a:pt x="11912" y="26746"/>
                </a:lnTo>
                <a:lnTo>
                  <a:pt x="41592" y="26746"/>
                </a:lnTo>
                <a:lnTo>
                  <a:pt x="41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543460" y="11007585"/>
            <a:ext cx="103505" cy="114935"/>
          </a:xfrm>
          <a:custGeom>
            <a:avLst/>
            <a:gdLst/>
            <a:ahLst/>
            <a:cxnLst/>
            <a:rect l="l" t="t" r="r" b="b"/>
            <a:pathLst>
              <a:path w="103505" h="114934">
                <a:moveTo>
                  <a:pt x="51701" y="0"/>
                </a:moveTo>
                <a:lnTo>
                  <a:pt x="29398" y="4369"/>
                </a:lnTo>
                <a:lnTo>
                  <a:pt x="13206" y="16409"/>
                </a:lnTo>
                <a:lnTo>
                  <a:pt x="3336" y="34520"/>
                </a:lnTo>
                <a:lnTo>
                  <a:pt x="0" y="57099"/>
                </a:lnTo>
                <a:lnTo>
                  <a:pt x="3431" y="82024"/>
                </a:lnTo>
                <a:lnTo>
                  <a:pt x="13458" y="100034"/>
                </a:lnTo>
                <a:lnTo>
                  <a:pt x="29682" y="110963"/>
                </a:lnTo>
                <a:lnTo>
                  <a:pt x="51701" y="114642"/>
                </a:lnTo>
                <a:lnTo>
                  <a:pt x="73624" y="110930"/>
                </a:lnTo>
                <a:lnTo>
                  <a:pt x="89858" y="99948"/>
                </a:lnTo>
                <a:lnTo>
                  <a:pt x="93709" y="93065"/>
                </a:lnTo>
                <a:lnTo>
                  <a:pt x="51701" y="93065"/>
                </a:lnTo>
                <a:lnTo>
                  <a:pt x="42293" y="91048"/>
                </a:lnTo>
                <a:lnTo>
                  <a:pt x="35625" y="84688"/>
                </a:lnTo>
                <a:lnTo>
                  <a:pt x="31654" y="73525"/>
                </a:lnTo>
                <a:lnTo>
                  <a:pt x="30340" y="57099"/>
                </a:lnTo>
                <a:lnTo>
                  <a:pt x="31749" y="40417"/>
                </a:lnTo>
                <a:lnTo>
                  <a:pt x="35877" y="29360"/>
                </a:lnTo>
                <a:lnTo>
                  <a:pt x="42577" y="23236"/>
                </a:lnTo>
                <a:lnTo>
                  <a:pt x="51701" y="21348"/>
                </a:lnTo>
                <a:lnTo>
                  <a:pt x="92746" y="21348"/>
                </a:lnTo>
                <a:lnTo>
                  <a:pt x="90025" y="16409"/>
                </a:lnTo>
                <a:lnTo>
                  <a:pt x="73812" y="4369"/>
                </a:lnTo>
                <a:lnTo>
                  <a:pt x="51701" y="0"/>
                </a:lnTo>
                <a:close/>
              </a:path>
              <a:path w="103505" h="114934">
                <a:moveTo>
                  <a:pt x="92746" y="21348"/>
                </a:moveTo>
                <a:lnTo>
                  <a:pt x="51701" y="21348"/>
                </a:lnTo>
                <a:lnTo>
                  <a:pt x="60854" y="23205"/>
                </a:lnTo>
                <a:lnTo>
                  <a:pt x="67629" y="29279"/>
                </a:lnTo>
                <a:lnTo>
                  <a:pt x="71834" y="40326"/>
                </a:lnTo>
                <a:lnTo>
                  <a:pt x="73279" y="57099"/>
                </a:lnTo>
                <a:lnTo>
                  <a:pt x="71931" y="73814"/>
                </a:lnTo>
                <a:lnTo>
                  <a:pt x="67886" y="84945"/>
                </a:lnTo>
                <a:lnTo>
                  <a:pt x="61143" y="91144"/>
                </a:lnTo>
                <a:lnTo>
                  <a:pt x="51701" y="93065"/>
                </a:lnTo>
                <a:lnTo>
                  <a:pt x="93709" y="93065"/>
                </a:lnTo>
                <a:lnTo>
                  <a:pt x="99939" y="81928"/>
                </a:lnTo>
                <a:lnTo>
                  <a:pt x="103403" y="57099"/>
                </a:lnTo>
                <a:lnTo>
                  <a:pt x="100002" y="34520"/>
                </a:lnTo>
                <a:lnTo>
                  <a:pt x="92746" y="21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706226" y="10964878"/>
            <a:ext cx="101600" cy="157480"/>
          </a:xfrm>
          <a:custGeom>
            <a:avLst/>
            <a:gdLst/>
            <a:ahLst/>
            <a:cxnLst/>
            <a:rect l="l" t="t" r="r" b="b"/>
            <a:pathLst>
              <a:path w="101600" h="157479">
                <a:moveTo>
                  <a:pt x="47434" y="42710"/>
                </a:moveTo>
                <a:lnTo>
                  <a:pt x="28739" y="46545"/>
                </a:lnTo>
                <a:lnTo>
                  <a:pt x="13687" y="57713"/>
                </a:lnTo>
                <a:lnTo>
                  <a:pt x="3650" y="75708"/>
                </a:lnTo>
                <a:lnTo>
                  <a:pt x="0" y="100025"/>
                </a:lnTo>
                <a:lnTo>
                  <a:pt x="3517" y="125581"/>
                </a:lnTo>
                <a:lnTo>
                  <a:pt x="13127" y="143443"/>
                </a:lnTo>
                <a:lnTo>
                  <a:pt x="27415" y="153928"/>
                </a:lnTo>
                <a:lnTo>
                  <a:pt x="44970" y="157352"/>
                </a:lnTo>
                <a:lnTo>
                  <a:pt x="54878" y="156053"/>
                </a:lnTo>
                <a:lnTo>
                  <a:pt x="63206" y="152687"/>
                </a:lnTo>
                <a:lnTo>
                  <a:pt x="69722" y="148057"/>
                </a:lnTo>
                <a:lnTo>
                  <a:pt x="74193" y="142963"/>
                </a:lnTo>
                <a:lnTo>
                  <a:pt x="101384" y="142963"/>
                </a:lnTo>
                <a:lnTo>
                  <a:pt x="101384" y="135991"/>
                </a:lnTo>
                <a:lnTo>
                  <a:pt x="51701" y="135991"/>
                </a:lnTo>
                <a:lnTo>
                  <a:pt x="42347" y="134036"/>
                </a:lnTo>
                <a:lnTo>
                  <a:pt x="35352" y="127763"/>
                </a:lnTo>
                <a:lnTo>
                  <a:pt x="30968" y="116558"/>
                </a:lnTo>
                <a:lnTo>
                  <a:pt x="29451" y="99809"/>
                </a:lnTo>
                <a:lnTo>
                  <a:pt x="31038" y="83523"/>
                </a:lnTo>
                <a:lnTo>
                  <a:pt x="35575" y="72670"/>
                </a:lnTo>
                <a:lnTo>
                  <a:pt x="42727" y="66621"/>
                </a:lnTo>
                <a:lnTo>
                  <a:pt x="52158" y="64744"/>
                </a:lnTo>
                <a:lnTo>
                  <a:pt x="101384" y="64744"/>
                </a:lnTo>
                <a:lnTo>
                  <a:pt x="101384" y="53492"/>
                </a:lnTo>
                <a:lnTo>
                  <a:pt x="74853" y="53492"/>
                </a:lnTo>
                <a:lnTo>
                  <a:pt x="69683" y="48962"/>
                </a:lnTo>
                <a:lnTo>
                  <a:pt x="63334" y="45572"/>
                </a:lnTo>
                <a:lnTo>
                  <a:pt x="55890" y="43446"/>
                </a:lnTo>
                <a:lnTo>
                  <a:pt x="47434" y="42710"/>
                </a:lnTo>
                <a:close/>
              </a:path>
              <a:path w="101600" h="157479">
                <a:moveTo>
                  <a:pt x="101384" y="142963"/>
                </a:moveTo>
                <a:lnTo>
                  <a:pt x="74193" y="142963"/>
                </a:lnTo>
                <a:lnTo>
                  <a:pt x="77558" y="155105"/>
                </a:lnTo>
                <a:lnTo>
                  <a:pt x="101384" y="155105"/>
                </a:lnTo>
                <a:lnTo>
                  <a:pt x="101384" y="142963"/>
                </a:lnTo>
                <a:close/>
              </a:path>
              <a:path w="101600" h="157479">
                <a:moveTo>
                  <a:pt x="101384" y="64744"/>
                </a:moveTo>
                <a:lnTo>
                  <a:pt x="60693" y="64744"/>
                </a:lnTo>
                <a:lnTo>
                  <a:pt x="67665" y="67424"/>
                </a:lnTo>
                <a:lnTo>
                  <a:pt x="72161" y="70129"/>
                </a:lnTo>
                <a:lnTo>
                  <a:pt x="72161" y="126555"/>
                </a:lnTo>
                <a:lnTo>
                  <a:pt x="66548" y="132397"/>
                </a:lnTo>
                <a:lnTo>
                  <a:pt x="59131" y="135991"/>
                </a:lnTo>
                <a:lnTo>
                  <a:pt x="101384" y="135991"/>
                </a:lnTo>
                <a:lnTo>
                  <a:pt x="101384" y="64744"/>
                </a:lnTo>
                <a:close/>
              </a:path>
              <a:path w="101600" h="157479">
                <a:moveTo>
                  <a:pt x="101384" y="0"/>
                </a:moveTo>
                <a:lnTo>
                  <a:pt x="72161" y="0"/>
                </a:lnTo>
                <a:lnTo>
                  <a:pt x="72161" y="41592"/>
                </a:lnTo>
                <a:lnTo>
                  <a:pt x="73063" y="47205"/>
                </a:lnTo>
                <a:lnTo>
                  <a:pt x="74853" y="53492"/>
                </a:lnTo>
                <a:lnTo>
                  <a:pt x="101384" y="53492"/>
                </a:lnTo>
                <a:lnTo>
                  <a:pt x="101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824900" y="11007587"/>
            <a:ext cx="98425" cy="114935"/>
          </a:xfrm>
          <a:custGeom>
            <a:avLst/>
            <a:gdLst/>
            <a:ahLst/>
            <a:cxnLst/>
            <a:rect l="l" t="t" r="r" b="b"/>
            <a:pathLst>
              <a:path w="98425" h="114934">
                <a:moveTo>
                  <a:pt x="51688" y="0"/>
                </a:moveTo>
                <a:lnTo>
                  <a:pt x="28723" y="4147"/>
                </a:lnTo>
                <a:lnTo>
                  <a:pt x="12609" y="15819"/>
                </a:lnTo>
                <a:lnTo>
                  <a:pt x="3113" y="33856"/>
                </a:lnTo>
                <a:lnTo>
                  <a:pt x="0" y="57099"/>
                </a:lnTo>
                <a:lnTo>
                  <a:pt x="3691" y="81451"/>
                </a:lnTo>
                <a:lnTo>
                  <a:pt x="14357" y="99525"/>
                </a:lnTo>
                <a:lnTo>
                  <a:pt x="31386" y="110771"/>
                </a:lnTo>
                <a:lnTo>
                  <a:pt x="54165" y="114642"/>
                </a:lnTo>
                <a:lnTo>
                  <a:pt x="66675" y="113652"/>
                </a:lnTo>
                <a:lnTo>
                  <a:pt x="78000" y="111102"/>
                </a:lnTo>
                <a:lnTo>
                  <a:pt x="87805" y="107624"/>
                </a:lnTo>
                <a:lnTo>
                  <a:pt x="95757" y="103847"/>
                </a:lnTo>
                <a:lnTo>
                  <a:pt x="92640" y="92392"/>
                </a:lnTo>
                <a:lnTo>
                  <a:pt x="57759" y="92392"/>
                </a:lnTo>
                <a:lnTo>
                  <a:pt x="45565" y="90606"/>
                </a:lnTo>
                <a:lnTo>
                  <a:pt x="36693" y="85363"/>
                </a:lnTo>
                <a:lnTo>
                  <a:pt x="31274" y="76833"/>
                </a:lnTo>
                <a:lnTo>
                  <a:pt x="29438" y="65189"/>
                </a:lnTo>
                <a:lnTo>
                  <a:pt x="97993" y="65189"/>
                </a:lnTo>
                <a:lnTo>
                  <a:pt x="97993" y="52374"/>
                </a:lnTo>
                <a:lnTo>
                  <a:pt x="97414" y="47879"/>
                </a:lnTo>
                <a:lnTo>
                  <a:pt x="29438" y="47879"/>
                </a:lnTo>
                <a:lnTo>
                  <a:pt x="30617" y="38272"/>
                </a:lnTo>
                <a:lnTo>
                  <a:pt x="34305" y="29841"/>
                </a:lnTo>
                <a:lnTo>
                  <a:pt x="40732" y="23854"/>
                </a:lnTo>
                <a:lnTo>
                  <a:pt x="50126" y="21577"/>
                </a:lnTo>
                <a:lnTo>
                  <a:pt x="90119" y="21577"/>
                </a:lnTo>
                <a:lnTo>
                  <a:pt x="87318" y="15814"/>
                </a:lnTo>
                <a:lnTo>
                  <a:pt x="72961" y="4293"/>
                </a:lnTo>
                <a:lnTo>
                  <a:pt x="51688" y="0"/>
                </a:lnTo>
                <a:close/>
              </a:path>
              <a:path w="98425" h="114934">
                <a:moveTo>
                  <a:pt x="90131" y="83172"/>
                </a:moveTo>
                <a:lnTo>
                  <a:pt x="82576" y="86702"/>
                </a:lnTo>
                <a:lnTo>
                  <a:pt x="74536" y="89639"/>
                </a:lnTo>
                <a:lnTo>
                  <a:pt x="66200" y="91648"/>
                </a:lnTo>
                <a:lnTo>
                  <a:pt x="57759" y="92392"/>
                </a:lnTo>
                <a:lnTo>
                  <a:pt x="92640" y="92392"/>
                </a:lnTo>
                <a:lnTo>
                  <a:pt x="90131" y="83172"/>
                </a:lnTo>
                <a:close/>
              </a:path>
              <a:path w="98425" h="114934">
                <a:moveTo>
                  <a:pt x="90119" y="21577"/>
                </a:moveTo>
                <a:lnTo>
                  <a:pt x="50126" y="21577"/>
                </a:lnTo>
                <a:lnTo>
                  <a:pt x="59628" y="23695"/>
                </a:lnTo>
                <a:lnTo>
                  <a:pt x="65635" y="29417"/>
                </a:lnTo>
                <a:lnTo>
                  <a:pt x="68777" y="37795"/>
                </a:lnTo>
                <a:lnTo>
                  <a:pt x="69684" y="47879"/>
                </a:lnTo>
                <a:lnTo>
                  <a:pt x="97414" y="47879"/>
                </a:lnTo>
                <a:lnTo>
                  <a:pt x="95437" y="32521"/>
                </a:lnTo>
                <a:lnTo>
                  <a:pt x="90119" y="2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987667" y="10968254"/>
            <a:ext cx="93345" cy="151765"/>
          </a:xfrm>
          <a:custGeom>
            <a:avLst/>
            <a:gdLst/>
            <a:ahLst/>
            <a:cxnLst/>
            <a:rect l="l" t="t" r="r" b="b"/>
            <a:pathLst>
              <a:path w="93344" h="151765">
                <a:moveTo>
                  <a:pt x="93294" y="0"/>
                </a:moveTo>
                <a:lnTo>
                  <a:pt x="0" y="0"/>
                </a:lnTo>
                <a:lnTo>
                  <a:pt x="0" y="151726"/>
                </a:lnTo>
                <a:lnTo>
                  <a:pt x="93294" y="151726"/>
                </a:lnTo>
                <a:lnTo>
                  <a:pt x="93294" y="127228"/>
                </a:lnTo>
                <a:lnTo>
                  <a:pt x="29451" y="127228"/>
                </a:lnTo>
                <a:lnTo>
                  <a:pt x="29451" y="88328"/>
                </a:lnTo>
                <a:lnTo>
                  <a:pt x="75984" y="88328"/>
                </a:lnTo>
                <a:lnTo>
                  <a:pt x="78232" y="62268"/>
                </a:lnTo>
                <a:lnTo>
                  <a:pt x="29451" y="62268"/>
                </a:lnTo>
                <a:lnTo>
                  <a:pt x="29451" y="24942"/>
                </a:lnTo>
                <a:lnTo>
                  <a:pt x="93294" y="24942"/>
                </a:lnTo>
                <a:lnTo>
                  <a:pt x="932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091930" y="10964878"/>
            <a:ext cx="101600" cy="157480"/>
          </a:xfrm>
          <a:custGeom>
            <a:avLst/>
            <a:gdLst/>
            <a:ahLst/>
            <a:cxnLst/>
            <a:rect l="l" t="t" r="r" b="b"/>
            <a:pathLst>
              <a:path w="101600" h="157479">
                <a:moveTo>
                  <a:pt x="47434" y="42710"/>
                </a:moveTo>
                <a:lnTo>
                  <a:pt x="28739" y="46545"/>
                </a:lnTo>
                <a:lnTo>
                  <a:pt x="13687" y="57713"/>
                </a:lnTo>
                <a:lnTo>
                  <a:pt x="3650" y="75708"/>
                </a:lnTo>
                <a:lnTo>
                  <a:pt x="0" y="100025"/>
                </a:lnTo>
                <a:lnTo>
                  <a:pt x="3517" y="125581"/>
                </a:lnTo>
                <a:lnTo>
                  <a:pt x="13127" y="143443"/>
                </a:lnTo>
                <a:lnTo>
                  <a:pt x="27415" y="153928"/>
                </a:lnTo>
                <a:lnTo>
                  <a:pt x="44970" y="157352"/>
                </a:lnTo>
                <a:lnTo>
                  <a:pt x="54878" y="156053"/>
                </a:lnTo>
                <a:lnTo>
                  <a:pt x="63206" y="152687"/>
                </a:lnTo>
                <a:lnTo>
                  <a:pt x="69722" y="148057"/>
                </a:lnTo>
                <a:lnTo>
                  <a:pt x="74193" y="142963"/>
                </a:lnTo>
                <a:lnTo>
                  <a:pt x="101384" y="142963"/>
                </a:lnTo>
                <a:lnTo>
                  <a:pt x="101384" y="135991"/>
                </a:lnTo>
                <a:lnTo>
                  <a:pt x="51701" y="135991"/>
                </a:lnTo>
                <a:lnTo>
                  <a:pt x="42347" y="134036"/>
                </a:lnTo>
                <a:lnTo>
                  <a:pt x="35352" y="127763"/>
                </a:lnTo>
                <a:lnTo>
                  <a:pt x="30968" y="116558"/>
                </a:lnTo>
                <a:lnTo>
                  <a:pt x="29451" y="99809"/>
                </a:lnTo>
                <a:lnTo>
                  <a:pt x="31040" y="83523"/>
                </a:lnTo>
                <a:lnTo>
                  <a:pt x="35580" y="72670"/>
                </a:lnTo>
                <a:lnTo>
                  <a:pt x="42733" y="66621"/>
                </a:lnTo>
                <a:lnTo>
                  <a:pt x="52158" y="64744"/>
                </a:lnTo>
                <a:lnTo>
                  <a:pt x="101384" y="64744"/>
                </a:lnTo>
                <a:lnTo>
                  <a:pt x="101384" y="53492"/>
                </a:lnTo>
                <a:lnTo>
                  <a:pt x="74866" y="53492"/>
                </a:lnTo>
                <a:lnTo>
                  <a:pt x="69689" y="48962"/>
                </a:lnTo>
                <a:lnTo>
                  <a:pt x="63336" y="45572"/>
                </a:lnTo>
                <a:lnTo>
                  <a:pt x="55890" y="43446"/>
                </a:lnTo>
                <a:lnTo>
                  <a:pt x="47434" y="42710"/>
                </a:lnTo>
                <a:close/>
              </a:path>
              <a:path w="101600" h="157479">
                <a:moveTo>
                  <a:pt x="101384" y="142963"/>
                </a:moveTo>
                <a:lnTo>
                  <a:pt x="74193" y="142963"/>
                </a:lnTo>
                <a:lnTo>
                  <a:pt x="77558" y="155105"/>
                </a:lnTo>
                <a:lnTo>
                  <a:pt x="101384" y="155105"/>
                </a:lnTo>
                <a:lnTo>
                  <a:pt x="101384" y="142963"/>
                </a:lnTo>
                <a:close/>
              </a:path>
              <a:path w="101600" h="157479">
                <a:moveTo>
                  <a:pt x="101384" y="64744"/>
                </a:moveTo>
                <a:lnTo>
                  <a:pt x="60705" y="64744"/>
                </a:lnTo>
                <a:lnTo>
                  <a:pt x="67678" y="67424"/>
                </a:lnTo>
                <a:lnTo>
                  <a:pt x="72161" y="70129"/>
                </a:lnTo>
                <a:lnTo>
                  <a:pt x="72161" y="126555"/>
                </a:lnTo>
                <a:lnTo>
                  <a:pt x="66547" y="132397"/>
                </a:lnTo>
                <a:lnTo>
                  <a:pt x="59131" y="135991"/>
                </a:lnTo>
                <a:lnTo>
                  <a:pt x="101384" y="135991"/>
                </a:lnTo>
                <a:lnTo>
                  <a:pt x="101384" y="64744"/>
                </a:lnTo>
                <a:close/>
              </a:path>
              <a:path w="101600" h="157479">
                <a:moveTo>
                  <a:pt x="101384" y="0"/>
                </a:moveTo>
                <a:lnTo>
                  <a:pt x="72161" y="0"/>
                </a:lnTo>
                <a:lnTo>
                  <a:pt x="72161" y="41592"/>
                </a:lnTo>
                <a:lnTo>
                  <a:pt x="73063" y="47205"/>
                </a:lnTo>
                <a:lnTo>
                  <a:pt x="74866" y="53492"/>
                </a:lnTo>
                <a:lnTo>
                  <a:pt x="101384" y="53492"/>
                </a:lnTo>
                <a:lnTo>
                  <a:pt x="101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213662" y="11009847"/>
            <a:ext cx="98425" cy="112395"/>
          </a:xfrm>
          <a:custGeom>
            <a:avLst/>
            <a:gdLst/>
            <a:ahLst/>
            <a:cxnLst/>
            <a:rect l="l" t="t" r="r" b="b"/>
            <a:pathLst>
              <a:path w="98425" h="112395">
                <a:moveTo>
                  <a:pt x="29222" y="0"/>
                </a:moveTo>
                <a:lnTo>
                  <a:pt x="0" y="0"/>
                </a:lnTo>
                <a:lnTo>
                  <a:pt x="27" y="66979"/>
                </a:lnTo>
                <a:lnTo>
                  <a:pt x="2395" y="86680"/>
                </a:lnTo>
                <a:lnTo>
                  <a:pt x="9721" y="100944"/>
                </a:lnTo>
                <a:lnTo>
                  <a:pt x="22192" y="109519"/>
                </a:lnTo>
                <a:lnTo>
                  <a:pt x="40017" y="112382"/>
                </a:lnTo>
                <a:lnTo>
                  <a:pt x="52058" y="110871"/>
                </a:lnTo>
                <a:lnTo>
                  <a:pt x="61847" y="107043"/>
                </a:lnTo>
                <a:lnTo>
                  <a:pt x="69319" y="101950"/>
                </a:lnTo>
                <a:lnTo>
                  <a:pt x="74409" y="96646"/>
                </a:lnTo>
                <a:lnTo>
                  <a:pt x="98234" y="96646"/>
                </a:lnTo>
                <a:lnTo>
                  <a:pt x="98234" y="89903"/>
                </a:lnTo>
                <a:lnTo>
                  <a:pt x="48552" y="89903"/>
                </a:lnTo>
                <a:lnTo>
                  <a:pt x="39938" y="88691"/>
                </a:lnTo>
                <a:lnTo>
                  <a:pt x="33915" y="84761"/>
                </a:lnTo>
                <a:lnTo>
                  <a:pt x="30378" y="77671"/>
                </a:lnTo>
                <a:lnTo>
                  <a:pt x="29222" y="66979"/>
                </a:lnTo>
                <a:lnTo>
                  <a:pt x="29222" y="0"/>
                </a:lnTo>
                <a:close/>
              </a:path>
              <a:path w="98425" h="112395">
                <a:moveTo>
                  <a:pt x="98234" y="96646"/>
                </a:moveTo>
                <a:lnTo>
                  <a:pt x="74409" y="96646"/>
                </a:lnTo>
                <a:lnTo>
                  <a:pt x="78905" y="110134"/>
                </a:lnTo>
                <a:lnTo>
                  <a:pt x="98234" y="110134"/>
                </a:lnTo>
                <a:lnTo>
                  <a:pt x="98234" y="96646"/>
                </a:lnTo>
                <a:close/>
              </a:path>
              <a:path w="98425" h="112395">
                <a:moveTo>
                  <a:pt x="98234" y="0"/>
                </a:moveTo>
                <a:lnTo>
                  <a:pt x="68338" y="0"/>
                </a:lnTo>
                <a:lnTo>
                  <a:pt x="68338" y="83375"/>
                </a:lnTo>
                <a:lnTo>
                  <a:pt x="63169" y="86982"/>
                </a:lnTo>
                <a:lnTo>
                  <a:pt x="56197" y="89903"/>
                </a:lnTo>
                <a:lnTo>
                  <a:pt x="98234" y="89903"/>
                </a:lnTo>
                <a:lnTo>
                  <a:pt x="982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328943" y="11007591"/>
            <a:ext cx="90805" cy="114935"/>
          </a:xfrm>
          <a:custGeom>
            <a:avLst/>
            <a:gdLst/>
            <a:ahLst/>
            <a:cxnLst/>
            <a:rect l="l" t="t" r="r" b="b"/>
            <a:pathLst>
              <a:path w="90805" h="114934">
                <a:moveTo>
                  <a:pt x="52387" y="0"/>
                </a:moveTo>
                <a:lnTo>
                  <a:pt x="30448" y="3897"/>
                </a:lnTo>
                <a:lnTo>
                  <a:pt x="13968" y="15170"/>
                </a:lnTo>
                <a:lnTo>
                  <a:pt x="3601" y="33186"/>
                </a:lnTo>
                <a:lnTo>
                  <a:pt x="0" y="57315"/>
                </a:lnTo>
                <a:lnTo>
                  <a:pt x="3604" y="82587"/>
                </a:lnTo>
                <a:lnTo>
                  <a:pt x="13995" y="100480"/>
                </a:lnTo>
                <a:lnTo>
                  <a:pt x="30539" y="111123"/>
                </a:lnTo>
                <a:lnTo>
                  <a:pt x="52603" y="114642"/>
                </a:lnTo>
                <a:lnTo>
                  <a:pt x="64637" y="113606"/>
                </a:lnTo>
                <a:lnTo>
                  <a:pt x="75364" y="111072"/>
                </a:lnTo>
                <a:lnTo>
                  <a:pt x="84153" y="107908"/>
                </a:lnTo>
                <a:lnTo>
                  <a:pt x="90373" y="104978"/>
                </a:lnTo>
                <a:lnTo>
                  <a:pt x="87125" y="92392"/>
                </a:lnTo>
                <a:lnTo>
                  <a:pt x="55079" y="92392"/>
                </a:lnTo>
                <a:lnTo>
                  <a:pt x="44410" y="90421"/>
                </a:lnTo>
                <a:lnTo>
                  <a:pt x="36501" y="84212"/>
                </a:lnTo>
                <a:lnTo>
                  <a:pt x="31585" y="73324"/>
                </a:lnTo>
                <a:lnTo>
                  <a:pt x="29895" y="57315"/>
                </a:lnTo>
                <a:lnTo>
                  <a:pt x="31644" y="41404"/>
                </a:lnTo>
                <a:lnTo>
                  <a:pt x="36639" y="30510"/>
                </a:lnTo>
                <a:lnTo>
                  <a:pt x="44501" y="24252"/>
                </a:lnTo>
                <a:lnTo>
                  <a:pt x="54851" y="22250"/>
                </a:lnTo>
                <a:lnTo>
                  <a:pt x="85076" y="22250"/>
                </a:lnTo>
                <a:lnTo>
                  <a:pt x="90144" y="8991"/>
                </a:lnTo>
                <a:lnTo>
                  <a:pt x="81841" y="5025"/>
                </a:lnTo>
                <a:lnTo>
                  <a:pt x="72780" y="2219"/>
                </a:lnTo>
                <a:lnTo>
                  <a:pt x="62962" y="551"/>
                </a:lnTo>
                <a:lnTo>
                  <a:pt x="52387" y="0"/>
                </a:lnTo>
                <a:close/>
              </a:path>
              <a:path w="90805" h="114934">
                <a:moveTo>
                  <a:pt x="84975" y="84061"/>
                </a:moveTo>
                <a:lnTo>
                  <a:pt x="78879" y="87077"/>
                </a:lnTo>
                <a:lnTo>
                  <a:pt x="71627" y="89750"/>
                </a:lnTo>
                <a:lnTo>
                  <a:pt x="63576" y="91662"/>
                </a:lnTo>
                <a:lnTo>
                  <a:pt x="55079" y="92392"/>
                </a:lnTo>
                <a:lnTo>
                  <a:pt x="87125" y="92392"/>
                </a:lnTo>
                <a:lnTo>
                  <a:pt x="84975" y="84061"/>
                </a:lnTo>
                <a:close/>
              </a:path>
              <a:path w="90805" h="114934">
                <a:moveTo>
                  <a:pt x="85076" y="22250"/>
                </a:moveTo>
                <a:lnTo>
                  <a:pt x="54851" y="22250"/>
                </a:lnTo>
                <a:lnTo>
                  <a:pt x="62143" y="22641"/>
                </a:lnTo>
                <a:lnTo>
                  <a:pt x="69351" y="23855"/>
                </a:lnTo>
                <a:lnTo>
                  <a:pt x="76221" y="25952"/>
                </a:lnTo>
                <a:lnTo>
                  <a:pt x="82499" y="28994"/>
                </a:lnTo>
                <a:lnTo>
                  <a:pt x="85076" y="22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427871" y="11007586"/>
            <a:ext cx="93345" cy="114935"/>
          </a:xfrm>
          <a:custGeom>
            <a:avLst/>
            <a:gdLst/>
            <a:ahLst/>
            <a:cxnLst/>
            <a:rect l="l" t="t" r="r" b="b"/>
            <a:pathLst>
              <a:path w="93344" h="114934">
                <a:moveTo>
                  <a:pt x="89554" y="22478"/>
                </a:moveTo>
                <a:lnTo>
                  <a:pt x="45402" y="22478"/>
                </a:lnTo>
                <a:lnTo>
                  <a:pt x="53171" y="23402"/>
                </a:lnTo>
                <a:lnTo>
                  <a:pt x="59293" y="26496"/>
                </a:lnTo>
                <a:lnTo>
                  <a:pt x="63304" y="32246"/>
                </a:lnTo>
                <a:lnTo>
                  <a:pt x="64744" y="41135"/>
                </a:lnTo>
                <a:lnTo>
                  <a:pt x="64744" y="46748"/>
                </a:lnTo>
                <a:lnTo>
                  <a:pt x="41592" y="46748"/>
                </a:lnTo>
                <a:lnTo>
                  <a:pt x="23901" y="48967"/>
                </a:lnTo>
                <a:lnTo>
                  <a:pt x="10847" y="55381"/>
                </a:lnTo>
                <a:lnTo>
                  <a:pt x="2768" y="65629"/>
                </a:lnTo>
                <a:lnTo>
                  <a:pt x="0" y="79349"/>
                </a:lnTo>
                <a:lnTo>
                  <a:pt x="2663" y="93779"/>
                </a:lnTo>
                <a:lnTo>
                  <a:pt x="10175" y="104921"/>
                </a:lnTo>
                <a:lnTo>
                  <a:pt x="21817" y="112100"/>
                </a:lnTo>
                <a:lnTo>
                  <a:pt x="36868" y="114642"/>
                </a:lnTo>
                <a:lnTo>
                  <a:pt x="47643" y="113328"/>
                </a:lnTo>
                <a:lnTo>
                  <a:pt x="56651" y="109864"/>
                </a:lnTo>
                <a:lnTo>
                  <a:pt x="63807" y="104966"/>
                </a:lnTo>
                <a:lnTo>
                  <a:pt x="69024" y="99352"/>
                </a:lnTo>
                <a:lnTo>
                  <a:pt x="93065" y="99352"/>
                </a:lnTo>
                <a:lnTo>
                  <a:pt x="93065" y="94640"/>
                </a:lnTo>
                <a:lnTo>
                  <a:pt x="34175" y="94640"/>
                </a:lnTo>
                <a:lnTo>
                  <a:pt x="28778" y="88582"/>
                </a:lnTo>
                <a:lnTo>
                  <a:pt x="28778" y="70129"/>
                </a:lnTo>
                <a:lnTo>
                  <a:pt x="34391" y="64287"/>
                </a:lnTo>
                <a:lnTo>
                  <a:pt x="93065" y="64287"/>
                </a:lnTo>
                <a:lnTo>
                  <a:pt x="93065" y="42481"/>
                </a:lnTo>
                <a:lnTo>
                  <a:pt x="90471" y="23992"/>
                </a:lnTo>
                <a:lnTo>
                  <a:pt x="89554" y="22478"/>
                </a:lnTo>
                <a:close/>
              </a:path>
              <a:path w="93344" h="114934">
                <a:moveTo>
                  <a:pt x="93065" y="99352"/>
                </a:moveTo>
                <a:lnTo>
                  <a:pt x="69024" y="99352"/>
                </a:lnTo>
                <a:lnTo>
                  <a:pt x="73063" y="112394"/>
                </a:lnTo>
                <a:lnTo>
                  <a:pt x="93065" y="112394"/>
                </a:lnTo>
                <a:lnTo>
                  <a:pt x="93065" y="99352"/>
                </a:lnTo>
                <a:close/>
              </a:path>
              <a:path w="93344" h="114934">
                <a:moveTo>
                  <a:pt x="93065" y="64287"/>
                </a:moveTo>
                <a:lnTo>
                  <a:pt x="64744" y="64287"/>
                </a:lnTo>
                <a:lnTo>
                  <a:pt x="64744" y="87223"/>
                </a:lnTo>
                <a:lnTo>
                  <a:pt x="59347" y="91503"/>
                </a:lnTo>
                <a:lnTo>
                  <a:pt x="52158" y="94640"/>
                </a:lnTo>
                <a:lnTo>
                  <a:pt x="93065" y="94640"/>
                </a:lnTo>
                <a:lnTo>
                  <a:pt x="93065" y="64287"/>
                </a:lnTo>
                <a:close/>
              </a:path>
              <a:path w="93344" h="114934">
                <a:moveTo>
                  <a:pt x="48323" y="0"/>
                </a:moveTo>
                <a:lnTo>
                  <a:pt x="35797" y="742"/>
                </a:lnTo>
                <a:lnTo>
                  <a:pt x="24280" y="2728"/>
                </a:lnTo>
                <a:lnTo>
                  <a:pt x="13942" y="5598"/>
                </a:lnTo>
                <a:lnTo>
                  <a:pt x="4952" y="8991"/>
                </a:lnTo>
                <a:lnTo>
                  <a:pt x="12369" y="29895"/>
                </a:lnTo>
                <a:lnTo>
                  <a:pt x="19492" y="27033"/>
                </a:lnTo>
                <a:lnTo>
                  <a:pt x="27371" y="24672"/>
                </a:lnTo>
                <a:lnTo>
                  <a:pt x="36008" y="23069"/>
                </a:lnTo>
                <a:lnTo>
                  <a:pt x="45402" y="22478"/>
                </a:lnTo>
                <a:lnTo>
                  <a:pt x="89554" y="22478"/>
                </a:lnTo>
                <a:lnTo>
                  <a:pt x="82419" y="10706"/>
                </a:lnTo>
                <a:lnTo>
                  <a:pt x="68505" y="2687"/>
                </a:lnTo>
                <a:lnTo>
                  <a:pt x="48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537830" y="11007591"/>
            <a:ext cx="90805" cy="114935"/>
          </a:xfrm>
          <a:custGeom>
            <a:avLst/>
            <a:gdLst/>
            <a:ahLst/>
            <a:cxnLst/>
            <a:rect l="l" t="t" r="r" b="b"/>
            <a:pathLst>
              <a:path w="90805" h="114934">
                <a:moveTo>
                  <a:pt x="52387" y="0"/>
                </a:moveTo>
                <a:lnTo>
                  <a:pt x="30453" y="3897"/>
                </a:lnTo>
                <a:lnTo>
                  <a:pt x="13973" y="15170"/>
                </a:lnTo>
                <a:lnTo>
                  <a:pt x="3602" y="33186"/>
                </a:lnTo>
                <a:lnTo>
                  <a:pt x="0" y="57315"/>
                </a:lnTo>
                <a:lnTo>
                  <a:pt x="3606" y="82587"/>
                </a:lnTo>
                <a:lnTo>
                  <a:pt x="14000" y="100480"/>
                </a:lnTo>
                <a:lnTo>
                  <a:pt x="30544" y="111123"/>
                </a:lnTo>
                <a:lnTo>
                  <a:pt x="52603" y="114642"/>
                </a:lnTo>
                <a:lnTo>
                  <a:pt x="64639" y="113606"/>
                </a:lnTo>
                <a:lnTo>
                  <a:pt x="75369" y="111072"/>
                </a:lnTo>
                <a:lnTo>
                  <a:pt x="84159" y="107908"/>
                </a:lnTo>
                <a:lnTo>
                  <a:pt x="90373" y="104978"/>
                </a:lnTo>
                <a:lnTo>
                  <a:pt x="87125" y="92392"/>
                </a:lnTo>
                <a:lnTo>
                  <a:pt x="55079" y="92392"/>
                </a:lnTo>
                <a:lnTo>
                  <a:pt x="44412" y="90421"/>
                </a:lnTo>
                <a:lnTo>
                  <a:pt x="36507" y="84212"/>
                </a:lnTo>
                <a:lnTo>
                  <a:pt x="31596" y="73324"/>
                </a:lnTo>
                <a:lnTo>
                  <a:pt x="29908" y="57315"/>
                </a:lnTo>
                <a:lnTo>
                  <a:pt x="31657" y="41404"/>
                </a:lnTo>
                <a:lnTo>
                  <a:pt x="36652" y="30510"/>
                </a:lnTo>
                <a:lnTo>
                  <a:pt x="44513" y="24252"/>
                </a:lnTo>
                <a:lnTo>
                  <a:pt x="54863" y="22250"/>
                </a:lnTo>
                <a:lnTo>
                  <a:pt x="85076" y="22250"/>
                </a:lnTo>
                <a:lnTo>
                  <a:pt x="90144" y="8991"/>
                </a:lnTo>
                <a:lnTo>
                  <a:pt x="81846" y="5025"/>
                </a:lnTo>
                <a:lnTo>
                  <a:pt x="72785" y="2219"/>
                </a:lnTo>
                <a:lnTo>
                  <a:pt x="62964" y="551"/>
                </a:lnTo>
                <a:lnTo>
                  <a:pt x="52387" y="0"/>
                </a:lnTo>
                <a:close/>
              </a:path>
              <a:path w="90805" h="114934">
                <a:moveTo>
                  <a:pt x="84975" y="84061"/>
                </a:moveTo>
                <a:lnTo>
                  <a:pt x="78879" y="87077"/>
                </a:lnTo>
                <a:lnTo>
                  <a:pt x="71627" y="89750"/>
                </a:lnTo>
                <a:lnTo>
                  <a:pt x="63576" y="91662"/>
                </a:lnTo>
                <a:lnTo>
                  <a:pt x="55079" y="92392"/>
                </a:lnTo>
                <a:lnTo>
                  <a:pt x="87125" y="92392"/>
                </a:lnTo>
                <a:lnTo>
                  <a:pt x="84975" y="84061"/>
                </a:lnTo>
                <a:close/>
              </a:path>
              <a:path w="90805" h="114934">
                <a:moveTo>
                  <a:pt x="85076" y="22250"/>
                </a:moveTo>
                <a:lnTo>
                  <a:pt x="54863" y="22250"/>
                </a:lnTo>
                <a:lnTo>
                  <a:pt x="62153" y="22641"/>
                </a:lnTo>
                <a:lnTo>
                  <a:pt x="69357" y="23855"/>
                </a:lnTo>
                <a:lnTo>
                  <a:pt x="76223" y="25952"/>
                </a:lnTo>
                <a:lnTo>
                  <a:pt x="82499" y="28994"/>
                </a:lnTo>
                <a:lnTo>
                  <a:pt x="85076" y="22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639362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37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14" y="66090"/>
                </a:lnTo>
                <a:lnTo>
                  <a:pt x="12814" y="155105"/>
                </a:lnTo>
                <a:lnTo>
                  <a:pt x="42037" y="155105"/>
                </a:lnTo>
                <a:lnTo>
                  <a:pt x="42037" y="44970"/>
                </a:lnTo>
                <a:close/>
              </a:path>
              <a:path w="42544" h="155575">
                <a:moveTo>
                  <a:pt x="41592" y="0"/>
                </a:moveTo>
                <a:lnTo>
                  <a:pt x="11912" y="0"/>
                </a:lnTo>
                <a:lnTo>
                  <a:pt x="11912" y="26746"/>
                </a:lnTo>
                <a:lnTo>
                  <a:pt x="41592" y="26746"/>
                </a:lnTo>
                <a:lnTo>
                  <a:pt x="41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698454" y="10959934"/>
            <a:ext cx="103505" cy="162560"/>
          </a:xfrm>
          <a:custGeom>
            <a:avLst/>
            <a:gdLst/>
            <a:ahLst/>
            <a:cxnLst/>
            <a:rect l="l" t="t" r="r" b="b"/>
            <a:pathLst>
              <a:path w="103505" h="162559">
                <a:moveTo>
                  <a:pt x="51701" y="47650"/>
                </a:moveTo>
                <a:lnTo>
                  <a:pt x="29398" y="52019"/>
                </a:lnTo>
                <a:lnTo>
                  <a:pt x="13206" y="64060"/>
                </a:lnTo>
                <a:lnTo>
                  <a:pt x="3336" y="82170"/>
                </a:lnTo>
                <a:lnTo>
                  <a:pt x="0" y="104749"/>
                </a:lnTo>
                <a:lnTo>
                  <a:pt x="3431" y="129674"/>
                </a:lnTo>
                <a:lnTo>
                  <a:pt x="13458" y="147685"/>
                </a:lnTo>
                <a:lnTo>
                  <a:pt x="29682" y="158613"/>
                </a:lnTo>
                <a:lnTo>
                  <a:pt x="51701" y="162293"/>
                </a:lnTo>
                <a:lnTo>
                  <a:pt x="73624" y="158581"/>
                </a:lnTo>
                <a:lnTo>
                  <a:pt x="89858" y="147599"/>
                </a:lnTo>
                <a:lnTo>
                  <a:pt x="93709" y="140716"/>
                </a:lnTo>
                <a:lnTo>
                  <a:pt x="51701" y="140716"/>
                </a:lnTo>
                <a:lnTo>
                  <a:pt x="42293" y="138698"/>
                </a:lnTo>
                <a:lnTo>
                  <a:pt x="35625" y="132338"/>
                </a:lnTo>
                <a:lnTo>
                  <a:pt x="31654" y="121176"/>
                </a:lnTo>
                <a:lnTo>
                  <a:pt x="30340" y="104749"/>
                </a:lnTo>
                <a:lnTo>
                  <a:pt x="31749" y="88067"/>
                </a:lnTo>
                <a:lnTo>
                  <a:pt x="35877" y="77011"/>
                </a:lnTo>
                <a:lnTo>
                  <a:pt x="42577" y="70886"/>
                </a:lnTo>
                <a:lnTo>
                  <a:pt x="51701" y="68999"/>
                </a:lnTo>
                <a:lnTo>
                  <a:pt x="92746" y="68999"/>
                </a:lnTo>
                <a:lnTo>
                  <a:pt x="90025" y="64060"/>
                </a:lnTo>
                <a:lnTo>
                  <a:pt x="73812" y="52019"/>
                </a:lnTo>
                <a:lnTo>
                  <a:pt x="51701" y="47650"/>
                </a:lnTo>
                <a:close/>
              </a:path>
              <a:path w="103505" h="162559">
                <a:moveTo>
                  <a:pt x="92746" y="68999"/>
                </a:moveTo>
                <a:lnTo>
                  <a:pt x="51701" y="68999"/>
                </a:lnTo>
                <a:lnTo>
                  <a:pt x="60854" y="70856"/>
                </a:lnTo>
                <a:lnTo>
                  <a:pt x="67629" y="76930"/>
                </a:lnTo>
                <a:lnTo>
                  <a:pt x="71834" y="87976"/>
                </a:lnTo>
                <a:lnTo>
                  <a:pt x="73279" y="104749"/>
                </a:lnTo>
                <a:lnTo>
                  <a:pt x="71931" y="121465"/>
                </a:lnTo>
                <a:lnTo>
                  <a:pt x="67886" y="132595"/>
                </a:lnTo>
                <a:lnTo>
                  <a:pt x="61143" y="138794"/>
                </a:lnTo>
                <a:lnTo>
                  <a:pt x="51701" y="140716"/>
                </a:lnTo>
                <a:lnTo>
                  <a:pt x="93709" y="140716"/>
                </a:lnTo>
                <a:lnTo>
                  <a:pt x="99939" y="129578"/>
                </a:lnTo>
                <a:lnTo>
                  <a:pt x="103403" y="104749"/>
                </a:lnTo>
                <a:lnTo>
                  <a:pt x="100002" y="82170"/>
                </a:lnTo>
                <a:lnTo>
                  <a:pt x="92746" y="68999"/>
                </a:lnTo>
                <a:close/>
              </a:path>
              <a:path w="103505" h="162559">
                <a:moveTo>
                  <a:pt x="78447" y="0"/>
                </a:moveTo>
                <a:lnTo>
                  <a:pt x="21577" y="15963"/>
                </a:lnTo>
                <a:lnTo>
                  <a:pt x="24498" y="32816"/>
                </a:lnTo>
                <a:lnTo>
                  <a:pt x="82270" y="21590"/>
                </a:lnTo>
                <a:lnTo>
                  <a:pt x="784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818563" y="11007586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59" h="112395">
                <a:moveTo>
                  <a:pt x="20243" y="2260"/>
                </a:moveTo>
                <a:lnTo>
                  <a:pt x="0" y="2260"/>
                </a:lnTo>
                <a:lnTo>
                  <a:pt x="0" y="112394"/>
                </a:lnTo>
                <a:lnTo>
                  <a:pt x="29451" y="112394"/>
                </a:lnTo>
                <a:lnTo>
                  <a:pt x="29451" y="29222"/>
                </a:lnTo>
                <a:lnTo>
                  <a:pt x="34632" y="25857"/>
                </a:lnTo>
                <a:lnTo>
                  <a:pt x="41147" y="22478"/>
                </a:lnTo>
                <a:lnTo>
                  <a:pt x="94771" y="22478"/>
                </a:lnTo>
                <a:lnTo>
                  <a:pt x="91023" y="14846"/>
                </a:lnTo>
                <a:lnTo>
                  <a:pt x="24726" y="14846"/>
                </a:lnTo>
                <a:lnTo>
                  <a:pt x="20243" y="2260"/>
                </a:lnTo>
                <a:close/>
              </a:path>
              <a:path w="99059" h="112395">
                <a:moveTo>
                  <a:pt x="94771" y="22478"/>
                </a:moveTo>
                <a:lnTo>
                  <a:pt x="48793" y="22478"/>
                </a:lnTo>
                <a:lnTo>
                  <a:pt x="57573" y="23967"/>
                </a:lnTo>
                <a:lnTo>
                  <a:pt x="63738" y="28490"/>
                </a:lnTo>
                <a:lnTo>
                  <a:pt x="67374" y="36136"/>
                </a:lnTo>
                <a:lnTo>
                  <a:pt x="68567" y="46989"/>
                </a:lnTo>
                <a:lnTo>
                  <a:pt x="68567" y="112394"/>
                </a:lnTo>
                <a:lnTo>
                  <a:pt x="98463" y="112394"/>
                </a:lnTo>
                <a:lnTo>
                  <a:pt x="98463" y="44284"/>
                </a:lnTo>
                <a:lnTo>
                  <a:pt x="96307" y="25604"/>
                </a:lnTo>
                <a:lnTo>
                  <a:pt x="94771" y="22478"/>
                </a:lnTo>
                <a:close/>
              </a:path>
              <a:path w="99059" h="112395">
                <a:moveTo>
                  <a:pt x="59575" y="0"/>
                </a:moveTo>
                <a:lnTo>
                  <a:pt x="48094" y="1274"/>
                </a:lnTo>
                <a:lnTo>
                  <a:pt x="38360" y="4637"/>
                </a:lnTo>
                <a:lnTo>
                  <a:pt x="30522" y="9392"/>
                </a:lnTo>
                <a:lnTo>
                  <a:pt x="24726" y="14846"/>
                </a:lnTo>
                <a:lnTo>
                  <a:pt x="91023" y="14846"/>
                </a:lnTo>
                <a:lnTo>
                  <a:pt x="89473" y="11688"/>
                </a:lnTo>
                <a:lnTo>
                  <a:pt x="77412" y="2999"/>
                </a:lnTo>
                <a:lnTo>
                  <a:pt x="59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954478" y="317500"/>
            <a:ext cx="544830" cy="543560"/>
          </a:xfrm>
          <a:custGeom>
            <a:avLst/>
            <a:gdLst/>
            <a:ahLst/>
            <a:cxnLst/>
            <a:rect l="l" t="t" r="r" b="b"/>
            <a:pathLst>
              <a:path w="544829" h="543560">
                <a:moveTo>
                  <a:pt x="272186" y="0"/>
                </a:moveTo>
                <a:lnTo>
                  <a:pt x="223262" y="4385"/>
                </a:lnTo>
                <a:lnTo>
                  <a:pt x="177214" y="17028"/>
                </a:lnTo>
                <a:lnTo>
                  <a:pt x="134811" y="37160"/>
                </a:lnTo>
                <a:lnTo>
                  <a:pt x="96823" y="64014"/>
                </a:lnTo>
                <a:lnTo>
                  <a:pt x="64017" y="96820"/>
                </a:lnTo>
                <a:lnTo>
                  <a:pt x="37163" y="134810"/>
                </a:lnTo>
                <a:lnTo>
                  <a:pt x="17029" y="177215"/>
                </a:lnTo>
                <a:lnTo>
                  <a:pt x="4385" y="223268"/>
                </a:lnTo>
                <a:lnTo>
                  <a:pt x="0" y="272199"/>
                </a:lnTo>
                <a:lnTo>
                  <a:pt x="3938" y="318585"/>
                </a:lnTo>
                <a:lnTo>
                  <a:pt x="15317" y="362423"/>
                </a:lnTo>
                <a:lnTo>
                  <a:pt x="33485" y="403063"/>
                </a:lnTo>
                <a:lnTo>
                  <a:pt x="57789" y="439853"/>
                </a:lnTo>
                <a:lnTo>
                  <a:pt x="87575" y="472142"/>
                </a:lnTo>
                <a:lnTo>
                  <a:pt x="122190" y="499279"/>
                </a:lnTo>
                <a:lnTo>
                  <a:pt x="160983" y="520613"/>
                </a:lnTo>
                <a:lnTo>
                  <a:pt x="203300" y="535493"/>
                </a:lnTo>
                <a:lnTo>
                  <a:pt x="248488" y="543267"/>
                </a:lnTo>
                <a:lnTo>
                  <a:pt x="256032" y="432854"/>
                </a:lnTo>
                <a:lnTo>
                  <a:pt x="256908" y="355511"/>
                </a:lnTo>
                <a:lnTo>
                  <a:pt x="146824" y="332536"/>
                </a:lnTo>
                <a:lnTo>
                  <a:pt x="88874" y="236639"/>
                </a:lnTo>
                <a:lnTo>
                  <a:pt x="200574" y="236639"/>
                </a:lnTo>
                <a:lnTo>
                  <a:pt x="156870" y="193421"/>
                </a:lnTo>
                <a:lnTo>
                  <a:pt x="137604" y="96240"/>
                </a:lnTo>
                <a:lnTo>
                  <a:pt x="259813" y="96240"/>
                </a:lnTo>
                <a:lnTo>
                  <a:pt x="260337" y="49580"/>
                </a:lnTo>
                <a:lnTo>
                  <a:pt x="396894" y="49580"/>
                </a:lnTo>
                <a:lnTo>
                  <a:pt x="400824" y="46609"/>
                </a:lnTo>
                <a:lnTo>
                  <a:pt x="422932" y="46609"/>
                </a:lnTo>
                <a:lnTo>
                  <a:pt x="409566" y="37160"/>
                </a:lnTo>
                <a:lnTo>
                  <a:pt x="367163" y="17028"/>
                </a:lnTo>
                <a:lnTo>
                  <a:pt x="321113" y="4385"/>
                </a:lnTo>
                <a:lnTo>
                  <a:pt x="272186" y="0"/>
                </a:lnTo>
                <a:close/>
              </a:path>
              <a:path w="544829" h="543560">
                <a:moveTo>
                  <a:pt x="534830" y="204482"/>
                </a:moveTo>
                <a:lnTo>
                  <a:pt x="419201" y="204482"/>
                </a:lnTo>
                <a:lnTo>
                  <a:pt x="395173" y="271780"/>
                </a:lnTo>
                <a:lnTo>
                  <a:pt x="341337" y="311937"/>
                </a:lnTo>
                <a:lnTo>
                  <a:pt x="278371" y="332016"/>
                </a:lnTo>
                <a:lnTo>
                  <a:pt x="285165" y="438137"/>
                </a:lnTo>
                <a:lnTo>
                  <a:pt x="298843" y="543001"/>
                </a:lnTo>
                <a:lnTo>
                  <a:pt x="343579" y="534883"/>
                </a:lnTo>
                <a:lnTo>
                  <a:pt x="385423" y="519743"/>
                </a:lnTo>
                <a:lnTo>
                  <a:pt x="423760" y="498270"/>
                </a:lnTo>
                <a:lnTo>
                  <a:pt x="457952" y="471103"/>
                </a:lnTo>
                <a:lnTo>
                  <a:pt x="487360" y="438880"/>
                </a:lnTo>
                <a:lnTo>
                  <a:pt x="511344" y="402240"/>
                </a:lnTo>
                <a:lnTo>
                  <a:pt x="529267" y="361820"/>
                </a:lnTo>
                <a:lnTo>
                  <a:pt x="540490" y="318260"/>
                </a:lnTo>
                <a:lnTo>
                  <a:pt x="544372" y="272199"/>
                </a:lnTo>
                <a:lnTo>
                  <a:pt x="539987" y="223268"/>
                </a:lnTo>
                <a:lnTo>
                  <a:pt x="534830" y="204482"/>
                </a:lnTo>
                <a:close/>
              </a:path>
              <a:path w="544829" h="543560">
                <a:moveTo>
                  <a:pt x="200574" y="236639"/>
                </a:moveTo>
                <a:lnTo>
                  <a:pt x="88874" y="236639"/>
                </a:lnTo>
                <a:lnTo>
                  <a:pt x="188353" y="268960"/>
                </a:lnTo>
                <a:lnTo>
                  <a:pt x="256908" y="354012"/>
                </a:lnTo>
                <a:lnTo>
                  <a:pt x="257949" y="262763"/>
                </a:lnTo>
                <a:lnTo>
                  <a:pt x="208280" y="244259"/>
                </a:lnTo>
                <a:lnTo>
                  <a:pt x="200574" y="236639"/>
                </a:lnTo>
                <a:close/>
              </a:path>
              <a:path w="544829" h="543560">
                <a:moveTo>
                  <a:pt x="422932" y="46609"/>
                </a:moveTo>
                <a:lnTo>
                  <a:pt x="400824" y="46609"/>
                </a:lnTo>
                <a:lnTo>
                  <a:pt x="380771" y="149745"/>
                </a:lnTo>
                <a:lnTo>
                  <a:pt x="272326" y="237248"/>
                </a:lnTo>
                <a:lnTo>
                  <a:pt x="278193" y="329247"/>
                </a:lnTo>
                <a:lnTo>
                  <a:pt x="309626" y="248488"/>
                </a:lnTo>
                <a:lnTo>
                  <a:pt x="419201" y="204482"/>
                </a:lnTo>
                <a:lnTo>
                  <a:pt x="534830" y="204482"/>
                </a:lnTo>
                <a:lnTo>
                  <a:pt x="527344" y="177215"/>
                </a:lnTo>
                <a:lnTo>
                  <a:pt x="507212" y="134810"/>
                </a:lnTo>
                <a:lnTo>
                  <a:pt x="480359" y="96820"/>
                </a:lnTo>
                <a:lnTo>
                  <a:pt x="447554" y="64014"/>
                </a:lnTo>
                <a:lnTo>
                  <a:pt x="422932" y="46609"/>
                </a:lnTo>
                <a:close/>
              </a:path>
              <a:path w="544829" h="543560">
                <a:moveTo>
                  <a:pt x="259813" y="96240"/>
                </a:moveTo>
                <a:lnTo>
                  <a:pt x="137604" y="96240"/>
                </a:lnTo>
                <a:lnTo>
                  <a:pt x="208216" y="129374"/>
                </a:lnTo>
                <a:lnTo>
                  <a:pt x="247523" y="183261"/>
                </a:lnTo>
                <a:lnTo>
                  <a:pt x="251236" y="212490"/>
                </a:lnTo>
                <a:lnTo>
                  <a:pt x="253565" y="230119"/>
                </a:lnTo>
                <a:lnTo>
                  <a:pt x="255488" y="243245"/>
                </a:lnTo>
                <a:lnTo>
                  <a:pt x="257987" y="258965"/>
                </a:lnTo>
                <a:lnTo>
                  <a:pt x="259813" y="96240"/>
                </a:lnTo>
                <a:close/>
              </a:path>
              <a:path w="544829" h="543560">
                <a:moveTo>
                  <a:pt x="396894" y="49580"/>
                </a:moveTo>
                <a:lnTo>
                  <a:pt x="260337" y="49580"/>
                </a:lnTo>
                <a:lnTo>
                  <a:pt x="272110" y="234099"/>
                </a:lnTo>
                <a:lnTo>
                  <a:pt x="291261" y="129463"/>
                </a:lnTo>
                <a:lnTo>
                  <a:pt x="396894" y="49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231420" y="600494"/>
            <a:ext cx="130810" cy="49530"/>
          </a:xfrm>
          <a:custGeom>
            <a:avLst/>
            <a:gdLst/>
            <a:ahLst/>
            <a:cxnLst/>
            <a:rect l="l" t="t" r="r" b="b"/>
            <a:pathLst>
              <a:path w="130809" h="49529">
                <a:moveTo>
                  <a:pt x="130200" y="0"/>
                </a:moveTo>
                <a:lnTo>
                  <a:pt x="43560" y="2146"/>
                </a:lnTo>
                <a:lnTo>
                  <a:pt x="0" y="49479"/>
                </a:lnTo>
                <a:lnTo>
                  <a:pt x="92227" y="48602"/>
                </a:lnTo>
                <a:lnTo>
                  <a:pt x="95035" y="45008"/>
                </a:lnTo>
                <a:lnTo>
                  <a:pt x="11290" y="45008"/>
                </a:lnTo>
                <a:lnTo>
                  <a:pt x="52120" y="10591"/>
                </a:lnTo>
                <a:lnTo>
                  <a:pt x="108229" y="8724"/>
                </a:lnTo>
                <a:lnTo>
                  <a:pt x="123383" y="8724"/>
                </a:lnTo>
                <a:lnTo>
                  <a:pt x="130200" y="0"/>
                </a:lnTo>
                <a:close/>
              </a:path>
              <a:path w="130809" h="49529">
                <a:moveTo>
                  <a:pt x="123383" y="8724"/>
                </a:moveTo>
                <a:lnTo>
                  <a:pt x="108229" y="8724"/>
                </a:lnTo>
                <a:lnTo>
                  <a:pt x="86296" y="35813"/>
                </a:lnTo>
                <a:lnTo>
                  <a:pt x="11290" y="45008"/>
                </a:lnTo>
                <a:lnTo>
                  <a:pt x="95035" y="45008"/>
                </a:lnTo>
                <a:lnTo>
                  <a:pt x="123383" y="8724"/>
                </a:lnTo>
                <a:close/>
              </a:path>
            </a:pathLst>
          </a:custGeom>
          <a:solidFill>
            <a:srgbClr val="7AC3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149646" y="456131"/>
            <a:ext cx="63500" cy="124460"/>
          </a:xfrm>
          <a:custGeom>
            <a:avLst/>
            <a:gdLst/>
            <a:ahLst/>
            <a:cxnLst/>
            <a:rect l="l" t="t" r="r" b="b"/>
            <a:pathLst>
              <a:path w="63500" h="124459">
                <a:moveTo>
                  <a:pt x="0" y="0"/>
                </a:moveTo>
                <a:lnTo>
                  <a:pt x="11747" y="86169"/>
                </a:lnTo>
                <a:lnTo>
                  <a:pt x="63474" y="124396"/>
                </a:lnTo>
                <a:lnTo>
                  <a:pt x="62209" y="113652"/>
                </a:lnTo>
                <a:lnTo>
                  <a:pt x="57810" y="113652"/>
                </a:lnTo>
                <a:lnTo>
                  <a:pt x="18059" y="77304"/>
                </a:lnTo>
                <a:lnTo>
                  <a:pt x="10972" y="18592"/>
                </a:lnTo>
                <a:lnTo>
                  <a:pt x="29876" y="18592"/>
                </a:lnTo>
                <a:lnTo>
                  <a:pt x="0" y="0"/>
                </a:lnTo>
                <a:close/>
              </a:path>
              <a:path w="63500" h="124459">
                <a:moveTo>
                  <a:pt x="29876" y="18592"/>
                </a:moveTo>
                <a:lnTo>
                  <a:pt x="10972" y="18592"/>
                </a:lnTo>
                <a:lnTo>
                  <a:pt x="43014" y="43522"/>
                </a:lnTo>
                <a:lnTo>
                  <a:pt x="57810" y="113652"/>
                </a:lnTo>
                <a:lnTo>
                  <a:pt x="62209" y="113652"/>
                </a:lnTo>
                <a:lnTo>
                  <a:pt x="52692" y="32791"/>
                </a:lnTo>
                <a:lnTo>
                  <a:pt x="29876" y="18592"/>
                </a:lnTo>
                <a:close/>
              </a:path>
            </a:pathLst>
          </a:custGeom>
          <a:solidFill>
            <a:srgbClr val="6FC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225880" y="450476"/>
            <a:ext cx="102870" cy="105410"/>
          </a:xfrm>
          <a:custGeom>
            <a:avLst/>
            <a:gdLst/>
            <a:ahLst/>
            <a:cxnLst/>
            <a:rect l="l" t="t" r="r" b="b"/>
            <a:pathLst>
              <a:path w="102870" h="105409">
                <a:moveTo>
                  <a:pt x="102590" y="0"/>
                </a:moveTo>
                <a:lnTo>
                  <a:pt x="22542" y="41401"/>
                </a:lnTo>
                <a:lnTo>
                  <a:pt x="0" y="105016"/>
                </a:lnTo>
                <a:lnTo>
                  <a:pt x="17026" y="100215"/>
                </a:lnTo>
                <a:lnTo>
                  <a:pt x="5537" y="100215"/>
                </a:lnTo>
                <a:lnTo>
                  <a:pt x="31483" y="49491"/>
                </a:lnTo>
                <a:lnTo>
                  <a:pt x="88607" y="16255"/>
                </a:lnTo>
                <a:lnTo>
                  <a:pt x="98280" y="16255"/>
                </a:lnTo>
                <a:lnTo>
                  <a:pt x="102590" y="0"/>
                </a:lnTo>
                <a:close/>
              </a:path>
              <a:path w="102870" h="105409">
                <a:moveTo>
                  <a:pt x="98280" y="16255"/>
                </a:moveTo>
                <a:lnTo>
                  <a:pt x="88607" y="16255"/>
                </a:lnTo>
                <a:lnTo>
                  <a:pt x="73786" y="50774"/>
                </a:lnTo>
                <a:lnTo>
                  <a:pt x="45211" y="83311"/>
                </a:lnTo>
                <a:lnTo>
                  <a:pt x="5537" y="100215"/>
                </a:lnTo>
                <a:lnTo>
                  <a:pt x="17026" y="100215"/>
                </a:lnTo>
                <a:lnTo>
                  <a:pt x="49098" y="91173"/>
                </a:lnTo>
                <a:lnTo>
                  <a:pt x="88074" y="54749"/>
                </a:lnTo>
                <a:lnTo>
                  <a:pt x="98280" y="16255"/>
                </a:lnTo>
                <a:close/>
              </a:path>
            </a:pathLst>
          </a:custGeom>
          <a:solidFill>
            <a:srgbClr val="6C9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119054" y="550625"/>
            <a:ext cx="93980" cy="123189"/>
          </a:xfrm>
          <a:custGeom>
            <a:avLst/>
            <a:gdLst/>
            <a:ahLst/>
            <a:cxnLst/>
            <a:rect l="l" t="t" r="r" b="b"/>
            <a:pathLst>
              <a:path w="93979" h="123190">
                <a:moveTo>
                  <a:pt x="0" y="0"/>
                </a:moveTo>
                <a:lnTo>
                  <a:pt x="8470" y="68529"/>
                </a:lnTo>
                <a:lnTo>
                  <a:pt x="43967" y="103898"/>
                </a:lnTo>
                <a:lnTo>
                  <a:pt x="93535" y="122694"/>
                </a:lnTo>
                <a:lnTo>
                  <a:pt x="91952" y="115493"/>
                </a:lnTo>
                <a:lnTo>
                  <a:pt x="87693" y="115493"/>
                </a:lnTo>
                <a:lnTo>
                  <a:pt x="50101" y="96761"/>
                </a:lnTo>
                <a:lnTo>
                  <a:pt x="19646" y="62217"/>
                </a:lnTo>
                <a:lnTo>
                  <a:pt x="13157" y="20802"/>
                </a:lnTo>
                <a:lnTo>
                  <a:pt x="32840" y="20802"/>
                </a:lnTo>
                <a:lnTo>
                  <a:pt x="0" y="0"/>
                </a:lnTo>
                <a:close/>
              </a:path>
              <a:path w="93979" h="123190">
                <a:moveTo>
                  <a:pt x="32840" y="20802"/>
                </a:moveTo>
                <a:lnTo>
                  <a:pt x="13157" y="20802"/>
                </a:lnTo>
                <a:lnTo>
                  <a:pt x="68999" y="59804"/>
                </a:lnTo>
                <a:lnTo>
                  <a:pt x="87693" y="115493"/>
                </a:lnTo>
                <a:lnTo>
                  <a:pt x="91952" y="115493"/>
                </a:lnTo>
                <a:lnTo>
                  <a:pt x="77330" y="48983"/>
                </a:lnTo>
                <a:lnTo>
                  <a:pt x="32840" y="20802"/>
                </a:lnTo>
                <a:close/>
              </a:path>
            </a:pathLst>
          </a:custGeom>
          <a:solidFill>
            <a:srgbClr val="E0E3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572183" y="383890"/>
            <a:ext cx="120650" cy="206375"/>
          </a:xfrm>
          <a:custGeom>
            <a:avLst/>
            <a:gdLst/>
            <a:ahLst/>
            <a:cxnLst/>
            <a:rect l="l" t="t" r="r" b="b"/>
            <a:pathLst>
              <a:path w="120650" h="206375">
                <a:moveTo>
                  <a:pt x="47358" y="0"/>
                </a:moveTo>
                <a:lnTo>
                  <a:pt x="0" y="0"/>
                </a:lnTo>
                <a:lnTo>
                  <a:pt x="0" y="206222"/>
                </a:lnTo>
                <a:lnTo>
                  <a:pt x="14236" y="206222"/>
                </a:lnTo>
                <a:lnTo>
                  <a:pt x="14236" y="119583"/>
                </a:lnTo>
                <a:lnTo>
                  <a:pt x="52298" y="119583"/>
                </a:lnTo>
                <a:lnTo>
                  <a:pt x="56362" y="119278"/>
                </a:lnTo>
                <a:lnTo>
                  <a:pt x="59855" y="118973"/>
                </a:lnTo>
                <a:lnTo>
                  <a:pt x="76218" y="118973"/>
                </a:lnTo>
                <a:lnTo>
                  <a:pt x="74371" y="115316"/>
                </a:lnTo>
                <a:lnTo>
                  <a:pt x="90700" y="106776"/>
                </a:lnTo>
                <a:lnTo>
                  <a:pt x="91359" y="106159"/>
                </a:lnTo>
                <a:lnTo>
                  <a:pt x="14236" y="106159"/>
                </a:lnTo>
                <a:lnTo>
                  <a:pt x="14236" y="12814"/>
                </a:lnTo>
                <a:lnTo>
                  <a:pt x="94778" y="12814"/>
                </a:lnTo>
                <a:lnTo>
                  <a:pt x="73914" y="3131"/>
                </a:lnTo>
                <a:lnTo>
                  <a:pt x="47358" y="0"/>
                </a:lnTo>
                <a:close/>
              </a:path>
              <a:path w="120650" h="206375">
                <a:moveTo>
                  <a:pt x="76218" y="118973"/>
                </a:moveTo>
                <a:lnTo>
                  <a:pt x="59855" y="118973"/>
                </a:lnTo>
                <a:lnTo>
                  <a:pt x="103136" y="206222"/>
                </a:lnTo>
                <a:lnTo>
                  <a:pt x="120281" y="206222"/>
                </a:lnTo>
                <a:lnTo>
                  <a:pt x="76218" y="118973"/>
                </a:lnTo>
                <a:close/>
              </a:path>
              <a:path w="120650" h="206375">
                <a:moveTo>
                  <a:pt x="94778" y="12814"/>
                </a:moveTo>
                <a:lnTo>
                  <a:pt x="45618" y="12814"/>
                </a:lnTo>
                <a:lnTo>
                  <a:pt x="68319" y="15288"/>
                </a:lnTo>
                <a:lnTo>
                  <a:pt x="85412" y="23225"/>
                </a:lnTo>
                <a:lnTo>
                  <a:pt x="96187" y="37395"/>
                </a:lnTo>
                <a:lnTo>
                  <a:pt x="99936" y="58572"/>
                </a:lnTo>
                <a:lnTo>
                  <a:pt x="96141" y="79391"/>
                </a:lnTo>
                <a:lnTo>
                  <a:pt x="85266" y="94262"/>
                </a:lnTo>
                <a:lnTo>
                  <a:pt x="68073" y="103185"/>
                </a:lnTo>
                <a:lnTo>
                  <a:pt x="45326" y="106159"/>
                </a:lnTo>
                <a:lnTo>
                  <a:pt x="91359" y="106159"/>
                </a:lnTo>
                <a:lnTo>
                  <a:pt x="103681" y="94607"/>
                </a:lnTo>
                <a:lnTo>
                  <a:pt x="112249" y="78377"/>
                </a:lnTo>
                <a:lnTo>
                  <a:pt x="115341" y="57658"/>
                </a:lnTo>
                <a:lnTo>
                  <a:pt x="110030" y="31016"/>
                </a:lnTo>
                <a:lnTo>
                  <a:pt x="95513" y="13155"/>
                </a:lnTo>
                <a:lnTo>
                  <a:pt x="94778" y="12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704079" y="437574"/>
            <a:ext cx="113664" cy="155575"/>
          </a:xfrm>
          <a:custGeom>
            <a:avLst/>
            <a:gdLst/>
            <a:ahLst/>
            <a:cxnLst/>
            <a:rect l="l" t="t" r="r" b="b"/>
            <a:pathLst>
              <a:path w="113665" h="155575">
                <a:moveTo>
                  <a:pt x="58686" y="0"/>
                </a:moveTo>
                <a:lnTo>
                  <a:pt x="33952" y="5186"/>
                </a:lnTo>
                <a:lnTo>
                  <a:pt x="15508" y="20212"/>
                </a:lnTo>
                <a:lnTo>
                  <a:pt x="3981" y="44276"/>
                </a:lnTo>
                <a:lnTo>
                  <a:pt x="0" y="76580"/>
                </a:lnTo>
                <a:lnTo>
                  <a:pt x="4571" y="111058"/>
                </a:lnTo>
                <a:lnTo>
                  <a:pt x="17394" y="135758"/>
                </a:lnTo>
                <a:lnTo>
                  <a:pt x="37134" y="150620"/>
                </a:lnTo>
                <a:lnTo>
                  <a:pt x="62458" y="155587"/>
                </a:lnTo>
                <a:lnTo>
                  <a:pt x="77680" y="153939"/>
                </a:lnTo>
                <a:lnTo>
                  <a:pt x="91406" y="149718"/>
                </a:lnTo>
                <a:lnTo>
                  <a:pt x="103444" y="144009"/>
                </a:lnTo>
                <a:lnTo>
                  <a:pt x="103978" y="143687"/>
                </a:lnTo>
                <a:lnTo>
                  <a:pt x="63334" y="143687"/>
                </a:lnTo>
                <a:lnTo>
                  <a:pt x="43482" y="140151"/>
                </a:lnTo>
                <a:lnTo>
                  <a:pt x="27852" y="129122"/>
                </a:lnTo>
                <a:lnTo>
                  <a:pt x="17616" y="109971"/>
                </a:lnTo>
                <a:lnTo>
                  <a:pt x="13944" y="82067"/>
                </a:lnTo>
                <a:lnTo>
                  <a:pt x="113601" y="82067"/>
                </a:lnTo>
                <a:lnTo>
                  <a:pt x="113601" y="71386"/>
                </a:lnTo>
                <a:lnTo>
                  <a:pt x="113459" y="70167"/>
                </a:lnTo>
                <a:lnTo>
                  <a:pt x="13944" y="70167"/>
                </a:lnTo>
                <a:lnTo>
                  <a:pt x="16428" y="48660"/>
                </a:lnTo>
                <a:lnTo>
                  <a:pt x="24223" y="29898"/>
                </a:lnTo>
                <a:lnTo>
                  <a:pt x="37845" y="16628"/>
                </a:lnTo>
                <a:lnTo>
                  <a:pt x="57810" y="11595"/>
                </a:lnTo>
                <a:lnTo>
                  <a:pt x="89766" y="11595"/>
                </a:lnTo>
                <a:lnTo>
                  <a:pt x="83570" y="5878"/>
                </a:lnTo>
                <a:lnTo>
                  <a:pt x="58686" y="0"/>
                </a:lnTo>
                <a:close/>
              </a:path>
              <a:path w="113665" h="155575">
                <a:moveTo>
                  <a:pt x="108953" y="126911"/>
                </a:moveTo>
                <a:lnTo>
                  <a:pt x="101127" y="132109"/>
                </a:lnTo>
                <a:lnTo>
                  <a:pt x="90606" y="137590"/>
                </a:lnTo>
                <a:lnTo>
                  <a:pt x="77854" y="141925"/>
                </a:lnTo>
                <a:lnTo>
                  <a:pt x="63334" y="143687"/>
                </a:lnTo>
                <a:lnTo>
                  <a:pt x="103978" y="143687"/>
                </a:lnTo>
                <a:lnTo>
                  <a:pt x="113601" y="137896"/>
                </a:lnTo>
                <a:lnTo>
                  <a:pt x="108953" y="126911"/>
                </a:lnTo>
                <a:close/>
              </a:path>
              <a:path w="113665" h="155575">
                <a:moveTo>
                  <a:pt x="89766" y="11595"/>
                </a:moveTo>
                <a:lnTo>
                  <a:pt x="57810" y="11595"/>
                </a:lnTo>
                <a:lnTo>
                  <a:pt x="77834" y="16628"/>
                </a:lnTo>
                <a:lnTo>
                  <a:pt x="90720" y="29898"/>
                </a:lnTo>
                <a:lnTo>
                  <a:pt x="97613" y="48660"/>
                </a:lnTo>
                <a:lnTo>
                  <a:pt x="99656" y="70167"/>
                </a:lnTo>
                <a:lnTo>
                  <a:pt x="113459" y="70167"/>
                </a:lnTo>
                <a:lnTo>
                  <a:pt x="110455" y="44405"/>
                </a:lnTo>
                <a:lnTo>
                  <a:pt x="100636" y="21624"/>
                </a:lnTo>
                <a:lnTo>
                  <a:pt x="89766" y="11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828706" y="374430"/>
            <a:ext cx="88900" cy="215900"/>
          </a:xfrm>
          <a:custGeom>
            <a:avLst/>
            <a:gdLst/>
            <a:ahLst/>
            <a:cxnLst/>
            <a:rect l="l" t="t" r="r" b="b"/>
            <a:pathLst>
              <a:path w="88900" h="215900">
                <a:moveTo>
                  <a:pt x="38353" y="78397"/>
                </a:moveTo>
                <a:lnTo>
                  <a:pt x="23825" y="78397"/>
                </a:lnTo>
                <a:lnTo>
                  <a:pt x="23825" y="215684"/>
                </a:lnTo>
                <a:lnTo>
                  <a:pt x="38353" y="215684"/>
                </a:lnTo>
                <a:lnTo>
                  <a:pt x="38353" y="78397"/>
                </a:lnTo>
                <a:close/>
              </a:path>
              <a:path w="88900" h="215900">
                <a:moveTo>
                  <a:pt x="72351" y="66205"/>
                </a:moveTo>
                <a:lnTo>
                  <a:pt x="0" y="66205"/>
                </a:lnTo>
                <a:lnTo>
                  <a:pt x="0" y="78397"/>
                </a:lnTo>
                <a:lnTo>
                  <a:pt x="72351" y="78397"/>
                </a:lnTo>
                <a:lnTo>
                  <a:pt x="72351" y="66205"/>
                </a:lnTo>
                <a:close/>
              </a:path>
              <a:path w="88900" h="215900">
                <a:moveTo>
                  <a:pt x="74383" y="0"/>
                </a:moveTo>
                <a:lnTo>
                  <a:pt x="67690" y="0"/>
                </a:lnTo>
                <a:lnTo>
                  <a:pt x="48460" y="3431"/>
                </a:lnTo>
                <a:lnTo>
                  <a:pt x="34756" y="13498"/>
                </a:lnTo>
                <a:lnTo>
                  <a:pt x="26553" y="29859"/>
                </a:lnTo>
                <a:lnTo>
                  <a:pt x="23825" y="52171"/>
                </a:lnTo>
                <a:lnTo>
                  <a:pt x="23825" y="66205"/>
                </a:lnTo>
                <a:lnTo>
                  <a:pt x="38353" y="66205"/>
                </a:lnTo>
                <a:lnTo>
                  <a:pt x="38463" y="52171"/>
                </a:lnTo>
                <a:lnTo>
                  <a:pt x="39973" y="35419"/>
                </a:lnTo>
                <a:lnTo>
                  <a:pt x="45215" y="22653"/>
                </a:lnTo>
                <a:lnTo>
                  <a:pt x="54652" y="15036"/>
                </a:lnTo>
                <a:lnTo>
                  <a:pt x="68859" y="12509"/>
                </a:lnTo>
                <a:lnTo>
                  <a:pt x="87714" y="12509"/>
                </a:lnTo>
                <a:lnTo>
                  <a:pt x="88620" y="3048"/>
                </a:lnTo>
                <a:lnTo>
                  <a:pt x="81064" y="914"/>
                </a:lnTo>
                <a:lnTo>
                  <a:pt x="74383" y="0"/>
                </a:lnTo>
                <a:close/>
              </a:path>
              <a:path w="88900" h="215900">
                <a:moveTo>
                  <a:pt x="87714" y="12509"/>
                </a:moveTo>
                <a:lnTo>
                  <a:pt x="75247" y="12509"/>
                </a:lnTo>
                <a:lnTo>
                  <a:pt x="83096" y="13728"/>
                </a:lnTo>
                <a:lnTo>
                  <a:pt x="87452" y="15252"/>
                </a:lnTo>
                <a:lnTo>
                  <a:pt x="87714" y="12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909762" y="437577"/>
            <a:ext cx="116205" cy="155575"/>
          </a:xfrm>
          <a:custGeom>
            <a:avLst/>
            <a:gdLst/>
            <a:ahLst/>
            <a:cxnLst/>
            <a:rect l="l" t="t" r="r" b="b"/>
            <a:pathLst>
              <a:path w="116205" h="155575">
                <a:moveTo>
                  <a:pt x="57823" y="0"/>
                </a:moveTo>
                <a:lnTo>
                  <a:pt x="31996" y="5924"/>
                </a:lnTo>
                <a:lnTo>
                  <a:pt x="13985" y="22229"/>
                </a:lnTo>
                <a:lnTo>
                  <a:pt x="3437" y="46714"/>
                </a:lnTo>
                <a:lnTo>
                  <a:pt x="0" y="77177"/>
                </a:lnTo>
                <a:lnTo>
                  <a:pt x="3886" y="110924"/>
                </a:lnTo>
                <a:lnTo>
                  <a:pt x="15181" y="135489"/>
                </a:lnTo>
                <a:lnTo>
                  <a:pt x="33341" y="150501"/>
                </a:lnTo>
                <a:lnTo>
                  <a:pt x="57823" y="155587"/>
                </a:lnTo>
                <a:lnTo>
                  <a:pt x="82024" y="150415"/>
                </a:lnTo>
                <a:lnTo>
                  <a:pt x="89821" y="143992"/>
                </a:lnTo>
                <a:lnTo>
                  <a:pt x="57823" y="143992"/>
                </a:lnTo>
                <a:lnTo>
                  <a:pt x="37039" y="138873"/>
                </a:lnTo>
                <a:lnTo>
                  <a:pt x="23609" y="124772"/>
                </a:lnTo>
                <a:lnTo>
                  <a:pt x="16389" y="103578"/>
                </a:lnTo>
                <a:lnTo>
                  <a:pt x="14236" y="77177"/>
                </a:lnTo>
                <a:lnTo>
                  <a:pt x="16675" y="50460"/>
                </a:lnTo>
                <a:lnTo>
                  <a:pt x="24371" y="29746"/>
                </a:lnTo>
                <a:lnTo>
                  <a:pt x="37896" y="16352"/>
                </a:lnTo>
                <a:lnTo>
                  <a:pt x="57823" y="11595"/>
                </a:lnTo>
                <a:lnTo>
                  <a:pt x="89477" y="11595"/>
                </a:lnTo>
                <a:lnTo>
                  <a:pt x="82881" y="5795"/>
                </a:lnTo>
                <a:lnTo>
                  <a:pt x="57823" y="0"/>
                </a:lnTo>
                <a:close/>
              </a:path>
              <a:path w="116205" h="155575">
                <a:moveTo>
                  <a:pt x="89477" y="11595"/>
                </a:moveTo>
                <a:lnTo>
                  <a:pt x="57823" y="11595"/>
                </a:lnTo>
                <a:lnTo>
                  <a:pt x="77546" y="16180"/>
                </a:lnTo>
                <a:lnTo>
                  <a:pt x="91195" y="29289"/>
                </a:lnTo>
                <a:lnTo>
                  <a:pt x="99124" y="49946"/>
                </a:lnTo>
                <a:lnTo>
                  <a:pt x="101688" y="77177"/>
                </a:lnTo>
                <a:lnTo>
                  <a:pt x="99328" y="105378"/>
                </a:lnTo>
                <a:lnTo>
                  <a:pt x="91738" y="126372"/>
                </a:lnTo>
                <a:lnTo>
                  <a:pt x="78157" y="139473"/>
                </a:lnTo>
                <a:lnTo>
                  <a:pt x="57823" y="143992"/>
                </a:lnTo>
                <a:lnTo>
                  <a:pt x="89821" y="143992"/>
                </a:lnTo>
                <a:lnTo>
                  <a:pt x="100422" y="135261"/>
                </a:lnTo>
                <a:lnTo>
                  <a:pt x="112119" y="110667"/>
                </a:lnTo>
                <a:lnTo>
                  <a:pt x="116217" y="77177"/>
                </a:lnTo>
                <a:lnTo>
                  <a:pt x="112404" y="46329"/>
                </a:lnTo>
                <a:lnTo>
                  <a:pt x="101184" y="21886"/>
                </a:lnTo>
                <a:lnTo>
                  <a:pt x="89477" y="11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052702" y="438494"/>
            <a:ext cx="69850" cy="151765"/>
          </a:xfrm>
          <a:custGeom>
            <a:avLst/>
            <a:gdLst/>
            <a:ahLst/>
            <a:cxnLst/>
            <a:rect l="l" t="t" r="r" b="b"/>
            <a:pathLst>
              <a:path w="69850" h="151765">
                <a:moveTo>
                  <a:pt x="9296" y="2133"/>
                </a:moveTo>
                <a:lnTo>
                  <a:pt x="0" y="2133"/>
                </a:lnTo>
                <a:lnTo>
                  <a:pt x="0" y="151625"/>
                </a:lnTo>
                <a:lnTo>
                  <a:pt x="14236" y="151625"/>
                </a:lnTo>
                <a:lnTo>
                  <a:pt x="14236" y="32029"/>
                </a:lnTo>
                <a:lnTo>
                  <a:pt x="21040" y="25164"/>
                </a:lnTo>
                <a:lnTo>
                  <a:pt x="27292" y="20434"/>
                </a:lnTo>
                <a:lnTo>
                  <a:pt x="13081" y="20434"/>
                </a:lnTo>
                <a:lnTo>
                  <a:pt x="9296" y="2133"/>
                </a:lnTo>
                <a:close/>
              </a:path>
              <a:path w="69850" h="151765">
                <a:moveTo>
                  <a:pt x="62750" y="0"/>
                </a:moveTo>
                <a:lnTo>
                  <a:pt x="50838" y="0"/>
                </a:lnTo>
                <a:lnTo>
                  <a:pt x="38116" y="2078"/>
                </a:lnTo>
                <a:lnTo>
                  <a:pt x="27492" y="7245"/>
                </a:lnTo>
                <a:lnTo>
                  <a:pt x="19101" y="13898"/>
                </a:lnTo>
                <a:lnTo>
                  <a:pt x="13081" y="20434"/>
                </a:lnTo>
                <a:lnTo>
                  <a:pt x="27292" y="20434"/>
                </a:lnTo>
                <a:lnTo>
                  <a:pt x="29203" y="18988"/>
                </a:lnTo>
                <a:lnTo>
                  <a:pt x="38671" y="14528"/>
                </a:lnTo>
                <a:lnTo>
                  <a:pt x="49390" y="12814"/>
                </a:lnTo>
                <a:lnTo>
                  <a:pt x="68355" y="12814"/>
                </a:lnTo>
                <a:lnTo>
                  <a:pt x="69723" y="2743"/>
                </a:lnTo>
                <a:lnTo>
                  <a:pt x="62750" y="0"/>
                </a:lnTo>
                <a:close/>
              </a:path>
              <a:path w="69850" h="151765">
                <a:moveTo>
                  <a:pt x="68355" y="12814"/>
                </a:moveTo>
                <a:lnTo>
                  <a:pt x="57810" y="12814"/>
                </a:lnTo>
                <a:lnTo>
                  <a:pt x="64503" y="14033"/>
                </a:lnTo>
                <a:lnTo>
                  <a:pt x="67983" y="15557"/>
                </a:lnTo>
                <a:lnTo>
                  <a:pt x="68355" y="12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141021" y="437575"/>
            <a:ext cx="191770" cy="153035"/>
          </a:xfrm>
          <a:custGeom>
            <a:avLst/>
            <a:gdLst/>
            <a:ahLst/>
            <a:cxnLst/>
            <a:rect l="l" t="t" r="r" b="b"/>
            <a:pathLst>
              <a:path w="191769" h="153034">
                <a:moveTo>
                  <a:pt x="9296" y="3060"/>
                </a:moveTo>
                <a:lnTo>
                  <a:pt x="0" y="3060"/>
                </a:lnTo>
                <a:lnTo>
                  <a:pt x="0" y="152539"/>
                </a:lnTo>
                <a:lnTo>
                  <a:pt x="14236" y="152539"/>
                </a:lnTo>
                <a:lnTo>
                  <a:pt x="14236" y="32956"/>
                </a:lnTo>
                <a:lnTo>
                  <a:pt x="21959" y="25465"/>
                </a:lnTo>
                <a:lnTo>
                  <a:pt x="27471" y="21361"/>
                </a:lnTo>
                <a:lnTo>
                  <a:pt x="13068" y="21361"/>
                </a:lnTo>
                <a:lnTo>
                  <a:pt x="9296" y="3060"/>
                </a:lnTo>
                <a:close/>
              </a:path>
              <a:path w="191769" h="153034">
                <a:moveTo>
                  <a:pt x="89318" y="12204"/>
                </a:moveTo>
                <a:lnTo>
                  <a:pt x="53454" y="12204"/>
                </a:lnTo>
                <a:lnTo>
                  <a:pt x="70466" y="15460"/>
                </a:lnTo>
                <a:lnTo>
                  <a:pt x="81270" y="24979"/>
                </a:lnTo>
                <a:lnTo>
                  <a:pt x="86954" y="40392"/>
                </a:lnTo>
                <a:lnTo>
                  <a:pt x="88607" y="61328"/>
                </a:lnTo>
                <a:lnTo>
                  <a:pt x="88607" y="152539"/>
                </a:lnTo>
                <a:lnTo>
                  <a:pt x="103136" y="152539"/>
                </a:lnTo>
                <a:lnTo>
                  <a:pt x="103136" y="47904"/>
                </a:lnTo>
                <a:lnTo>
                  <a:pt x="102260" y="39966"/>
                </a:lnTo>
                <a:lnTo>
                  <a:pt x="100520" y="32956"/>
                </a:lnTo>
                <a:lnTo>
                  <a:pt x="108478" y="25208"/>
                </a:lnTo>
                <a:lnTo>
                  <a:pt x="110451" y="23799"/>
                </a:lnTo>
                <a:lnTo>
                  <a:pt x="97320" y="23799"/>
                </a:lnTo>
                <a:lnTo>
                  <a:pt x="90883" y="13517"/>
                </a:lnTo>
                <a:lnTo>
                  <a:pt x="89318" y="12204"/>
                </a:lnTo>
                <a:close/>
              </a:path>
              <a:path w="191769" h="153034">
                <a:moveTo>
                  <a:pt x="175810" y="12204"/>
                </a:moveTo>
                <a:lnTo>
                  <a:pt x="139166" y="12204"/>
                </a:lnTo>
                <a:lnTo>
                  <a:pt x="156631" y="15417"/>
                </a:lnTo>
                <a:lnTo>
                  <a:pt x="168430" y="24865"/>
                </a:lnTo>
                <a:lnTo>
                  <a:pt x="175110" y="40263"/>
                </a:lnTo>
                <a:lnTo>
                  <a:pt x="177215" y="61328"/>
                </a:lnTo>
                <a:lnTo>
                  <a:pt x="177215" y="152539"/>
                </a:lnTo>
                <a:lnTo>
                  <a:pt x="191744" y="152539"/>
                </a:lnTo>
                <a:lnTo>
                  <a:pt x="191744" y="57048"/>
                </a:lnTo>
                <a:lnTo>
                  <a:pt x="188520" y="32307"/>
                </a:lnTo>
                <a:lnTo>
                  <a:pt x="179031" y="14455"/>
                </a:lnTo>
                <a:lnTo>
                  <a:pt x="175810" y="12204"/>
                </a:lnTo>
                <a:close/>
              </a:path>
              <a:path w="191769" h="153034">
                <a:moveTo>
                  <a:pt x="142354" y="0"/>
                </a:moveTo>
                <a:lnTo>
                  <a:pt x="127514" y="2473"/>
                </a:lnTo>
                <a:lnTo>
                  <a:pt x="114936" y="8580"/>
                </a:lnTo>
                <a:lnTo>
                  <a:pt x="104808" y="16346"/>
                </a:lnTo>
                <a:lnTo>
                  <a:pt x="97320" y="23799"/>
                </a:lnTo>
                <a:lnTo>
                  <a:pt x="110451" y="23799"/>
                </a:lnTo>
                <a:lnTo>
                  <a:pt x="117771" y="18575"/>
                </a:lnTo>
                <a:lnTo>
                  <a:pt x="128100" y="13945"/>
                </a:lnTo>
                <a:lnTo>
                  <a:pt x="139166" y="12204"/>
                </a:lnTo>
                <a:lnTo>
                  <a:pt x="175810" y="12204"/>
                </a:lnTo>
                <a:lnTo>
                  <a:pt x="163551" y="3638"/>
                </a:lnTo>
                <a:lnTo>
                  <a:pt x="142354" y="0"/>
                </a:lnTo>
                <a:close/>
              </a:path>
              <a:path w="191769" h="153034">
                <a:moveTo>
                  <a:pt x="56654" y="0"/>
                </a:moveTo>
                <a:lnTo>
                  <a:pt x="42000" y="2178"/>
                </a:lnTo>
                <a:lnTo>
                  <a:pt x="29851" y="7589"/>
                </a:lnTo>
                <a:lnTo>
                  <a:pt x="20207" y="14546"/>
                </a:lnTo>
                <a:lnTo>
                  <a:pt x="13068" y="21361"/>
                </a:lnTo>
                <a:lnTo>
                  <a:pt x="27471" y="21361"/>
                </a:lnTo>
                <a:lnTo>
                  <a:pt x="30907" y="18803"/>
                </a:lnTo>
                <a:lnTo>
                  <a:pt x="41324" y="14030"/>
                </a:lnTo>
                <a:lnTo>
                  <a:pt x="53454" y="12204"/>
                </a:lnTo>
                <a:lnTo>
                  <a:pt x="89318" y="12204"/>
                </a:lnTo>
                <a:lnTo>
                  <a:pt x="81997" y="6065"/>
                </a:lnTo>
                <a:lnTo>
                  <a:pt x="70606" y="1530"/>
                </a:lnTo>
                <a:lnTo>
                  <a:pt x="56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354265" y="437575"/>
            <a:ext cx="102870" cy="155575"/>
          </a:xfrm>
          <a:custGeom>
            <a:avLst/>
            <a:gdLst/>
            <a:ahLst/>
            <a:cxnLst/>
            <a:rect l="l" t="t" r="r" b="b"/>
            <a:pathLst>
              <a:path w="102869" h="155575">
                <a:moveTo>
                  <a:pt x="89371" y="12204"/>
                </a:moveTo>
                <a:lnTo>
                  <a:pt x="53746" y="12204"/>
                </a:lnTo>
                <a:lnTo>
                  <a:pt x="69698" y="14716"/>
                </a:lnTo>
                <a:lnTo>
                  <a:pt x="80721" y="22463"/>
                </a:lnTo>
                <a:lnTo>
                  <a:pt x="87114" y="35757"/>
                </a:lnTo>
                <a:lnTo>
                  <a:pt x="89179" y="54914"/>
                </a:lnTo>
                <a:lnTo>
                  <a:pt x="89179" y="68948"/>
                </a:lnTo>
                <a:lnTo>
                  <a:pt x="48806" y="68948"/>
                </a:lnTo>
                <a:lnTo>
                  <a:pt x="27940" y="71960"/>
                </a:lnTo>
                <a:lnTo>
                  <a:pt x="12634" y="80464"/>
                </a:lnTo>
                <a:lnTo>
                  <a:pt x="3212" y="93658"/>
                </a:lnTo>
                <a:lnTo>
                  <a:pt x="0" y="110743"/>
                </a:lnTo>
                <a:lnTo>
                  <a:pt x="2909" y="127791"/>
                </a:lnTo>
                <a:lnTo>
                  <a:pt x="11509" y="142090"/>
                </a:lnTo>
                <a:lnTo>
                  <a:pt x="25610" y="151927"/>
                </a:lnTo>
                <a:lnTo>
                  <a:pt x="45021" y="155587"/>
                </a:lnTo>
                <a:lnTo>
                  <a:pt x="59252" y="153594"/>
                </a:lnTo>
                <a:lnTo>
                  <a:pt x="71683" y="148342"/>
                </a:lnTo>
                <a:lnTo>
                  <a:pt x="77754" y="143992"/>
                </a:lnTo>
                <a:lnTo>
                  <a:pt x="47929" y="143992"/>
                </a:lnTo>
                <a:lnTo>
                  <a:pt x="32522" y="141490"/>
                </a:lnTo>
                <a:lnTo>
                  <a:pt x="21856" y="134497"/>
                </a:lnTo>
                <a:lnTo>
                  <a:pt x="15657" y="123788"/>
                </a:lnTo>
                <a:lnTo>
                  <a:pt x="13652" y="110134"/>
                </a:lnTo>
                <a:lnTo>
                  <a:pt x="15454" y="98433"/>
                </a:lnTo>
                <a:lnTo>
                  <a:pt x="21531" y="89047"/>
                </a:lnTo>
                <a:lnTo>
                  <a:pt x="32892" y="82807"/>
                </a:lnTo>
                <a:lnTo>
                  <a:pt x="50546" y="80543"/>
                </a:lnTo>
                <a:lnTo>
                  <a:pt x="102844" y="80543"/>
                </a:lnTo>
                <a:lnTo>
                  <a:pt x="102844" y="52171"/>
                </a:lnTo>
                <a:lnTo>
                  <a:pt x="99739" y="29350"/>
                </a:lnTo>
                <a:lnTo>
                  <a:pt x="90641" y="13046"/>
                </a:lnTo>
                <a:lnTo>
                  <a:pt x="89371" y="12204"/>
                </a:lnTo>
                <a:close/>
              </a:path>
              <a:path w="102869" h="155575">
                <a:moveTo>
                  <a:pt x="102844" y="132410"/>
                </a:moveTo>
                <a:lnTo>
                  <a:pt x="90068" y="132410"/>
                </a:lnTo>
                <a:lnTo>
                  <a:pt x="93256" y="152539"/>
                </a:lnTo>
                <a:lnTo>
                  <a:pt x="102844" y="152539"/>
                </a:lnTo>
                <a:lnTo>
                  <a:pt x="102844" y="132410"/>
                </a:lnTo>
                <a:close/>
              </a:path>
              <a:path w="102869" h="155575">
                <a:moveTo>
                  <a:pt x="102844" y="80543"/>
                </a:moveTo>
                <a:lnTo>
                  <a:pt x="89179" y="80543"/>
                </a:lnTo>
                <a:lnTo>
                  <a:pt x="89179" y="121119"/>
                </a:lnTo>
                <a:lnTo>
                  <a:pt x="81146" y="129842"/>
                </a:lnTo>
                <a:lnTo>
                  <a:pt x="71283" y="137133"/>
                </a:lnTo>
                <a:lnTo>
                  <a:pt x="60056" y="142135"/>
                </a:lnTo>
                <a:lnTo>
                  <a:pt x="47929" y="143992"/>
                </a:lnTo>
                <a:lnTo>
                  <a:pt x="77754" y="143992"/>
                </a:lnTo>
                <a:lnTo>
                  <a:pt x="82045" y="140918"/>
                </a:lnTo>
                <a:lnTo>
                  <a:pt x="90068" y="132410"/>
                </a:lnTo>
                <a:lnTo>
                  <a:pt x="102844" y="132410"/>
                </a:lnTo>
                <a:lnTo>
                  <a:pt x="102844" y="80543"/>
                </a:lnTo>
                <a:close/>
              </a:path>
              <a:path w="102869" h="155575">
                <a:moveTo>
                  <a:pt x="55778" y="0"/>
                </a:moveTo>
                <a:lnTo>
                  <a:pt x="39230" y="1073"/>
                </a:lnTo>
                <a:lnTo>
                  <a:pt x="25598" y="3778"/>
                </a:lnTo>
                <a:lnTo>
                  <a:pt x="14635" y="7340"/>
                </a:lnTo>
                <a:lnTo>
                  <a:pt x="6096" y="10985"/>
                </a:lnTo>
                <a:lnTo>
                  <a:pt x="10160" y="22275"/>
                </a:lnTo>
                <a:lnTo>
                  <a:pt x="18399" y="18773"/>
                </a:lnTo>
                <a:lnTo>
                  <a:pt x="28571" y="15525"/>
                </a:lnTo>
                <a:lnTo>
                  <a:pt x="40435" y="13135"/>
                </a:lnTo>
                <a:lnTo>
                  <a:pt x="53746" y="12204"/>
                </a:lnTo>
                <a:lnTo>
                  <a:pt x="89371" y="12204"/>
                </a:lnTo>
                <a:lnTo>
                  <a:pt x="75878" y="3261"/>
                </a:lnTo>
                <a:lnTo>
                  <a:pt x="557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522780" y="384197"/>
            <a:ext cx="120650" cy="206375"/>
          </a:xfrm>
          <a:custGeom>
            <a:avLst/>
            <a:gdLst/>
            <a:ahLst/>
            <a:cxnLst/>
            <a:rect l="l" t="t" r="r" b="b"/>
            <a:pathLst>
              <a:path w="120650" h="206375">
                <a:moveTo>
                  <a:pt x="120573" y="0"/>
                </a:moveTo>
                <a:lnTo>
                  <a:pt x="0" y="0"/>
                </a:lnTo>
                <a:lnTo>
                  <a:pt x="0" y="205917"/>
                </a:lnTo>
                <a:lnTo>
                  <a:pt x="120573" y="205917"/>
                </a:lnTo>
                <a:lnTo>
                  <a:pt x="120573" y="172669"/>
                </a:lnTo>
                <a:lnTo>
                  <a:pt x="38061" y="172669"/>
                </a:lnTo>
                <a:lnTo>
                  <a:pt x="38061" y="119887"/>
                </a:lnTo>
                <a:lnTo>
                  <a:pt x="98196" y="119887"/>
                </a:lnTo>
                <a:lnTo>
                  <a:pt x="101104" y="84493"/>
                </a:lnTo>
                <a:lnTo>
                  <a:pt x="38061" y="84493"/>
                </a:lnTo>
                <a:lnTo>
                  <a:pt x="38061" y="33858"/>
                </a:lnTo>
                <a:lnTo>
                  <a:pt x="120573" y="33858"/>
                </a:lnTo>
                <a:lnTo>
                  <a:pt x="1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654668" y="379619"/>
            <a:ext cx="131445" cy="213995"/>
          </a:xfrm>
          <a:custGeom>
            <a:avLst/>
            <a:gdLst/>
            <a:ahLst/>
            <a:cxnLst/>
            <a:rect l="l" t="t" r="r" b="b"/>
            <a:pathLst>
              <a:path w="131444" h="213995">
                <a:moveTo>
                  <a:pt x="61302" y="57962"/>
                </a:moveTo>
                <a:lnTo>
                  <a:pt x="37140" y="63168"/>
                </a:lnTo>
                <a:lnTo>
                  <a:pt x="17687" y="78325"/>
                </a:lnTo>
                <a:lnTo>
                  <a:pt x="4717" y="102748"/>
                </a:lnTo>
                <a:lnTo>
                  <a:pt x="0" y="135750"/>
                </a:lnTo>
                <a:lnTo>
                  <a:pt x="4544" y="170430"/>
                </a:lnTo>
                <a:lnTo>
                  <a:pt x="16959" y="194671"/>
                </a:lnTo>
                <a:lnTo>
                  <a:pt x="35420" y="208902"/>
                </a:lnTo>
                <a:lnTo>
                  <a:pt x="58102" y="213550"/>
                </a:lnTo>
                <a:lnTo>
                  <a:pt x="70914" y="211786"/>
                </a:lnTo>
                <a:lnTo>
                  <a:pt x="81680" y="207217"/>
                </a:lnTo>
                <a:lnTo>
                  <a:pt x="90102" y="200932"/>
                </a:lnTo>
                <a:lnTo>
                  <a:pt x="95884" y="194017"/>
                </a:lnTo>
                <a:lnTo>
                  <a:pt x="131025" y="194017"/>
                </a:lnTo>
                <a:lnTo>
                  <a:pt x="131025" y="184569"/>
                </a:lnTo>
                <a:lnTo>
                  <a:pt x="66827" y="184569"/>
                </a:lnTo>
                <a:lnTo>
                  <a:pt x="54730" y="181913"/>
                </a:lnTo>
                <a:lnTo>
                  <a:pt x="45686" y="173394"/>
                </a:lnTo>
                <a:lnTo>
                  <a:pt x="40022" y="158181"/>
                </a:lnTo>
                <a:lnTo>
                  <a:pt x="38061" y="135445"/>
                </a:lnTo>
                <a:lnTo>
                  <a:pt x="40113" y="113340"/>
                </a:lnTo>
                <a:lnTo>
                  <a:pt x="45977" y="98612"/>
                </a:lnTo>
                <a:lnTo>
                  <a:pt x="55217" y="90404"/>
                </a:lnTo>
                <a:lnTo>
                  <a:pt x="67398" y="87858"/>
                </a:lnTo>
                <a:lnTo>
                  <a:pt x="131025" y="87858"/>
                </a:lnTo>
                <a:lnTo>
                  <a:pt x="131025" y="72605"/>
                </a:lnTo>
                <a:lnTo>
                  <a:pt x="96748" y="72605"/>
                </a:lnTo>
                <a:lnTo>
                  <a:pt x="90065" y="66454"/>
                </a:lnTo>
                <a:lnTo>
                  <a:pt x="81859" y="61850"/>
                </a:lnTo>
                <a:lnTo>
                  <a:pt x="72236" y="58963"/>
                </a:lnTo>
                <a:lnTo>
                  <a:pt x="61302" y="57962"/>
                </a:lnTo>
                <a:close/>
              </a:path>
              <a:path w="131444" h="213995">
                <a:moveTo>
                  <a:pt x="131025" y="194017"/>
                </a:moveTo>
                <a:lnTo>
                  <a:pt x="95884" y="194017"/>
                </a:lnTo>
                <a:lnTo>
                  <a:pt x="100241" y="210489"/>
                </a:lnTo>
                <a:lnTo>
                  <a:pt x="131025" y="210489"/>
                </a:lnTo>
                <a:lnTo>
                  <a:pt x="131025" y="194017"/>
                </a:lnTo>
                <a:close/>
              </a:path>
              <a:path w="131444" h="213995">
                <a:moveTo>
                  <a:pt x="131025" y="87858"/>
                </a:moveTo>
                <a:lnTo>
                  <a:pt x="67398" y="87858"/>
                </a:lnTo>
                <a:lnTo>
                  <a:pt x="75284" y="88487"/>
                </a:lnTo>
                <a:lnTo>
                  <a:pt x="82294" y="90144"/>
                </a:lnTo>
                <a:lnTo>
                  <a:pt x="88321" y="92487"/>
                </a:lnTo>
                <a:lnTo>
                  <a:pt x="93256" y="95173"/>
                </a:lnTo>
                <a:lnTo>
                  <a:pt x="93256" y="171754"/>
                </a:lnTo>
                <a:lnTo>
                  <a:pt x="87410" y="177100"/>
                </a:lnTo>
                <a:lnTo>
                  <a:pt x="80913" y="181133"/>
                </a:lnTo>
                <a:lnTo>
                  <a:pt x="73980" y="183681"/>
                </a:lnTo>
                <a:lnTo>
                  <a:pt x="66827" y="184569"/>
                </a:lnTo>
                <a:lnTo>
                  <a:pt x="131025" y="184569"/>
                </a:lnTo>
                <a:lnTo>
                  <a:pt x="131025" y="87858"/>
                </a:lnTo>
                <a:close/>
              </a:path>
              <a:path w="131444" h="213995">
                <a:moveTo>
                  <a:pt x="131025" y="0"/>
                </a:moveTo>
                <a:lnTo>
                  <a:pt x="93256" y="0"/>
                </a:lnTo>
                <a:lnTo>
                  <a:pt x="93256" y="45148"/>
                </a:lnTo>
                <a:lnTo>
                  <a:pt x="131025" y="72605"/>
                </a:lnTo>
                <a:lnTo>
                  <a:pt x="1310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809240" y="440636"/>
            <a:ext cx="127000" cy="153035"/>
          </a:xfrm>
          <a:custGeom>
            <a:avLst/>
            <a:gdLst/>
            <a:ahLst/>
            <a:cxnLst/>
            <a:rect l="l" t="t" r="r" b="b"/>
            <a:pathLst>
              <a:path w="127000" h="153034">
                <a:moveTo>
                  <a:pt x="37757" y="0"/>
                </a:moveTo>
                <a:lnTo>
                  <a:pt x="0" y="0"/>
                </a:lnTo>
                <a:lnTo>
                  <a:pt x="34" y="90906"/>
                </a:lnTo>
                <a:lnTo>
                  <a:pt x="3093" y="117652"/>
                </a:lnTo>
                <a:lnTo>
                  <a:pt x="12558" y="137009"/>
                </a:lnTo>
                <a:lnTo>
                  <a:pt x="28669" y="148642"/>
                </a:lnTo>
                <a:lnTo>
                  <a:pt x="51701" y="152526"/>
                </a:lnTo>
                <a:lnTo>
                  <a:pt x="67271" y="150477"/>
                </a:lnTo>
                <a:lnTo>
                  <a:pt x="79922" y="145281"/>
                </a:lnTo>
                <a:lnTo>
                  <a:pt x="89576" y="138371"/>
                </a:lnTo>
                <a:lnTo>
                  <a:pt x="96151" y="131178"/>
                </a:lnTo>
                <a:lnTo>
                  <a:pt x="126949" y="131178"/>
                </a:lnTo>
                <a:lnTo>
                  <a:pt x="126949" y="122021"/>
                </a:lnTo>
                <a:lnTo>
                  <a:pt x="62750" y="122021"/>
                </a:lnTo>
                <a:lnTo>
                  <a:pt x="51612" y="120376"/>
                </a:lnTo>
                <a:lnTo>
                  <a:pt x="43824" y="115041"/>
                </a:lnTo>
                <a:lnTo>
                  <a:pt x="39251" y="105417"/>
                </a:lnTo>
                <a:lnTo>
                  <a:pt x="37757" y="90906"/>
                </a:lnTo>
                <a:lnTo>
                  <a:pt x="37757" y="0"/>
                </a:lnTo>
                <a:close/>
              </a:path>
              <a:path w="127000" h="153034">
                <a:moveTo>
                  <a:pt x="126949" y="131178"/>
                </a:moveTo>
                <a:lnTo>
                  <a:pt x="96151" y="131178"/>
                </a:lnTo>
                <a:lnTo>
                  <a:pt x="101968" y="149478"/>
                </a:lnTo>
                <a:lnTo>
                  <a:pt x="126949" y="149478"/>
                </a:lnTo>
                <a:lnTo>
                  <a:pt x="126949" y="131178"/>
                </a:lnTo>
                <a:close/>
              </a:path>
              <a:path w="127000" h="153034">
                <a:moveTo>
                  <a:pt x="126949" y="0"/>
                </a:moveTo>
                <a:lnTo>
                  <a:pt x="88315" y="0"/>
                </a:lnTo>
                <a:lnTo>
                  <a:pt x="88315" y="113169"/>
                </a:lnTo>
                <a:lnTo>
                  <a:pt x="82885" y="116615"/>
                </a:lnTo>
                <a:lnTo>
                  <a:pt x="76723" y="119429"/>
                </a:lnTo>
                <a:lnTo>
                  <a:pt x="69967" y="121326"/>
                </a:lnTo>
                <a:lnTo>
                  <a:pt x="62750" y="122021"/>
                </a:lnTo>
                <a:lnTo>
                  <a:pt x="126949" y="122021"/>
                </a:lnTo>
                <a:lnTo>
                  <a:pt x="1269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955652" y="437579"/>
            <a:ext cx="116839" cy="155575"/>
          </a:xfrm>
          <a:custGeom>
            <a:avLst/>
            <a:gdLst/>
            <a:ahLst/>
            <a:cxnLst/>
            <a:rect l="l" t="t" r="r" b="b"/>
            <a:pathLst>
              <a:path w="116840" h="155575">
                <a:moveTo>
                  <a:pt x="67690" y="0"/>
                </a:moveTo>
                <a:lnTo>
                  <a:pt x="39342" y="5290"/>
                </a:lnTo>
                <a:lnTo>
                  <a:pt x="18048" y="20591"/>
                </a:lnTo>
                <a:lnTo>
                  <a:pt x="4652" y="45043"/>
                </a:lnTo>
                <a:lnTo>
                  <a:pt x="0" y="77787"/>
                </a:lnTo>
                <a:lnTo>
                  <a:pt x="4657" y="112082"/>
                </a:lnTo>
                <a:lnTo>
                  <a:pt x="18084" y="136366"/>
                </a:lnTo>
                <a:lnTo>
                  <a:pt x="39465" y="150810"/>
                </a:lnTo>
                <a:lnTo>
                  <a:pt x="67983" y="155587"/>
                </a:lnTo>
                <a:lnTo>
                  <a:pt x="83535" y="154180"/>
                </a:lnTo>
                <a:lnTo>
                  <a:pt x="97396" y="150742"/>
                </a:lnTo>
                <a:lnTo>
                  <a:pt x="108752" y="146447"/>
                </a:lnTo>
                <a:lnTo>
                  <a:pt x="116789" y="142468"/>
                </a:lnTo>
                <a:lnTo>
                  <a:pt x="112591" y="125387"/>
                </a:lnTo>
                <a:lnTo>
                  <a:pt x="71183" y="125387"/>
                </a:lnTo>
                <a:lnTo>
                  <a:pt x="57391" y="122712"/>
                </a:lnTo>
                <a:lnTo>
                  <a:pt x="47169" y="114288"/>
                </a:lnTo>
                <a:lnTo>
                  <a:pt x="40817" y="99514"/>
                </a:lnTo>
                <a:lnTo>
                  <a:pt x="38633" y="77787"/>
                </a:lnTo>
                <a:lnTo>
                  <a:pt x="40894" y="56196"/>
                </a:lnTo>
                <a:lnTo>
                  <a:pt x="47351" y="41411"/>
                </a:lnTo>
                <a:lnTo>
                  <a:pt x="57514" y="32917"/>
                </a:lnTo>
                <a:lnTo>
                  <a:pt x="70891" y="30200"/>
                </a:lnTo>
                <a:lnTo>
                  <a:pt x="109956" y="30200"/>
                </a:lnTo>
                <a:lnTo>
                  <a:pt x="116497" y="12204"/>
                </a:lnTo>
                <a:lnTo>
                  <a:pt x="105767" y="6820"/>
                </a:lnTo>
                <a:lnTo>
                  <a:pt x="94056" y="3011"/>
                </a:lnTo>
                <a:lnTo>
                  <a:pt x="81364" y="747"/>
                </a:lnTo>
                <a:lnTo>
                  <a:pt x="67690" y="0"/>
                </a:lnTo>
                <a:close/>
              </a:path>
              <a:path w="116840" h="155575">
                <a:moveTo>
                  <a:pt x="109816" y="114096"/>
                </a:moveTo>
                <a:lnTo>
                  <a:pt x="101940" y="118175"/>
                </a:lnTo>
                <a:lnTo>
                  <a:pt x="92567" y="121799"/>
                </a:lnTo>
                <a:lnTo>
                  <a:pt x="82159" y="124394"/>
                </a:lnTo>
                <a:lnTo>
                  <a:pt x="71183" y="125387"/>
                </a:lnTo>
                <a:lnTo>
                  <a:pt x="112591" y="125387"/>
                </a:lnTo>
                <a:lnTo>
                  <a:pt x="109816" y="114096"/>
                </a:lnTo>
                <a:close/>
              </a:path>
              <a:path w="116840" h="155575">
                <a:moveTo>
                  <a:pt x="109956" y="30200"/>
                </a:moveTo>
                <a:lnTo>
                  <a:pt x="70891" y="30200"/>
                </a:lnTo>
                <a:lnTo>
                  <a:pt x="80311" y="30729"/>
                </a:lnTo>
                <a:lnTo>
                  <a:pt x="89627" y="32373"/>
                </a:lnTo>
                <a:lnTo>
                  <a:pt x="98509" y="35220"/>
                </a:lnTo>
                <a:lnTo>
                  <a:pt x="106629" y="39357"/>
                </a:lnTo>
                <a:lnTo>
                  <a:pt x="109956" y="30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4080863" y="437575"/>
            <a:ext cx="120650" cy="155575"/>
          </a:xfrm>
          <a:custGeom>
            <a:avLst/>
            <a:gdLst/>
            <a:ahLst/>
            <a:cxnLst/>
            <a:rect l="l" t="t" r="r" b="b"/>
            <a:pathLst>
              <a:path w="120650" h="155575">
                <a:moveTo>
                  <a:pt x="115737" y="30505"/>
                </a:moveTo>
                <a:lnTo>
                  <a:pt x="58686" y="30505"/>
                </a:lnTo>
                <a:lnTo>
                  <a:pt x="68721" y="31760"/>
                </a:lnTo>
                <a:lnTo>
                  <a:pt x="76631" y="35961"/>
                </a:lnTo>
                <a:lnTo>
                  <a:pt x="81818" y="43765"/>
                </a:lnTo>
                <a:lnTo>
                  <a:pt x="83680" y="55829"/>
                </a:lnTo>
                <a:lnTo>
                  <a:pt x="83680" y="63461"/>
                </a:lnTo>
                <a:lnTo>
                  <a:pt x="53746" y="63461"/>
                </a:lnTo>
                <a:lnTo>
                  <a:pt x="30887" y="66469"/>
                </a:lnTo>
                <a:lnTo>
                  <a:pt x="14019" y="75168"/>
                </a:lnTo>
                <a:lnTo>
                  <a:pt x="3577" y="89072"/>
                </a:lnTo>
                <a:lnTo>
                  <a:pt x="0" y="107695"/>
                </a:lnTo>
                <a:lnTo>
                  <a:pt x="3441" y="127277"/>
                </a:lnTo>
                <a:lnTo>
                  <a:pt x="13147" y="142395"/>
                </a:lnTo>
                <a:lnTo>
                  <a:pt x="28192" y="152137"/>
                </a:lnTo>
                <a:lnTo>
                  <a:pt x="47650" y="155587"/>
                </a:lnTo>
                <a:lnTo>
                  <a:pt x="61574" y="153804"/>
                </a:lnTo>
                <a:lnTo>
                  <a:pt x="73212" y="149104"/>
                </a:lnTo>
                <a:lnTo>
                  <a:pt x="82454" y="142461"/>
                </a:lnTo>
                <a:lnTo>
                  <a:pt x="89192" y="134848"/>
                </a:lnTo>
                <a:lnTo>
                  <a:pt x="120281" y="134848"/>
                </a:lnTo>
                <a:lnTo>
                  <a:pt x="120281" y="128435"/>
                </a:lnTo>
                <a:lnTo>
                  <a:pt x="58407" y="128435"/>
                </a:lnTo>
                <a:lnTo>
                  <a:pt x="49079" y="126934"/>
                </a:lnTo>
                <a:lnTo>
                  <a:pt x="42452" y="122604"/>
                </a:lnTo>
                <a:lnTo>
                  <a:pt x="38497" y="115699"/>
                </a:lnTo>
                <a:lnTo>
                  <a:pt x="37185" y="106476"/>
                </a:lnTo>
                <a:lnTo>
                  <a:pt x="38565" y="98709"/>
                </a:lnTo>
                <a:lnTo>
                  <a:pt x="42779" y="92629"/>
                </a:lnTo>
                <a:lnTo>
                  <a:pt x="49937" y="88665"/>
                </a:lnTo>
                <a:lnTo>
                  <a:pt x="60147" y="87248"/>
                </a:lnTo>
                <a:lnTo>
                  <a:pt x="120281" y="87248"/>
                </a:lnTo>
                <a:lnTo>
                  <a:pt x="120281" y="57657"/>
                </a:lnTo>
                <a:lnTo>
                  <a:pt x="116926" y="32564"/>
                </a:lnTo>
                <a:lnTo>
                  <a:pt x="115737" y="30505"/>
                </a:lnTo>
                <a:close/>
              </a:path>
              <a:path w="120650" h="155575">
                <a:moveTo>
                  <a:pt x="120281" y="134848"/>
                </a:moveTo>
                <a:lnTo>
                  <a:pt x="89192" y="134848"/>
                </a:lnTo>
                <a:lnTo>
                  <a:pt x="94424" y="152539"/>
                </a:lnTo>
                <a:lnTo>
                  <a:pt x="120281" y="152539"/>
                </a:lnTo>
                <a:lnTo>
                  <a:pt x="120281" y="134848"/>
                </a:lnTo>
                <a:close/>
              </a:path>
              <a:path w="120650" h="155575">
                <a:moveTo>
                  <a:pt x="120281" y="87248"/>
                </a:moveTo>
                <a:lnTo>
                  <a:pt x="83680" y="87248"/>
                </a:lnTo>
                <a:lnTo>
                  <a:pt x="83680" y="118376"/>
                </a:lnTo>
                <a:lnTo>
                  <a:pt x="78050" y="122391"/>
                </a:lnTo>
                <a:lnTo>
                  <a:pt x="71801" y="125577"/>
                </a:lnTo>
                <a:lnTo>
                  <a:pt x="65172" y="127677"/>
                </a:lnTo>
                <a:lnTo>
                  <a:pt x="58407" y="128435"/>
                </a:lnTo>
                <a:lnTo>
                  <a:pt x="120281" y="128435"/>
                </a:lnTo>
                <a:lnTo>
                  <a:pt x="120281" y="87248"/>
                </a:lnTo>
                <a:close/>
              </a:path>
              <a:path w="120650" h="155575">
                <a:moveTo>
                  <a:pt x="62471" y="0"/>
                </a:moveTo>
                <a:lnTo>
                  <a:pt x="46270" y="1006"/>
                </a:lnTo>
                <a:lnTo>
                  <a:pt x="31378" y="3702"/>
                </a:lnTo>
                <a:lnTo>
                  <a:pt x="18015" y="7597"/>
                </a:lnTo>
                <a:lnTo>
                  <a:pt x="6400" y="12204"/>
                </a:lnTo>
                <a:lnTo>
                  <a:pt x="15989" y="40576"/>
                </a:lnTo>
                <a:lnTo>
                  <a:pt x="25187" y="36688"/>
                </a:lnTo>
                <a:lnTo>
                  <a:pt x="35371" y="33483"/>
                </a:lnTo>
                <a:lnTo>
                  <a:pt x="46537" y="31307"/>
                </a:lnTo>
                <a:lnTo>
                  <a:pt x="58686" y="30505"/>
                </a:lnTo>
                <a:lnTo>
                  <a:pt x="115737" y="30505"/>
                </a:lnTo>
                <a:lnTo>
                  <a:pt x="106516" y="14531"/>
                </a:lnTo>
                <a:lnTo>
                  <a:pt x="88536" y="3647"/>
                </a:lnTo>
                <a:lnTo>
                  <a:pt x="62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4220314" y="437579"/>
            <a:ext cx="116839" cy="155575"/>
          </a:xfrm>
          <a:custGeom>
            <a:avLst/>
            <a:gdLst/>
            <a:ahLst/>
            <a:cxnLst/>
            <a:rect l="l" t="t" r="r" b="b"/>
            <a:pathLst>
              <a:path w="116840" h="155575">
                <a:moveTo>
                  <a:pt x="67690" y="0"/>
                </a:moveTo>
                <a:lnTo>
                  <a:pt x="39342" y="5290"/>
                </a:lnTo>
                <a:lnTo>
                  <a:pt x="18048" y="20591"/>
                </a:lnTo>
                <a:lnTo>
                  <a:pt x="4652" y="45043"/>
                </a:lnTo>
                <a:lnTo>
                  <a:pt x="0" y="77787"/>
                </a:lnTo>
                <a:lnTo>
                  <a:pt x="4657" y="112082"/>
                </a:lnTo>
                <a:lnTo>
                  <a:pt x="18084" y="136366"/>
                </a:lnTo>
                <a:lnTo>
                  <a:pt x="39465" y="150810"/>
                </a:lnTo>
                <a:lnTo>
                  <a:pt x="67983" y="155587"/>
                </a:lnTo>
                <a:lnTo>
                  <a:pt x="83535" y="154180"/>
                </a:lnTo>
                <a:lnTo>
                  <a:pt x="97396" y="150742"/>
                </a:lnTo>
                <a:lnTo>
                  <a:pt x="108752" y="146447"/>
                </a:lnTo>
                <a:lnTo>
                  <a:pt x="116789" y="142468"/>
                </a:lnTo>
                <a:lnTo>
                  <a:pt x="112591" y="125387"/>
                </a:lnTo>
                <a:lnTo>
                  <a:pt x="71183" y="125387"/>
                </a:lnTo>
                <a:lnTo>
                  <a:pt x="57391" y="122712"/>
                </a:lnTo>
                <a:lnTo>
                  <a:pt x="47169" y="114288"/>
                </a:lnTo>
                <a:lnTo>
                  <a:pt x="40817" y="99514"/>
                </a:lnTo>
                <a:lnTo>
                  <a:pt x="38633" y="77787"/>
                </a:lnTo>
                <a:lnTo>
                  <a:pt x="40894" y="56196"/>
                </a:lnTo>
                <a:lnTo>
                  <a:pt x="47351" y="41411"/>
                </a:lnTo>
                <a:lnTo>
                  <a:pt x="57514" y="32917"/>
                </a:lnTo>
                <a:lnTo>
                  <a:pt x="70891" y="30200"/>
                </a:lnTo>
                <a:lnTo>
                  <a:pt x="109956" y="30200"/>
                </a:lnTo>
                <a:lnTo>
                  <a:pt x="116497" y="12204"/>
                </a:lnTo>
                <a:lnTo>
                  <a:pt x="105767" y="6820"/>
                </a:lnTo>
                <a:lnTo>
                  <a:pt x="94056" y="3011"/>
                </a:lnTo>
                <a:lnTo>
                  <a:pt x="81364" y="747"/>
                </a:lnTo>
                <a:lnTo>
                  <a:pt x="67690" y="0"/>
                </a:lnTo>
                <a:close/>
              </a:path>
              <a:path w="116840" h="155575">
                <a:moveTo>
                  <a:pt x="109816" y="114096"/>
                </a:moveTo>
                <a:lnTo>
                  <a:pt x="101940" y="118175"/>
                </a:lnTo>
                <a:lnTo>
                  <a:pt x="92567" y="121799"/>
                </a:lnTo>
                <a:lnTo>
                  <a:pt x="82159" y="124394"/>
                </a:lnTo>
                <a:lnTo>
                  <a:pt x="71183" y="125387"/>
                </a:lnTo>
                <a:lnTo>
                  <a:pt x="112591" y="125387"/>
                </a:lnTo>
                <a:lnTo>
                  <a:pt x="109816" y="114096"/>
                </a:lnTo>
                <a:close/>
              </a:path>
              <a:path w="116840" h="155575">
                <a:moveTo>
                  <a:pt x="109956" y="30200"/>
                </a:moveTo>
                <a:lnTo>
                  <a:pt x="70891" y="30200"/>
                </a:lnTo>
                <a:lnTo>
                  <a:pt x="80311" y="30729"/>
                </a:lnTo>
                <a:lnTo>
                  <a:pt x="89627" y="32373"/>
                </a:lnTo>
                <a:lnTo>
                  <a:pt x="98509" y="35220"/>
                </a:lnTo>
                <a:lnTo>
                  <a:pt x="106629" y="39357"/>
                </a:lnTo>
                <a:lnTo>
                  <a:pt x="109956" y="30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4348724" y="379613"/>
            <a:ext cx="54610" cy="210820"/>
          </a:xfrm>
          <a:custGeom>
            <a:avLst/>
            <a:gdLst/>
            <a:ahLst/>
            <a:cxnLst/>
            <a:rect l="l" t="t" r="r" b="b"/>
            <a:pathLst>
              <a:path w="54609" h="210820">
                <a:moveTo>
                  <a:pt x="54330" y="61023"/>
                </a:moveTo>
                <a:lnTo>
                  <a:pt x="0" y="61023"/>
                </a:lnTo>
                <a:lnTo>
                  <a:pt x="0" y="86029"/>
                </a:lnTo>
                <a:lnTo>
                  <a:pt x="16560" y="89687"/>
                </a:lnTo>
                <a:lnTo>
                  <a:pt x="16560" y="210502"/>
                </a:lnTo>
                <a:lnTo>
                  <a:pt x="54330" y="210502"/>
                </a:lnTo>
                <a:lnTo>
                  <a:pt x="54330" y="61023"/>
                </a:lnTo>
                <a:close/>
              </a:path>
              <a:path w="54609" h="210820">
                <a:moveTo>
                  <a:pt x="53746" y="0"/>
                </a:moveTo>
                <a:lnTo>
                  <a:pt x="15392" y="0"/>
                </a:lnTo>
                <a:lnTo>
                  <a:pt x="15392" y="36309"/>
                </a:lnTo>
                <a:lnTo>
                  <a:pt x="53746" y="36309"/>
                </a:lnTo>
                <a:lnTo>
                  <a:pt x="53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422511" y="437583"/>
            <a:ext cx="133985" cy="155575"/>
          </a:xfrm>
          <a:custGeom>
            <a:avLst/>
            <a:gdLst/>
            <a:ahLst/>
            <a:cxnLst/>
            <a:rect l="l" t="t" r="r" b="b"/>
            <a:pathLst>
              <a:path w="133984" h="155575">
                <a:moveTo>
                  <a:pt x="66814" y="0"/>
                </a:moveTo>
                <a:lnTo>
                  <a:pt x="37992" y="5929"/>
                </a:lnTo>
                <a:lnTo>
                  <a:pt x="17067" y="22267"/>
                </a:lnTo>
                <a:lnTo>
                  <a:pt x="4312" y="46843"/>
                </a:lnTo>
                <a:lnTo>
                  <a:pt x="0" y="77482"/>
                </a:lnTo>
                <a:lnTo>
                  <a:pt x="4435" y="111310"/>
                </a:lnTo>
                <a:lnTo>
                  <a:pt x="17395" y="135756"/>
                </a:lnTo>
                <a:lnTo>
                  <a:pt x="38361" y="150591"/>
                </a:lnTo>
                <a:lnTo>
                  <a:pt x="66814" y="155587"/>
                </a:lnTo>
                <a:lnTo>
                  <a:pt x="95151" y="150548"/>
                </a:lnTo>
                <a:lnTo>
                  <a:pt x="116135" y="135642"/>
                </a:lnTo>
                <a:lnTo>
                  <a:pt x="121117" y="126288"/>
                </a:lnTo>
                <a:lnTo>
                  <a:pt x="66814" y="126288"/>
                </a:lnTo>
                <a:lnTo>
                  <a:pt x="54658" y="123554"/>
                </a:lnTo>
                <a:lnTo>
                  <a:pt x="46043" y="114930"/>
                </a:lnTo>
                <a:lnTo>
                  <a:pt x="40915" y="99783"/>
                </a:lnTo>
                <a:lnTo>
                  <a:pt x="39217" y="77482"/>
                </a:lnTo>
                <a:lnTo>
                  <a:pt x="41038" y="54848"/>
                </a:lnTo>
                <a:lnTo>
                  <a:pt x="46372" y="39849"/>
                </a:lnTo>
                <a:lnTo>
                  <a:pt x="55028" y="31541"/>
                </a:lnTo>
                <a:lnTo>
                  <a:pt x="66814" y="28981"/>
                </a:lnTo>
                <a:lnTo>
                  <a:pt x="119876" y="28981"/>
                </a:lnTo>
                <a:lnTo>
                  <a:pt x="116354" y="22267"/>
                </a:lnTo>
                <a:lnTo>
                  <a:pt x="95398" y="5929"/>
                </a:lnTo>
                <a:lnTo>
                  <a:pt x="66814" y="0"/>
                </a:lnTo>
                <a:close/>
              </a:path>
              <a:path w="133984" h="155575">
                <a:moveTo>
                  <a:pt x="119876" y="28981"/>
                </a:moveTo>
                <a:lnTo>
                  <a:pt x="66814" y="28981"/>
                </a:lnTo>
                <a:lnTo>
                  <a:pt x="78653" y="31496"/>
                </a:lnTo>
                <a:lnTo>
                  <a:pt x="87414" y="39730"/>
                </a:lnTo>
                <a:lnTo>
                  <a:pt x="92850" y="54714"/>
                </a:lnTo>
                <a:lnTo>
                  <a:pt x="94716" y="77482"/>
                </a:lnTo>
                <a:lnTo>
                  <a:pt x="92971" y="100169"/>
                </a:lnTo>
                <a:lnTo>
                  <a:pt x="87737" y="115273"/>
                </a:lnTo>
                <a:lnTo>
                  <a:pt x="79018" y="123683"/>
                </a:lnTo>
                <a:lnTo>
                  <a:pt x="66814" y="126288"/>
                </a:lnTo>
                <a:lnTo>
                  <a:pt x="121117" y="126288"/>
                </a:lnTo>
                <a:lnTo>
                  <a:pt x="129165" y="111182"/>
                </a:lnTo>
                <a:lnTo>
                  <a:pt x="133642" y="77482"/>
                </a:lnTo>
                <a:lnTo>
                  <a:pt x="129247" y="46843"/>
                </a:lnTo>
                <a:lnTo>
                  <a:pt x="119876" y="289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574749" y="437575"/>
            <a:ext cx="127635" cy="153035"/>
          </a:xfrm>
          <a:custGeom>
            <a:avLst/>
            <a:gdLst/>
            <a:ahLst/>
            <a:cxnLst/>
            <a:rect l="l" t="t" r="r" b="b"/>
            <a:pathLst>
              <a:path w="127634" h="153034">
                <a:moveTo>
                  <a:pt x="26149" y="3060"/>
                </a:moveTo>
                <a:lnTo>
                  <a:pt x="0" y="3060"/>
                </a:lnTo>
                <a:lnTo>
                  <a:pt x="0" y="152539"/>
                </a:lnTo>
                <a:lnTo>
                  <a:pt x="38061" y="152539"/>
                </a:lnTo>
                <a:lnTo>
                  <a:pt x="38061" y="39662"/>
                </a:lnTo>
                <a:lnTo>
                  <a:pt x="43393" y="36302"/>
                </a:lnTo>
                <a:lnTo>
                  <a:pt x="49352" y="33369"/>
                </a:lnTo>
                <a:lnTo>
                  <a:pt x="55910" y="31293"/>
                </a:lnTo>
                <a:lnTo>
                  <a:pt x="63042" y="30505"/>
                </a:lnTo>
                <a:lnTo>
                  <a:pt x="122480" y="30505"/>
                </a:lnTo>
                <a:lnTo>
                  <a:pt x="117632" y="20142"/>
                </a:lnTo>
                <a:lnTo>
                  <a:pt x="31953" y="20142"/>
                </a:lnTo>
                <a:lnTo>
                  <a:pt x="26149" y="3060"/>
                </a:lnTo>
                <a:close/>
              </a:path>
              <a:path w="127634" h="153034">
                <a:moveTo>
                  <a:pt x="122480" y="30505"/>
                </a:moveTo>
                <a:lnTo>
                  <a:pt x="63042" y="30505"/>
                </a:lnTo>
                <a:lnTo>
                  <a:pt x="74388" y="32527"/>
                </a:lnTo>
                <a:lnTo>
                  <a:pt x="82359" y="38668"/>
                </a:lnTo>
                <a:lnTo>
                  <a:pt x="87063" y="49043"/>
                </a:lnTo>
                <a:lnTo>
                  <a:pt x="88607" y="63766"/>
                </a:lnTo>
                <a:lnTo>
                  <a:pt x="88607" y="152539"/>
                </a:lnTo>
                <a:lnTo>
                  <a:pt x="127254" y="152539"/>
                </a:lnTo>
                <a:lnTo>
                  <a:pt x="127254" y="60096"/>
                </a:lnTo>
                <a:lnTo>
                  <a:pt x="124466" y="34750"/>
                </a:lnTo>
                <a:lnTo>
                  <a:pt x="122480" y="30505"/>
                </a:lnTo>
                <a:close/>
              </a:path>
              <a:path w="127634" h="153034">
                <a:moveTo>
                  <a:pt x="76987" y="0"/>
                </a:moveTo>
                <a:lnTo>
                  <a:pt x="62148" y="1730"/>
                </a:lnTo>
                <a:lnTo>
                  <a:pt x="49569" y="6294"/>
                </a:lnTo>
                <a:lnTo>
                  <a:pt x="39441" y="12746"/>
                </a:lnTo>
                <a:lnTo>
                  <a:pt x="31953" y="20142"/>
                </a:lnTo>
                <a:lnTo>
                  <a:pt x="117632" y="20142"/>
                </a:lnTo>
                <a:lnTo>
                  <a:pt x="115631" y="15865"/>
                </a:lnTo>
                <a:lnTo>
                  <a:pt x="100041" y="4071"/>
                </a:lnTo>
                <a:lnTo>
                  <a:pt x="769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717675" y="437575"/>
            <a:ext cx="120650" cy="155575"/>
          </a:xfrm>
          <a:custGeom>
            <a:avLst/>
            <a:gdLst/>
            <a:ahLst/>
            <a:cxnLst/>
            <a:rect l="l" t="t" r="r" b="b"/>
            <a:pathLst>
              <a:path w="120650" h="155575">
                <a:moveTo>
                  <a:pt x="115737" y="30505"/>
                </a:moveTo>
                <a:lnTo>
                  <a:pt x="58686" y="30505"/>
                </a:lnTo>
                <a:lnTo>
                  <a:pt x="68721" y="31760"/>
                </a:lnTo>
                <a:lnTo>
                  <a:pt x="76631" y="35961"/>
                </a:lnTo>
                <a:lnTo>
                  <a:pt x="81818" y="43765"/>
                </a:lnTo>
                <a:lnTo>
                  <a:pt x="83680" y="55829"/>
                </a:lnTo>
                <a:lnTo>
                  <a:pt x="83680" y="63461"/>
                </a:lnTo>
                <a:lnTo>
                  <a:pt x="53746" y="63461"/>
                </a:lnTo>
                <a:lnTo>
                  <a:pt x="30887" y="66469"/>
                </a:lnTo>
                <a:lnTo>
                  <a:pt x="14019" y="75168"/>
                </a:lnTo>
                <a:lnTo>
                  <a:pt x="3577" y="89072"/>
                </a:lnTo>
                <a:lnTo>
                  <a:pt x="0" y="107695"/>
                </a:lnTo>
                <a:lnTo>
                  <a:pt x="3441" y="127277"/>
                </a:lnTo>
                <a:lnTo>
                  <a:pt x="13147" y="142395"/>
                </a:lnTo>
                <a:lnTo>
                  <a:pt x="28192" y="152137"/>
                </a:lnTo>
                <a:lnTo>
                  <a:pt x="47650" y="155587"/>
                </a:lnTo>
                <a:lnTo>
                  <a:pt x="61574" y="153804"/>
                </a:lnTo>
                <a:lnTo>
                  <a:pt x="73212" y="149104"/>
                </a:lnTo>
                <a:lnTo>
                  <a:pt x="82454" y="142461"/>
                </a:lnTo>
                <a:lnTo>
                  <a:pt x="89192" y="134848"/>
                </a:lnTo>
                <a:lnTo>
                  <a:pt x="120281" y="134848"/>
                </a:lnTo>
                <a:lnTo>
                  <a:pt x="120281" y="128435"/>
                </a:lnTo>
                <a:lnTo>
                  <a:pt x="58407" y="128435"/>
                </a:lnTo>
                <a:lnTo>
                  <a:pt x="49079" y="126934"/>
                </a:lnTo>
                <a:lnTo>
                  <a:pt x="42452" y="122604"/>
                </a:lnTo>
                <a:lnTo>
                  <a:pt x="38497" y="115699"/>
                </a:lnTo>
                <a:lnTo>
                  <a:pt x="37185" y="106476"/>
                </a:lnTo>
                <a:lnTo>
                  <a:pt x="38565" y="98709"/>
                </a:lnTo>
                <a:lnTo>
                  <a:pt x="42779" y="92629"/>
                </a:lnTo>
                <a:lnTo>
                  <a:pt x="49937" y="88665"/>
                </a:lnTo>
                <a:lnTo>
                  <a:pt x="60147" y="87248"/>
                </a:lnTo>
                <a:lnTo>
                  <a:pt x="120281" y="87248"/>
                </a:lnTo>
                <a:lnTo>
                  <a:pt x="120281" y="57657"/>
                </a:lnTo>
                <a:lnTo>
                  <a:pt x="116926" y="32564"/>
                </a:lnTo>
                <a:lnTo>
                  <a:pt x="115737" y="30505"/>
                </a:lnTo>
                <a:close/>
              </a:path>
              <a:path w="120650" h="155575">
                <a:moveTo>
                  <a:pt x="120281" y="134848"/>
                </a:moveTo>
                <a:lnTo>
                  <a:pt x="89192" y="134848"/>
                </a:lnTo>
                <a:lnTo>
                  <a:pt x="94424" y="152539"/>
                </a:lnTo>
                <a:lnTo>
                  <a:pt x="120281" y="152539"/>
                </a:lnTo>
                <a:lnTo>
                  <a:pt x="120281" y="134848"/>
                </a:lnTo>
                <a:close/>
              </a:path>
              <a:path w="120650" h="155575">
                <a:moveTo>
                  <a:pt x="120281" y="87248"/>
                </a:moveTo>
                <a:lnTo>
                  <a:pt x="83680" y="87248"/>
                </a:lnTo>
                <a:lnTo>
                  <a:pt x="83680" y="118376"/>
                </a:lnTo>
                <a:lnTo>
                  <a:pt x="78050" y="122391"/>
                </a:lnTo>
                <a:lnTo>
                  <a:pt x="71801" y="125577"/>
                </a:lnTo>
                <a:lnTo>
                  <a:pt x="65172" y="127677"/>
                </a:lnTo>
                <a:lnTo>
                  <a:pt x="58407" y="128435"/>
                </a:lnTo>
                <a:lnTo>
                  <a:pt x="120281" y="128435"/>
                </a:lnTo>
                <a:lnTo>
                  <a:pt x="120281" y="87248"/>
                </a:lnTo>
                <a:close/>
              </a:path>
              <a:path w="120650" h="155575">
                <a:moveTo>
                  <a:pt x="62471" y="0"/>
                </a:moveTo>
                <a:lnTo>
                  <a:pt x="46271" y="1006"/>
                </a:lnTo>
                <a:lnTo>
                  <a:pt x="31383" y="3702"/>
                </a:lnTo>
                <a:lnTo>
                  <a:pt x="18021" y="7597"/>
                </a:lnTo>
                <a:lnTo>
                  <a:pt x="6400" y="12204"/>
                </a:lnTo>
                <a:lnTo>
                  <a:pt x="15989" y="40576"/>
                </a:lnTo>
                <a:lnTo>
                  <a:pt x="25187" y="36688"/>
                </a:lnTo>
                <a:lnTo>
                  <a:pt x="35371" y="33483"/>
                </a:lnTo>
                <a:lnTo>
                  <a:pt x="46537" y="31307"/>
                </a:lnTo>
                <a:lnTo>
                  <a:pt x="58686" y="30505"/>
                </a:lnTo>
                <a:lnTo>
                  <a:pt x="115737" y="30505"/>
                </a:lnTo>
                <a:lnTo>
                  <a:pt x="106516" y="14531"/>
                </a:lnTo>
                <a:lnTo>
                  <a:pt x="88536" y="3647"/>
                </a:lnTo>
                <a:lnTo>
                  <a:pt x="62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4862063" y="379615"/>
            <a:ext cx="60960" cy="213995"/>
          </a:xfrm>
          <a:custGeom>
            <a:avLst/>
            <a:gdLst/>
            <a:ahLst/>
            <a:cxnLst/>
            <a:rect l="l" t="t" r="r" b="b"/>
            <a:pathLst>
              <a:path w="60959" h="213995">
                <a:moveTo>
                  <a:pt x="37477" y="0"/>
                </a:moveTo>
                <a:lnTo>
                  <a:pt x="0" y="0"/>
                </a:lnTo>
                <a:lnTo>
                  <a:pt x="0" y="170840"/>
                </a:lnTo>
                <a:lnTo>
                  <a:pt x="2089" y="188711"/>
                </a:lnTo>
                <a:lnTo>
                  <a:pt x="8864" y="202149"/>
                </a:lnTo>
                <a:lnTo>
                  <a:pt x="21088" y="210609"/>
                </a:lnTo>
                <a:lnTo>
                  <a:pt x="39522" y="213550"/>
                </a:lnTo>
                <a:lnTo>
                  <a:pt x="49390" y="213550"/>
                </a:lnTo>
                <a:lnTo>
                  <a:pt x="60439" y="211112"/>
                </a:lnTo>
                <a:lnTo>
                  <a:pt x="60439" y="183045"/>
                </a:lnTo>
                <a:lnTo>
                  <a:pt x="50229" y="182563"/>
                </a:lnTo>
                <a:lnTo>
                  <a:pt x="43072" y="180567"/>
                </a:lnTo>
                <a:lnTo>
                  <a:pt x="38858" y="176224"/>
                </a:lnTo>
                <a:lnTo>
                  <a:pt x="37477" y="168706"/>
                </a:lnTo>
                <a:lnTo>
                  <a:pt x="37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572555" y="691151"/>
            <a:ext cx="88265" cy="103505"/>
          </a:xfrm>
          <a:custGeom>
            <a:avLst/>
            <a:gdLst/>
            <a:ahLst/>
            <a:cxnLst/>
            <a:rect l="l" t="t" r="r" b="b"/>
            <a:pathLst>
              <a:path w="88265" h="103504">
                <a:moveTo>
                  <a:pt x="46520" y="0"/>
                </a:moveTo>
                <a:lnTo>
                  <a:pt x="25856" y="3731"/>
                </a:lnTo>
                <a:lnTo>
                  <a:pt x="11352" y="14235"/>
                </a:lnTo>
                <a:lnTo>
                  <a:pt x="2803" y="30459"/>
                </a:lnTo>
                <a:lnTo>
                  <a:pt x="0" y="51371"/>
                </a:lnTo>
                <a:lnTo>
                  <a:pt x="3320" y="73282"/>
                </a:lnTo>
                <a:lnTo>
                  <a:pt x="12917" y="89541"/>
                </a:lnTo>
                <a:lnTo>
                  <a:pt x="28241" y="99656"/>
                </a:lnTo>
                <a:lnTo>
                  <a:pt x="48742" y="103136"/>
                </a:lnTo>
                <a:lnTo>
                  <a:pt x="59991" y="102245"/>
                </a:lnTo>
                <a:lnTo>
                  <a:pt x="70178" y="99952"/>
                </a:lnTo>
                <a:lnTo>
                  <a:pt x="79001" y="96825"/>
                </a:lnTo>
                <a:lnTo>
                  <a:pt x="86156" y="93433"/>
                </a:lnTo>
                <a:lnTo>
                  <a:pt x="83348" y="83121"/>
                </a:lnTo>
                <a:lnTo>
                  <a:pt x="51981" y="83121"/>
                </a:lnTo>
                <a:lnTo>
                  <a:pt x="41001" y="81515"/>
                </a:lnTo>
                <a:lnTo>
                  <a:pt x="33016" y="76800"/>
                </a:lnTo>
                <a:lnTo>
                  <a:pt x="28142" y="69126"/>
                </a:lnTo>
                <a:lnTo>
                  <a:pt x="26492" y="58648"/>
                </a:lnTo>
                <a:lnTo>
                  <a:pt x="88176" y="58648"/>
                </a:lnTo>
                <a:lnTo>
                  <a:pt x="88176" y="47129"/>
                </a:lnTo>
                <a:lnTo>
                  <a:pt x="87654" y="43078"/>
                </a:lnTo>
                <a:lnTo>
                  <a:pt x="26492" y="43078"/>
                </a:lnTo>
                <a:lnTo>
                  <a:pt x="27550" y="34430"/>
                </a:lnTo>
                <a:lnTo>
                  <a:pt x="30865" y="26847"/>
                </a:lnTo>
                <a:lnTo>
                  <a:pt x="36645" y="21464"/>
                </a:lnTo>
                <a:lnTo>
                  <a:pt x="45097" y="19418"/>
                </a:lnTo>
                <a:lnTo>
                  <a:pt x="81087" y="19418"/>
                </a:lnTo>
                <a:lnTo>
                  <a:pt x="78564" y="14231"/>
                </a:lnTo>
                <a:lnTo>
                  <a:pt x="65651" y="3865"/>
                </a:lnTo>
                <a:lnTo>
                  <a:pt x="46520" y="0"/>
                </a:lnTo>
                <a:close/>
              </a:path>
              <a:path w="88265" h="103504">
                <a:moveTo>
                  <a:pt x="81089" y="74828"/>
                </a:moveTo>
                <a:lnTo>
                  <a:pt x="74298" y="77999"/>
                </a:lnTo>
                <a:lnTo>
                  <a:pt x="67068" y="80641"/>
                </a:lnTo>
                <a:lnTo>
                  <a:pt x="59572" y="82450"/>
                </a:lnTo>
                <a:lnTo>
                  <a:pt x="51981" y="83121"/>
                </a:lnTo>
                <a:lnTo>
                  <a:pt x="83348" y="83121"/>
                </a:lnTo>
                <a:lnTo>
                  <a:pt x="81089" y="74828"/>
                </a:lnTo>
                <a:close/>
              </a:path>
              <a:path w="88265" h="103504">
                <a:moveTo>
                  <a:pt x="81087" y="19418"/>
                </a:moveTo>
                <a:lnTo>
                  <a:pt x="45097" y="19418"/>
                </a:lnTo>
                <a:lnTo>
                  <a:pt x="53648" y="21323"/>
                </a:lnTo>
                <a:lnTo>
                  <a:pt x="59050" y="26471"/>
                </a:lnTo>
                <a:lnTo>
                  <a:pt x="61873" y="34007"/>
                </a:lnTo>
                <a:lnTo>
                  <a:pt x="62687" y="43078"/>
                </a:lnTo>
                <a:lnTo>
                  <a:pt x="87654" y="43078"/>
                </a:lnTo>
                <a:lnTo>
                  <a:pt x="85875" y="29269"/>
                </a:lnTo>
                <a:lnTo>
                  <a:pt x="81087" y="194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680367" y="691153"/>
            <a:ext cx="88900" cy="101600"/>
          </a:xfrm>
          <a:custGeom>
            <a:avLst/>
            <a:gdLst/>
            <a:ahLst/>
            <a:cxnLst/>
            <a:rect l="l" t="t" r="r" b="b"/>
            <a:pathLst>
              <a:path w="88900" h="101600">
                <a:moveTo>
                  <a:pt x="18199" y="2019"/>
                </a:moveTo>
                <a:lnTo>
                  <a:pt x="0" y="2019"/>
                </a:lnTo>
                <a:lnTo>
                  <a:pt x="0" y="101117"/>
                </a:lnTo>
                <a:lnTo>
                  <a:pt x="26479" y="101117"/>
                </a:lnTo>
                <a:lnTo>
                  <a:pt x="26479" y="26288"/>
                </a:lnTo>
                <a:lnTo>
                  <a:pt x="31140" y="23266"/>
                </a:lnTo>
                <a:lnTo>
                  <a:pt x="36995" y="20231"/>
                </a:lnTo>
                <a:lnTo>
                  <a:pt x="85253" y="20231"/>
                </a:lnTo>
                <a:lnTo>
                  <a:pt x="81873" y="13347"/>
                </a:lnTo>
                <a:lnTo>
                  <a:pt x="22237" y="13347"/>
                </a:lnTo>
                <a:lnTo>
                  <a:pt x="18199" y="2019"/>
                </a:lnTo>
                <a:close/>
              </a:path>
              <a:path w="88900" h="101600">
                <a:moveTo>
                  <a:pt x="85253" y="20231"/>
                </a:moveTo>
                <a:lnTo>
                  <a:pt x="43878" y="20231"/>
                </a:lnTo>
                <a:lnTo>
                  <a:pt x="51775" y="21570"/>
                </a:lnTo>
                <a:lnTo>
                  <a:pt x="57323" y="25638"/>
                </a:lnTo>
                <a:lnTo>
                  <a:pt x="60596" y="32511"/>
                </a:lnTo>
                <a:lnTo>
                  <a:pt x="61671" y="42265"/>
                </a:lnTo>
                <a:lnTo>
                  <a:pt x="61671" y="101117"/>
                </a:lnTo>
                <a:lnTo>
                  <a:pt x="88569" y="101117"/>
                </a:lnTo>
                <a:lnTo>
                  <a:pt x="88569" y="39839"/>
                </a:lnTo>
                <a:lnTo>
                  <a:pt x="86630" y="23033"/>
                </a:lnTo>
                <a:lnTo>
                  <a:pt x="85253" y="20231"/>
                </a:lnTo>
                <a:close/>
              </a:path>
              <a:path w="88900" h="101600">
                <a:moveTo>
                  <a:pt x="53581" y="0"/>
                </a:moveTo>
                <a:lnTo>
                  <a:pt x="43254" y="1147"/>
                </a:lnTo>
                <a:lnTo>
                  <a:pt x="34499" y="4173"/>
                </a:lnTo>
                <a:lnTo>
                  <a:pt x="27449" y="8449"/>
                </a:lnTo>
                <a:lnTo>
                  <a:pt x="22237" y="13347"/>
                </a:lnTo>
                <a:lnTo>
                  <a:pt x="81873" y="13347"/>
                </a:lnTo>
                <a:lnTo>
                  <a:pt x="80481" y="10514"/>
                </a:lnTo>
                <a:lnTo>
                  <a:pt x="69629" y="2697"/>
                </a:lnTo>
                <a:lnTo>
                  <a:pt x="535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2834880" y="691153"/>
            <a:ext cx="149225" cy="101600"/>
          </a:xfrm>
          <a:custGeom>
            <a:avLst/>
            <a:gdLst/>
            <a:ahLst/>
            <a:cxnLst/>
            <a:rect l="l" t="t" r="r" b="b"/>
            <a:pathLst>
              <a:path w="149225" h="101600">
                <a:moveTo>
                  <a:pt x="17792" y="2019"/>
                </a:moveTo>
                <a:lnTo>
                  <a:pt x="0" y="2019"/>
                </a:lnTo>
                <a:lnTo>
                  <a:pt x="0" y="101117"/>
                </a:lnTo>
                <a:lnTo>
                  <a:pt x="26492" y="101117"/>
                </a:lnTo>
                <a:lnTo>
                  <a:pt x="26492" y="26288"/>
                </a:lnTo>
                <a:lnTo>
                  <a:pt x="31140" y="23266"/>
                </a:lnTo>
                <a:lnTo>
                  <a:pt x="36398" y="20231"/>
                </a:lnTo>
                <a:lnTo>
                  <a:pt x="145975" y="20231"/>
                </a:lnTo>
                <a:lnTo>
                  <a:pt x="142995" y="13957"/>
                </a:lnTo>
                <a:lnTo>
                  <a:pt x="82511" y="13957"/>
                </a:lnTo>
                <a:lnTo>
                  <a:pt x="82195" y="13550"/>
                </a:lnTo>
                <a:lnTo>
                  <a:pt x="22250" y="13550"/>
                </a:lnTo>
                <a:lnTo>
                  <a:pt x="17792" y="2019"/>
                </a:lnTo>
                <a:close/>
              </a:path>
              <a:path w="149225" h="101600">
                <a:moveTo>
                  <a:pt x="97078" y="20231"/>
                </a:moveTo>
                <a:lnTo>
                  <a:pt x="43281" y="20231"/>
                </a:lnTo>
                <a:lnTo>
                  <a:pt x="51264" y="21570"/>
                </a:lnTo>
                <a:lnTo>
                  <a:pt x="56802" y="25638"/>
                </a:lnTo>
                <a:lnTo>
                  <a:pt x="60028" y="32511"/>
                </a:lnTo>
                <a:lnTo>
                  <a:pt x="61074" y="42265"/>
                </a:lnTo>
                <a:lnTo>
                  <a:pt x="61074" y="101117"/>
                </a:lnTo>
                <a:lnTo>
                  <a:pt x="87769" y="101117"/>
                </a:lnTo>
                <a:lnTo>
                  <a:pt x="87661" y="32511"/>
                </a:lnTo>
                <a:lnTo>
                  <a:pt x="87566" y="30340"/>
                </a:lnTo>
                <a:lnTo>
                  <a:pt x="86753" y="26288"/>
                </a:lnTo>
                <a:lnTo>
                  <a:pt x="91211" y="23266"/>
                </a:lnTo>
                <a:lnTo>
                  <a:pt x="97078" y="20231"/>
                </a:lnTo>
                <a:close/>
              </a:path>
              <a:path w="149225" h="101600">
                <a:moveTo>
                  <a:pt x="145975" y="20231"/>
                </a:moveTo>
                <a:lnTo>
                  <a:pt x="103543" y="20231"/>
                </a:lnTo>
                <a:lnTo>
                  <a:pt x="111652" y="21570"/>
                </a:lnTo>
                <a:lnTo>
                  <a:pt x="117470" y="25638"/>
                </a:lnTo>
                <a:lnTo>
                  <a:pt x="120975" y="32511"/>
                </a:lnTo>
                <a:lnTo>
                  <a:pt x="122148" y="42265"/>
                </a:lnTo>
                <a:lnTo>
                  <a:pt x="122148" y="101117"/>
                </a:lnTo>
                <a:lnTo>
                  <a:pt x="149047" y="101117"/>
                </a:lnTo>
                <a:lnTo>
                  <a:pt x="149047" y="39839"/>
                </a:lnTo>
                <a:lnTo>
                  <a:pt x="147309" y="23038"/>
                </a:lnTo>
                <a:lnTo>
                  <a:pt x="145975" y="20231"/>
                </a:lnTo>
                <a:close/>
              </a:path>
              <a:path w="149225" h="101600">
                <a:moveTo>
                  <a:pt x="112445" y="0"/>
                </a:moveTo>
                <a:lnTo>
                  <a:pt x="102791" y="1184"/>
                </a:lnTo>
                <a:lnTo>
                  <a:pt x="94521" y="4321"/>
                </a:lnTo>
                <a:lnTo>
                  <a:pt x="87730" y="8786"/>
                </a:lnTo>
                <a:lnTo>
                  <a:pt x="82511" y="13957"/>
                </a:lnTo>
                <a:lnTo>
                  <a:pt x="142995" y="13957"/>
                </a:lnTo>
                <a:lnTo>
                  <a:pt x="141362" y="10518"/>
                </a:lnTo>
                <a:lnTo>
                  <a:pt x="130107" y="2699"/>
                </a:lnTo>
                <a:lnTo>
                  <a:pt x="112445" y="0"/>
                </a:lnTo>
                <a:close/>
              </a:path>
              <a:path w="149225" h="101600">
                <a:moveTo>
                  <a:pt x="51574" y="0"/>
                </a:moveTo>
                <a:lnTo>
                  <a:pt x="41901" y="1151"/>
                </a:lnTo>
                <a:lnTo>
                  <a:pt x="33802" y="4198"/>
                </a:lnTo>
                <a:lnTo>
                  <a:pt x="27259" y="8534"/>
                </a:lnTo>
                <a:lnTo>
                  <a:pt x="22250" y="13550"/>
                </a:lnTo>
                <a:lnTo>
                  <a:pt x="82195" y="13550"/>
                </a:lnTo>
                <a:lnTo>
                  <a:pt x="77820" y="7934"/>
                </a:lnTo>
                <a:lnTo>
                  <a:pt x="71215" y="3563"/>
                </a:lnTo>
                <a:lnTo>
                  <a:pt x="62523" y="900"/>
                </a:lnTo>
                <a:lnTo>
                  <a:pt x="5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3000734" y="691153"/>
            <a:ext cx="83820" cy="103505"/>
          </a:xfrm>
          <a:custGeom>
            <a:avLst/>
            <a:gdLst/>
            <a:ahLst/>
            <a:cxnLst/>
            <a:rect l="l" t="t" r="r" b="b"/>
            <a:pathLst>
              <a:path w="83819" h="103504">
                <a:moveTo>
                  <a:pt x="80562" y="20231"/>
                </a:moveTo>
                <a:lnTo>
                  <a:pt x="50965" y="20231"/>
                </a:lnTo>
                <a:lnTo>
                  <a:pt x="58242" y="24269"/>
                </a:lnTo>
                <a:lnTo>
                  <a:pt x="58242" y="42062"/>
                </a:lnTo>
                <a:lnTo>
                  <a:pt x="37414" y="42062"/>
                </a:lnTo>
                <a:lnTo>
                  <a:pt x="21500" y="44056"/>
                </a:lnTo>
                <a:lnTo>
                  <a:pt x="9758" y="49823"/>
                </a:lnTo>
                <a:lnTo>
                  <a:pt x="2490" y="59041"/>
                </a:lnTo>
                <a:lnTo>
                  <a:pt x="0" y="71386"/>
                </a:lnTo>
                <a:lnTo>
                  <a:pt x="2395" y="84368"/>
                </a:lnTo>
                <a:lnTo>
                  <a:pt x="9150" y="94391"/>
                </a:lnTo>
                <a:lnTo>
                  <a:pt x="19620" y="100849"/>
                </a:lnTo>
                <a:lnTo>
                  <a:pt x="33159" y="103136"/>
                </a:lnTo>
                <a:lnTo>
                  <a:pt x="42855" y="101955"/>
                </a:lnTo>
                <a:lnTo>
                  <a:pt x="50957" y="98840"/>
                </a:lnTo>
                <a:lnTo>
                  <a:pt x="57389" y="94435"/>
                </a:lnTo>
                <a:lnTo>
                  <a:pt x="62077" y="89382"/>
                </a:lnTo>
                <a:lnTo>
                  <a:pt x="83718" y="89382"/>
                </a:lnTo>
                <a:lnTo>
                  <a:pt x="83718" y="85140"/>
                </a:lnTo>
                <a:lnTo>
                  <a:pt x="30733" y="85140"/>
                </a:lnTo>
                <a:lnTo>
                  <a:pt x="25882" y="79679"/>
                </a:lnTo>
                <a:lnTo>
                  <a:pt x="25882" y="63093"/>
                </a:lnTo>
                <a:lnTo>
                  <a:pt x="30937" y="57848"/>
                </a:lnTo>
                <a:lnTo>
                  <a:pt x="83718" y="57848"/>
                </a:lnTo>
                <a:lnTo>
                  <a:pt x="83718" y="38226"/>
                </a:lnTo>
                <a:lnTo>
                  <a:pt x="81383" y="21586"/>
                </a:lnTo>
                <a:lnTo>
                  <a:pt x="80562" y="20231"/>
                </a:lnTo>
                <a:close/>
              </a:path>
              <a:path w="83819" h="103504">
                <a:moveTo>
                  <a:pt x="83718" y="89382"/>
                </a:moveTo>
                <a:lnTo>
                  <a:pt x="62077" y="89382"/>
                </a:lnTo>
                <a:lnTo>
                  <a:pt x="65722" y="101117"/>
                </a:lnTo>
                <a:lnTo>
                  <a:pt x="83718" y="101117"/>
                </a:lnTo>
                <a:lnTo>
                  <a:pt x="83718" y="89382"/>
                </a:lnTo>
                <a:close/>
              </a:path>
              <a:path w="83819" h="103504">
                <a:moveTo>
                  <a:pt x="83718" y="57848"/>
                </a:moveTo>
                <a:lnTo>
                  <a:pt x="58242" y="57848"/>
                </a:lnTo>
                <a:lnTo>
                  <a:pt x="58242" y="78460"/>
                </a:lnTo>
                <a:lnTo>
                  <a:pt x="53390" y="82308"/>
                </a:lnTo>
                <a:lnTo>
                  <a:pt x="46913" y="85140"/>
                </a:lnTo>
                <a:lnTo>
                  <a:pt x="83718" y="85140"/>
                </a:lnTo>
                <a:lnTo>
                  <a:pt x="83718" y="57848"/>
                </a:lnTo>
                <a:close/>
              </a:path>
              <a:path w="83819" h="103504">
                <a:moveTo>
                  <a:pt x="43472" y="0"/>
                </a:moveTo>
                <a:lnTo>
                  <a:pt x="32198" y="667"/>
                </a:lnTo>
                <a:lnTo>
                  <a:pt x="21834" y="2454"/>
                </a:lnTo>
                <a:lnTo>
                  <a:pt x="12532" y="5036"/>
                </a:lnTo>
                <a:lnTo>
                  <a:pt x="4444" y="8089"/>
                </a:lnTo>
                <a:lnTo>
                  <a:pt x="11125" y="26898"/>
                </a:lnTo>
                <a:lnTo>
                  <a:pt x="17527" y="24324"/>
                </a:lnTo>
                <a:lnTo>
                  <a:pt x="24617" y="22202"/>
                </a:lnTo>
                <a:lnTo>
                  <a:pt x="32390" y="20762"/>
                </a:lnTo>
                <a:lnTo>
                  <a:pt x="40843" y="20231"/>
                </a:lnTo>
                <a:lnTo>
                  <a:pt x="80562" y="20231"/>
                </a:lnTo>
                <a:lnTo>
                  <a:pt x="74139" y="9631"/>
                </a:lnTo>
                <a:lnTo>
                  <a:pt x="61622" y="2417"/>
                </a:lnTo>
                <a:lnTo>
                  <a:pt x="43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3107114" y="691361"/>
            <a:ext cx="57150" cy="100965"/>
          </a:xfrm>
          <a:custGeom>
            <a:avLst/>
            <a:gdLst/>
            <a:ahLst/>
            <a:cxnLst/>
            <a:rect l="l" t="t" r="r" b="b"/>
            <a:pathLst>
              <a:path w="57150" h="100965">
                <a:moveTo>
                  <a:pt x="18402" y="1816"/>
                </a:moveTo>
                <a:lnTo>
                  <a:pt x="0" y="1816"/>
                </a:lnTo>
                <a:lnTo>
                  <a:pt x="0" y="100914"/>
                </a:lnTo>
                <a:lnTo>
                  <a:pt x="26288" y="100914"/>
                </a:lnTo>
                <a:lnTo>
                  <a:pt x="26288" y="28917"/>
                </a:lnTo>
                <a:lnTo>
                  <a:pt x="30746" y="25273"/>
                </a:lnTo>
                <a:lnTo>
                  <a:pt x="37007" y="22237"/>
                </a:lnTo>
                <a:lnTo>
                  <a:pt x="56470" y="22237"/>
                </a:lnTo>
                <a:lnTo>
                  <a:pt x="56662" y="15163"/>
                </a:lnTo>
                <a:lnTo>
                  <a:pt x="21234" y="15163"/>
                </a:lnTo>
                <a:lnTo>
                  <a:pt x="18402" y="1816"/>
                </a:lnTo>
                <a:close/>
              </a:path>
              <a:path w="57150" h="100965">
                <a:moveTo>
                  <a:pt x="56470" y="22237"/>
                </a:moveTo>
                <a:lnTo>
                  <a:pt x="48539" y="22237"/>
                </a:lnTo>
                <a:lnTo>
                  <a:pt x="53187" y="22847"/>
                </a:lnTo>
                <a:lnTo>
                  <a:pt x="56426" y="23863"/>
                </a:lnTo>
                <a:lnTo>
                  <a:pt x="56470" y="22237"/>
                </a:lnTo>
                <a:close/>
              </a:path>
              <a:path w="57150" h="100965">
                <a:moveTo>
                  <a:pt x="50761" y="0"/>
                </a:moveTo>
                <a:lnTo>
                  <a:pt x="45504" y="0"/>
                </a:lnTo>
                <a:lnTo>
                  <a:pt x="37283" y="1374"/>
                </a:lnTo>
                <a:lnTo>
                  <a:pt x="30411" y="4929"/>
                </a:lnTo>
                <a:lnTo>
                  <a:pt x="25171" y="9810"/>
                </a:lnTo>
                <a:lnTo>
                  <a:pt x="21843" y="15163"/>
                </a:lnTo>
                <a:lnTo>
                  <a:pt x="56662" y="15163"/>
                </a:lnTo>
                <a:lnTo>
                  <a:pt x="57035" y="1409"/>
                </a:lnTo>
                <a:lnTo>
                  <a:pt x="54813" y="800"/>
                </a:lnTo>
                <a:lnTo>
                  <a:pt x="50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174876" y="691158"/>
            <a:ext cx="81915" cy="103505"/>
          </a:xfrm>
          <a:custGeom>
            <a:avLst/>
            <a:gdLst/>
            <a:ahLst/>
            <a:cxnLst/>
            <a:rect l="l" t="t" r="r" b="b"/>
            <a:pathLst>
              <a:path w="81915" h="103504">
                <a:moveTo>
                  <a:pt x="47117" y="0"/>
                </a:moveTo>
                <a:lnTo>
                  <a:pt x="27383" y="3507"/>
                </a:lnTo>
                <a:lnTo>
                  <a:pt x="12561" y="13650"/>
                </a:lnTo>
                <a:lnTo>
                  <a:pt x="3238" y="29859"/>
                </a:lnTo>
                <a:lnTo>
                  <a:pt x="0" y="51562"/>
                </a:lnTo>
                <a:lnTo>
                  <a:pt x="3241" y="74295"/>
                </a:lnTo>
                <a:lnTo>
                  <a:pt x="12587" y="90393"/>
                </a:lnTo>
                <a:lnTo>
                  <a:pt x="27469" y="99969"/>
                </a:lnTo>
                <a:lnTo>
                  <a:pt x="47320" y="103136"/>
                </a:lnTo>
                <a:lnTo>
                  <a:pt x="58143" y="102204"/>
                </a:lnTo>
                <a:lnTo>
                  <a:pt x="67792" y="99925"/>
                </a:lnTo>
                <a:lnTo>
                  <a:pt x="75698" y="97077"/>
                </a:lnTo>
                <a:lnTo>
                  <a:pt x="81292" y="94437"/>
                </a:lnTo>
                <a:lnTo>
                  <a:pt x="78373" y="83121"/>
                </a:lnTo>
                <a:lnTo>
                  <a:pt x="49542" y="83121"/>
                </a:lnTo>
                <a:lnTo>
                  <a:pt x="39950" y="81347"/>
                </a:lnTo>
                <a:lnTo>
                  <a:pt x="32839" y="75761"/>
                </a:lnTo>
                <a:lnTo>
                  <a:pt x="28418" y="65965"/>
                </a:lnTo>
                <a:lnTo>
                  <a:pt x="26898" y="51562"/>
                </a:lnTo>
                <a:lnTo>
                  <a:pt x="28470" y="37253"/>
                </a:lnTo>
                <a:lnTo>
                  <a:pt x="32961" y="27455"/>
                </a:lnTo>
                <a:lnTo>
                  <a:pt x="40030" y="21827"/>
                </a:lnTo>
                <a:lnTo>
                  <a:pt x="49339" y="20027"/>
                </a:lnTo>
                <a:lnTo>
                  <a:pt x="76531" y="20027"/>
                </a:lnTo>
                <a:lnTo>
                  <a:pt x="81089" y="8089"/>
                </a:lnTo>
                <a:lnTo>
                  <a:pt x="73622" y="4521"/>
                </a:lnTo>
                <a:lnTo>
                  <a:pt x="65470" y="1997"/>
                </a:lnTo>
                <a:lnTo>
                  <a:pt x="56634" y="496"/>
                </a:lnTo>
                <a:lnTo>
                  <a:pt x="47117" y="0"/>
                </a:lnTo>
                <a:close/>
              </a:path>
              <a:path w="81915" h="103504">
                <a:moveTo>
                  <a:pt x="76441" y="75628"/>
                </a:moveTo>
                <a:lnTo>
                  <a:pt x="70956" y="78336"/>
                </a:lnTo>
                <a:lnTo>
                  <a:pt x="64430" y="80741"/>
                </a:lnTo>
                <a:lnTo>
                  <a:pt x="57185" y="82463"/>
                </a:lnTo>
                <a:lnTo>
                  <a:pt x="49542" y="83121"/>
                </a:lnTo>
                <a:lnTo>
                  <a:pt x="78373" y="83121"/>
                </a:lnTo>
                <a:lnTo>
                  <a:pt x="76441" y="75628"/>
                </a:lnTo>
                <a:close/>
              </a:path>
              <a:path w="81915" h="103504">
                <a:moveTo>
                  <a:pt x="76531" y="20027"/>
                </a:moveTo>
                <a:lnTo>
                  <a:pt x="49339" y="20027"/>
                </a:lnTo>
                <a:lnTo>
                  <a:pt x="55900" y="20376"/>
                </a:lnTo>
                <a:lnTo>
                  <a:pt x="62383" y="21461"/>
                </a:lnTo>
                <a:lnTo>
                  <a:pt x="68565" y="23344"/>
                </a:lnTo>
                <a:lnTo>
                  <a:pt x="74218" y="26085"/>
                </a:lnTo>
                <a:lnTo>
                  <a:pt x="76531" y="20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3272563" y="652735"/>
            <a:ext cx="88900" cy="139700"/>
          </a:xfrm>
          <a:custGeom>
            <a:avLst/>
            <a:gdLst/>
            <a:ahLst/>
            <a:cxnLst/>
            <a:rect l="l" t="t" r="r" b="b"/>
            <a:pathLst>
              <a:path w="88900" h="139700">
                <a:moveTo>
                  <a:pt x="26492" y="0"/>
                </a:moveTo>
                <a:lnTo>
                  <a:pt x="0" y="0"/>
                </a:lnTo>
                <a:lnTo>
                  <a:pt x="0" y="139534"/>
                </a:lnTo>
                <a:lnTo>
                  <a:pt x="26492" y="139534"/>
                </a:lnTo>
                <a:lnTo>
                  <a:pt x="26492" y="64706"/>
                </a:lnTo>
                <a:lnTo>
                  <a:pt x="30937" y="61480"/>
                </a:lnTo>
                <a:lnTo>
                  <a:pt x="37211" y="58648"/>
                </a:lnTo>
                <a:lnTo>
                  <a:pt x="85607" y="58648"/>
                </a:lnTo>
                <a:lnTo>
                  <a:pt x="82508" y="51968"/>
                </a:lnTo>
                <a:lnTo>
                  <a:pt x="23863" y="51968"/>
                </a:lnTo>
                <a:lnTo>
                  <a:pt x="25070" y="48931"/>
                </a:lnTo>
                <a:lnTo>
                  <a:pt x="26492" y="43484"/>
                </a:lnTo>
                <a:lnTo>
                  <a:pt x="26492" y="0"/>
                </a:lnTo>
                <a:close/>
              </a:path>
              <a:path w="88900" h="139700">
                <a:moveTo>
                  <a:pt x="85607" y="58648"/>
                </a:moveTo>
                <a:lnTo>
                  <a:pt x="44081" y="58648"/>
                </a:lnTo>
                <a:lnTo>
                  <a:pt x="51866" y="60068"/>
                </a:lnTo>
                <a:lnTo>
                  <a:pt x="57353" y="64254"/>
                </a:lnTo>
                <a:lnTo>
                  <a:pt x="60601" y="71094"/>
                </a:lnTo>
                <a:lnTo>
                  <a:pt x="61671" y="80479"/>
                </a:lnTo>
                <a:lnTo>
                  <a:pt x="61671" y="139534"/>
                </a:lnTo>
                <a:lnTo>
                  <a:pt x="88582" y="139534"/>
                </a:lnTo>
                <a:lnTo>
                  <a:pt x="88582" y="78257"/>
                </a:lnTo>
                <a:lnTo>
                  <a:pt x="86907" y="61450"/>
                </a:lnTo>
                <a:lnTo>
                  <a:pt x="85607" y="58648"/>
                </a:lnTo>
                <a:close/>
              </a:path>
              <a:path w="88900" h="139700">
                <a:moveTo>
                  <a:pt x="52374" y="38417"/>
                </a:moveTo>
                <a:lnTo>
                  <a:pt x="42799" y="39568"/>
                </a:lnTo>
                <a:lnTo>
                  <a:pt x="34932" y="42616"/>
                </a:lnTo>
                <a:lnTo>
                  <a:pt x="28659" y="46952"/>
                </a:lnTo>
                <a:lnTo>
                  <a:pt x="23863" y="51968"/>
                </a:lnTo>
                <a:lnTo>
                  <a:pt x="82508" y="51968"/>
                </a:lnTo>
                <a:lnTo>
                  <a:pt x="81099" y="48931"/>
                </a:lnTo>
                <a:lnTo>
                  <a:pt x="69980" y="41115"/>
                </a:lnTo>
                <a:lnTo>
                  <a:pt x="52374" y="38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3377541" y="691153"/>
            <a:ext cx="83820" cy="103505"/>
          </a:xfrm>
          <a:custGeom>
            <a:avLst/>
            <a:gdLst/>
            <a:ahLst/>
            <a:cxnLst/>
            <a:rect l="l" t="t" r="r" b="b"/>
            <a:pathLst>
              <a:path w="83819" h="103504">
                <a:moveTo>
                  <a:pt x="80562" y="20231"/>
                </a:moveTo>
                <a:lnTo>
                  <a:pt x="50965" y="20231"/>
                </a:lnTo>
                <a:lnTo>
                  <a:pt x="58242" y="24269"/>
                </a:lnTo>
                <a:lnTo>
                  <a:pt x="58242" y="42062"/>
                </a:lnTo>
                <a:lnTo>
                  <a:pt x="37414" y="42062"/>
                </a:lnTo>
                <a:lnTo>
                  <a:pt x="21500" y="44056"/>
                </a:lnTo>
                <a:lnTo>
                  <a:pt x="9758" y="49823"/>
                </a:lnTo>
                <a:lnTo>
                  <a:pt x="2490" y="59041"/>
                </a:lnTo>
                <a:lnTo>
                  <a:pt x="0" y="71386"/>
                </a:lnTo>
                <a:lnTo>
                  <a:pt x="2393" y="84368"/>
                </a:lnTo>
                <a:lnTo>
                  <a:pt x="9145" y="94391"/>
                </a:lnTo>
                <a:lnTo>
                  <a:pt x="19614" y="100849"/>
                </a:lnTo>
                <a:lnTo>
                  <a:pt x="33159" y="103136"/>
                </a:lnTo>
                <a:lnTo>
                  <a:pt x="42855" y="101955"/>
                </a:lnTo>
                <a:lnTo>
                  <a:pt x="50957" y="98840"/>
                </a:lnTo>
                <a:lnTo>
                  <a:pt x="57389" y="94435"/>
                </a:lnTo>
                <a:lnTo>
                  <a:pt x="62077" y="89382"/>
                </a:lnTo>
                <a:lnTo>
                  <a:pt x="83718" y="89382"/>
                </a:lnTo>
                <a:lnTo>
                  <a:pt x="83718" y="85140"/>
                </a:lnTo>
                <a:lnTo>
                  <a:pt x="30733" y="85140"/>
                </a:lnTo>
                <a:lnTo>
                  <a:pt x="25882" y="79679"/>
                </a:lnTo>
                <a:lnTo>
                  <a:pt x="25882" y="63093"/>
                </a:lnTo>
                <a:lnTo>
                  <a:pt x="30937" y="57848"/>
                </a:lnTo>
                <a:lnTo>
                  <a:pt x="83718" y="57848"/>
                </a:lnTo>
                <a:lnTo>
                  <a:pt x="83718" y="38226"/>
                </a:lnTo>
                <a:lnTo>
                  <a:pt x="81383" y="21586"/>
                </a:lnTo>
                <a:lnTo>
                  <a:pt x="80562" y="20231"/>
                </a:lnTo>
                <a:close/>
              </a:path>
              <a:path w="83819" h="103504">
                <a:moveTo>
                  <a:pt x="83718" y="89382"/>
                </a:moveTo>
                <a:lnTo>
                  <a:pt x="62077" y="89382"/>
                </a:lnTo>
                <a:lnTo>
                  <a:pt x="65722" y="101117"/>
                </a:lnTo>
                <a:lnTo>
                  <a:pt x="83718" y="101117"/>
                </a:lnTo>
                <a:lnTo>
                  <a:pt x="83718" y="89382"/>
                </a:lnTo>
                <a:close/>
              </a:path>
              <a:path w="83819" h="103504">
                <a:moveTo>
                  <a:pt x="83718" y="57848"/>
                </a:moveTo>
                <a:lnTo>
                  <a:pt x="58242" y="57848"/>
                </a:lnTo>
                <a:lnTo>
                  <a:pt x="58242" y="78460"/>
                </a:lnTo>
                <a:lnTo>
                  <a:pt x="53390" y="82308"/>
                </a:lnTo>
                <a:lnTo>
                  <a:pt x="46913" y="85140"/>
                </a:lnTo>
                <a:lnTo>
                  <a:pt x="83718" y="85140"/>
                </a:lnTo>
                <a:lnTo>
                  <a:pt x="83718" y="57848"/>
                </a:lnTo>
                <a:close/>
              </a:path>
              <a:path w="83819" h="103504">
                <a:moveTo>
                  <a:pt x="43472" y="0"/>
                </a:moveTo>
                <a:lnTo>
                  <a:pt x="32198" y="667"/>
                </a:lnTo>
                <a:lnTo>
                  <a:pt x="21834" y="2454"/>
                </a:lnTo>
                <a:lnTo>
                  <a:pt x="12532" y="5036"/>
                </a:lnTo>
                <a:lnTo>
                  <a:pt x="4444" y="8089"/>
                </a:lnTo>
                <a:lnTo>
                  <a:pt x="11112" y="26898"/>
                </a:lnTo>
                <a:lnTo>
                  <a:pt x="17522" y="24324"/>
                </a:lnTo>
                <a:lnTo>
                  <a:pt x="24615" y="22202"/>
                </a:lnTo>
                <a:lnTo>
                  <a:pt x="32390" y="20762"/>
                </a:lnTo>
                <a:lnTo>
                  <a:pt x="40843" y="20231"/>
                </a:lnTo>
                <a:lnTo>
                  <a:pt x="80562" y="20231"/>
                </a:lnTo>
                <a:lnTo>
                  <a:pt x="74139" y="9631"/>
                </a:lnTo>
                <a:lnTo>
                  <a:pt x="61622" y="2417"/>
                </a:lnTo>
                <a:lnTo>
                  <a:pt x="43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15227300" cy="11417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5227300" cy="11417300"/>
          </a:xfrm>
          <a:custGeom>
            <a:avLst/>
            <a:gdLst/>
            <a:ahLst/>
            <a:cxnLst/>
            <a:rect l="l" t="t" r="r" b="b"/>
            <a:pathLst>
              <a:path w="15227300" h="11417300">
                <a:moveTo>
                  <a:pt x="0" y="11417300"/>
                </a:moveTo>
                <a:lnTo>
                  <a:pt x="15227300" y="11417300"/>
                </a:lnTo>
                <a:lnTo>
                  <a:pt x="15227300" y="0"/>
                </a:lnTo>
                <a:lnTo>
                  <a:pt x="0" y="0"/>
                </a:lnTo>
                <a:lnTo>
                  <a:pt x="0" y="11417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70500" y="0"/>
            <a:ext cx="9969500" cy="660400"/>
          </a:xfrm>
          <a:custGeom>
            <a:avLst/>
            <a:gdLst/>
            <a:ahLst/>
            <a:cxnLst/>
            <a:rect l="l" t="t" r="r" b="b"/>
            <a:pathLst>
              <a:path w="9969500" h="660400">
                <a:moveTo>
                  <a:pt x="0" y="660400"/>
                </a:moveTo>
                <a:lnTo>
                  <a:pt x="9969500" y="660400"/>
                </a:lnTo>
                <a:lnTo>
                  <a:pt x="9969500" y="0"/>
                </a:lnTo>
                <a:lnTo>
                  <a:pt x="0" y="0"/>
                </a:lnTo>
                <a:lnTo>
                  <a:pt x="0" y="660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70500" y="660399"/>
            <a:ext cx="9969500" cy="3153527"/>
          </a:xfrm>
          <a:custGeom>
            <a:avLst/>
            <a:gdLst/>
            <a:ahLst/>
            <a:cxnLst/>
            <a:rect l="l" t="t" r="r" b="b"/>
            <a:pathLst>
              <a:path w="9969500" h="1854200">
                <a:moveTo>
                  <a:pt x="0" y="1854200"/>
                </a:moveTo>
                <a:lnTo>
                  <a:pt x="9969500" y="1854200"/>
                </a:lnTo>
                <a:lnTo>
                  <a:pt x="9969500" y="0"/>
                </a:lnTo>
                <a:lnTo>
                  <a:pt x="0" y="0"/>
                </a:lnTo>
                <a:lnTo>
                  <a:pt x="0" y="1854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86400" y="1043938"/>
            <a:ext cx="9431223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CL" sz="9000" spc="-330" dirty="0" smtClean="0">
                <a:latin typeface="gobCL-Light"/>
                <a:cs typeface="gobCL-Light"/>
              </a:rPr>
              <a:t>Acceso, permanencia e inclusión</a:t>
            </a:r>
            <a:endParaRPr sz="9000" dirty="0">
              <a:latin typeface="gobCL-Light"/>
              <a:cs typeface="gobCL-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697180" y="11225250"/>
            <a:ext cx="911860" cy="205104"/>
          </a:xfrm>
          <a:custGeom>
            <a:avLst/>
            <a:gdLst/>
            <a:ahLst/>
            <a:cxnLst/>
            <a:rect l="l" t="t" r="r" b="b"/>
            <a:pathLst>
              <a:path w="911859" h="205104">
                <a:moveTo>
                  <a:pt x="911631" y="204749"/>
                </a:moveTo>
                <a:lnTo>
                  <a:pt x="0" y="204749"/>
                </a:lnTo>
                <a:lnTo>
                  <a:pt x="0" y="0"/>
                </a:lnTo>
                <a:lnTo>
                  <a:pt x="911631" y="0"/>
                </a:lnTo>
                <a:lnTo>
                  <a:pt x="911631" y="204749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08812" y="11225250"/>
            <a:ext cx="1313815" cy="205104"/>
          </a:xfrm>
          <a:custGeom>
            <a:avLst/>
            <a:gdLst/>
            <a:ahLst/>
            <a:cxnLst/>
            <a:rect l="l" t="t" r="r" b="b"/>
            <a:pathLst>
              <a:path w="1313815" h="205104">
                <a:moveTo>
                  <a:pt x="1313688" y="204749"/>
                </a:moveTo>
                <a:lnTo>
                  <a:pt x="0" y="204749"/>
                </a:lnTo>
                <a:lnTo>
                  <a:pt x="0" y="0"/>
                </a:lnTo>
                <a:lnTo>
                  <a:pt x="1313688" y="0"/>
                </a:lnTo>
                <a:lnTo>
                  <a:pt x="1313688" y="204749"/>
                </a:lnTo>
                <a:close/>
              </a:path>
            </a:pathLst>
          </a:custGeom>
          <a:solidFill>
            <a:srgbClr val="EF4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709100" y="10968254"/>
            <a:ext cx="168275" cy="151765"/>
          </a:xfrm>
          <a:custGeom>
            <a:avLst/>
            <a:gdLst/>
            <a:ahLst/>
            <a:cxnLst/>
            <a:rect l="l" t="t" r="r" b="b"/>
            <a:pathLst>
              <a:path w="168275" h="151765">
                <a:moveTo>
                  <a:pt x="56413" y="0"/>
                </a:moveTo>
                <a:lnTo>
                  <a:pt x="5841" y="0"/>
                </a:lnTo>
                <a:lnTo>
                  <a:pt x="0" y="151726"/>
                </a:lnTo>
                <a:lnTo>
                  <a:pt x="26962" y="151726"/>
                </a:lnTo>
                <a:lnTo>
                  <a:pt x="28994" y="23596"/>
                </a:lnTo>
                <a:lnTo>
                  <a:pt x="61535" y="23596"/>
                </a:lnTo>
                <a:lnTo>
                  <a:pt x="56413" y="0"/>
                </a:lnTo>
                <a:close/>
              </a:path>
              <a:path w="168275" h="151765">
                <a:moveTo>
                  <a:pt x="61535" y="23596"/>
                </a:moveTo>
                <a:lnTo>
                  <a:pt x="29883" y="23596"/>
                </a:lnTo>
                <a:lnTo>
                  <a:pt x="32031" y="34920"/>
                </a:lnTo>
                <a:lnTo>
                  <a:pt x="34101" y="44943"/>
                </a:lnTo>
                <a:lnTo>
                  <a:pt x="35894" y="53091"/>
                </a:lnTo>
                <a:lnTo>
                  <a:pt x="37528" y="60236"/>
                </a:lnTo>
                <a:lnTo>
                  <a:pt x="58216" y="151726"/>
                </a:lnTo>
                <a:lnTo>
                  <a:pt x="101599" y="151726"/>
                </a:lnTo>
                <a:lnTo>
                  <a:pt x="107803" y="125425"/>
                </a:lnTo>
                <a:lnTo>
                  <a:pt x="81813" y="125425"/>
                </a:lnTo>
                <a:lnTo>
                  <a:pt x="76487" y="95897"/>
                </a:lnTo>
                <a:lnTo>
                  <a:pt x="72066" y="72990"/>
                </a:lnTo>
                <a:lnTo>
                  <a:pt x="66055" y="44424"/>
                </a:lnTo>
                <a:lnTo>
                  <a:pt x="61535" y="23596"/>
                </a:lnTo>
                <a:close/>
              </a:path>
              <a:path w="168275" h="151765">
                <a:moveTo>
                  <a:pt x="162985" y="23596"/>
                </a:moveTo>
                <a:lnTo>
                  <a:pt x="131495" y="23596"/>
                </a:lnTo>
                <a:lnTo>
                  <a:pt x="134645" y="151726"/>
                </a:lnTo>
                <a:lnTo>
                  <a:pt x="167919" y="151726"/>
                </a:lnTo>
                <a:lnTo>
                  <a:pt x="162985" y="23596"/>
                </a:lnTo>
                <a:close/>
              </a:path>
              <a:path w="168275" h="151765">
                <a:moveTo>
                  <a:pt x="162077" y="0"/>
                </a:moveTo>
                <a:lnTo>
                  <a:pt x="112394" y="0"/>
                </a:lnTo>
                <a:lnTo>
                  <a:pt x="109145" y="12739"/>
                </a:lnTo>
                <a:lnTo>
                  <a:pt x="101113" y="44943"/>
                </a:lnTo>
                <a:lnTo>
                  <a:pt x="91435" y="85253"/>
                </a:lnTo>
                <a:lnTo>
                  <a:pt x="82499" y="125425"/>
                </a:lnTo>
                <a:lnTo>
                  <a:pt x="107803" y="125425"/>
                </a:lnTo>
                <a:lnTo>
                  <a:pt x="123177" y="60236"/>
                </a:lnTo>
                <a:lnTo>
                  <a:pt x="130606" y="23596"/>
                </a:lnTo>
                <a:lnTo>
                  <a:pt x="162985" y="23596"/>
                </a:lnTo>
                <a:lnTo>
                  <a:pt x="16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891327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5" h="155575">
                <a:moveTo>
                  <a:pt x="42049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26" y="66090"/>
                </a:lnTo>
                <a:lnTo>
                  <a:pt x="12826" y="155105"/>
                </a:lnTo>
                <a:lnTo>
                  <a:pt x="42049" y="155105"/>
                </a:lnTo>
                <a:lnTo>
                  <a:pt x="42049" y="44970"/>
                </a:lnTo>
                <a:close/>
              </a:path>
              <a:path w="42545" h="155575">
                <a:moveTo>
                  <a:pt x="41605" y="0"/>
                </a:moveTo>
                <a:lnTo>
                  <a:pt x="11925" y="0"/>
                </a:lnTo>
                <a:lnTo>
                  <a:pt x="11925" y="26746"/>
                </a:lnTo>
                <a:lnTo>
                  <a:pt x="41605" y="26746"/>
                </a:lnTo>
                <a:lnTo>
                  <a:pt x="4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54735" y="11007586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59" h="112395">
                <a:moveTo>
                  <a:pt x="20231" y="2260"/>
                </a:moveTo>
                <a:lnTo>
                  <a:pt x="0" y="2260"/>
                </a:lnTo>
                <a:lnTo>
                  <a:pt x="0" y="112394"/>
                </a:lnTo>
                <a:lnTo>
                  <a:pt x="29438" y="112394"/>
                </a:lnTo>
                <a:lnTo>
                  <a:pt x="29438" y="29222"/>
                </a:lnTo>
                <a:lnTo>
                  <a:pt x="34620" y="25857"/>
                </a:lnTo>
                <a:lnTo>
                  <a:pt x="41135" y="22478"/>
                </a:lnTo>
                <a:lnTo>
                  <a:pt x="94769" y="22478"/>
                </a:lnTo>
                <a:lnTo>
                  <a:pt x="91019" y="14846"/>
                </a:lnTo>
                <a:lnTo>
                  <a:pt x="24726" y="14846"/>
                </a:lnTo>
                <a:lnTo>
                  <a:pt x="20231" y="2260"/>
                </a:lnTo>
                <a:close/>
              </a:path>
              <a:path w="99059" h="112395">
                <a:moveTo>
                  <a:pt x="94769" y="22478"/>
                </a:moveTo>
                <a:lnTo>
                  <a:pt x="48780" y="22478"/>
                </a:lnTo>
                <a:lnTo>
                  <a:pt x="57560" y="23967"/>
                </a:lnTo>
                <a:lnTo>
                  <a:pt x="63725" y="28490"/>
                </a:lnTo>
                <a:lnTo>
                  <a:pt x="67361" y="36136"/>
                </a:lnTo>
                <a:lnTo>
                  <a:pt x="68554" y="46989"/>
                </a:lnTo>
                <a:lnTo>
                  <a:pt x="68554" y="112394"/>
                </a:lnTo>
                <a:lnTo>
                  <a:pt x="98463" y="112394"/>
                </a:lnTo>
                <a:lnTo>
                  <a:pt x="98463" y="44284"/>
                </a:lnTo>
                <a:lnTo>
                  <a:pt x="96305" y="25604"/>
                </a:lnTo>
                <a:lnTo>
                  <a:pt x="94769" y="22478"/>
                </a:lnTo>
                <a:close/>
              </a:path>
              <a:path w="99059" h="112395">
                <a:moveTo>
                  <a:pt x="59575" y="0"/>
                </a:moveTo>
                <a:lnTo>
                  <a:pt x="48088" y="1274"/>
                </a:lnTo>
                <a:lnTo>
                  <a:pt x="38355" y="4637"/>
                </a:lnTo>
                <a:lnTo>
                  <a:pt x="30520" y="9392"/>
                </a:lnTo>
                <a:lnTo>
                  <a:pt x="24726" y="14846"/>
                </a:lnTo>
                <a:lnTo>
                  <a:pt x="91019" y="14846"/>
                </a:lnTo>
                <a:lnTo>
                  <a:pt x="89468" y="11688"/>
                </a:lnTo>
                <a:lnTo>
                  <a:pt x="77406" y="2999"/>
                </a:lnTo>
                <a:lnTo>
                  <a:pt x="59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065610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49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26" y="66090"/>
                </a:lnTo>
                <a:lnTo>
                  <a:pt x="12826" y="155105"/>
                </a:lnTo>
                <a:lnTo>
                  <a:pt x="42049" y="155105"/>
                </a:lnTo>
                <a:lnTo>
                  <a:pt x="42049" y="44970"/>
                </a:lnTo>
                <a:close/>
              </a:path>
              <a:path w="42544" h="155575">
                <a:moveTo>
                  <a:pt x="41605" y="0"/>
                </a:moveTo>
                <a:lnTo>
                  <a:pt x="11925" y="0"/>
                </a:lnTo>
                <a:lnTo>
                  <a:pt x="11925" y="26746"/>
                </a:lnTo>
                <a:lnTo>
                  <a:pt x="41605" y="26746"/>
                </a:lnTo>
                <a:lnTo>
                  <a:pt x="4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124552" y="11007593"/>
            <a:ext cx="76835" cy="114935"/>
          </a:xfrm>
          <a:custGeom>
            <a:avLst/>
            <a:gdLst/>
            <a:ahLst/>
            <a:cxnLst/>
            <a:rect l="l" t="t" r="r" b="b"/>
            <a:pathLst>
              <a:path w="76834" h="114934">
                <a:moveTo>
                  <a:pt x="6070" y="86080"/>
                </a:moveTo>
                <a:lnTo>
                  <a:pt x="33032" y="114642"/>
                </a:lnTo>
                <a:lnTo>
                  <a:pt x="51857" y="111907"/>
                </a:lnTo>
                <a:lnTo>
                  <a:pt x="65436" y="104387"/>
                </a:lnTo>
                <a:lnTo>
                  <a:pt x="73217" y="93726"/>
                </a:lnTo>
                <a:lnTo>
                  <a:pt x="32143" y="93726"/>
                </a:lnTo>
                <a:lnTo>
                  <a:pt x="24526" y="93038"/>
                </a:lnTo>
                <a:lnTo>
                  <a:pt x="17249" y="91255"/>
                </a:lnTo>
                <a:lnTo>
                  <a:pt x="10901" y="88796"/>
                </a:lnTo>
                <a:lnTo>
                  <a:pt x="6070" y="86080"/>
                </a:lnTo>
                <a:close/>
              </a:path>
              <a:path w="76834" h="114934">
                <a:moveTo>
                  <a:pt x="43383" y="0"/>
                </a:moveTo>
                <a:lnTo>
                  <a:pt x="24293" y="2534"/>
                </a:lnTo>
                <a:lnTo>
                  <a:pt x="11234" y="9324"/>
                </a:lnTo>
                <a:lnTo>
                  <a:pt x="3740" y="19148"/>
                </a:lnTo>
                <a:lnTo>
                  <a:pt x="1346" y="30784"/>
                </a:lnTo>
                <a:lnTo>
                  <a:pt x="8686" y="51779"/>
                </a:lnTo>
                <a:lnTo>
                  <a:pt x="24834" y="62849"/>
                </a:lnTo>
                <a:lnTo>
                  <a:pt x="40983" y="70589"/>
                </a:lnTo>
                <a:lnTo>
                  <a:pt x="48323" y="81597"/>
                </a:lnTo>
                <a:lnTo>
                  <a:pt x="48323" y="88341"/>
                </a:lnTo>
                <a:lnTo>
                  <a:pt x="41808" y="93726"/>
                </a:lnTo>
                <a:lnTo>
                  <a:pt x="73217" y="93726"/>
                </a:lnTo>
                <a:lnTo>
                  <a:pt x="73662" y="93115"/>
                </a:lnTo>
                <a:lnTo>
                  <a:pt x="76428" y="79121"/>
                </a:lnTo>
                <a:lnTo>
                  <a:pt x="68981" y="58870"/>
                </a:lnTo>
                <a:lnTo>
                  <a:pt x="52597" y="48104"/>
                </a:lnTo>
                <a:lnTo>
                  <a:pt x="36212" y="40876"/>
                </a:lnTo>
                <a:lnTo>
                  <a:pt x="28765" y="31242"/>
                </a:lnTo>
                <a:lnTo>
                  <a:pt x="28765" y="24942"/>
                </a:lnTo>
                <a:lnTo>
                  <a:pt x="33718" y="21132"/>
                </a:lnTo>
                <a:lnTo>
                  <a:pt x="71422" y="21132"/>
                </a:lnTo>
                <a:lnTo>
                  <a:pt x="74409" y="5384"/>
                </a:lnTo>
                <a:lnTo>
                  <a:pt x="67946" y="3220"/>
                </a:lnTo>
                <a:lnTo>
                  <a:pt x="60325" y="1516"/>
                </a:lnTo>
                <a:lnTo>
                  <a:pt x="51988" y="400"/>
                </a:lnTo>
                <a:lnTo>
                  <a:pt x="43383" y="0"/>
                </a:lnTo>
                <a:close/>
              </a:path>
              <a:path w="76834" h="114934">
                <a:moveTo>
                  <a:pt x="71422" y="21132"/>
                </a:moveTo>
                <a:lnTo>
                  <a:pt x="43827" y="21132"/>
                </a:lnTo>
                <a:lnTo>
                  <a:pt x="51007" y="21536"/>
                </a:lnTo>
                <a:lnTo>
                  <a:pt x="57935" y="22677"/>
                </a:lnTo>
                <a:lnTo>
                  <a:pt x="64442" y="24449"/>
                </a:lnTo>
                <a:lnTo>
                  <a:pt x="70358" y="26746"/>
                </a:lnTo>
                <a:lnTo>
                  <a:pt x="71422" y="21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210762" y="10981288"/>
            <a:ext cx="78740" cy="140970"/>
          </a:xfrm>
          <a:custGeom>
            <a:avLst/>
            <a:gdLst/>
            <a:ahLst/>
            <a:cxnLst/>
            <a:rect l="l" t="t" r="r" b="b"/>
            <a:pathLst>
              <a:path w="78740" h="140970">
                <a:moveTo>
                  <a:pt x="45415" y="49453"/>
                </a:moveTo>
                <a:lnTo>
                  <a:pt x="16408" y="49453"/>
                </a:lnTo>
                <a:lnTo>
                  <a:pt x="16408" y="104076"/>
                </a:lnTo>
                <a:lnTo>
                  <a:pt x="18716" y="121506"/>
                </a:lnTo>
                <a:lnTo>
                  <a:pt x="25260" y="132883"/>
                </a:lnTo>
                <a:lnTo>
                  <a:pt x="35471" y="139073"/>
                </a:lnTo>
                <a:lnTo>
                  <a:pt x="48780" y="140944"/>
                </a:lnTo>
                <a:lnTo>
                  <a:pt x="57436" y="140321"/>
                </a:lnTo>
                <a:lnTo>
                  <a:pt x="65563" y="138663"/>
                </a:lnTo>
                <a:lnTo>
                  <a:pt x="72719" y="136288"/>
                </a:lnTo>
                <a:lnTo>
                  <a:pt x="78460" y="133515"/>
                </a:lnTo>
                <a:lnTo>
                  <a:pt x="74808" y="115989"/>
                </a:lnTo>
                <a:lnTo>
                  <a:pt x="49237" y="115989"/>
                </a:lnTo>
                <a:lnTo>
                  <a:pt x="45415" y="111048"/>
                </a:lnTo>
                <a:lnTo>
                  <a:pt x="45415" y="49453"/>
                </a:lnTo>
                <a:close/>
              </a:path>
              <a:path w="78740" h="140970">
                <a:moveTo>
                  <a:pt x="73964" y="111937"/>
                </a:moveTo>
                <a:lnTo>
                  <a:pt x="69468" y="114198"/>
                </a:lnTo>
                <a:lnTo>
                  <a:pt x="63169" y="115989"/>
                </a:lnTo>
                <a:lnTo>
                  <a:pt x="74808" y="115989"/>
                </a:lnTo>
                <a:lnTo>
                  <a:pt x="73964" y="111937"/>
                </a:lnTo>
                <a:close/>
              </a:path>
              <a:path w="78740" h="140970">
                <a:moveTo>
                  <a:pt x="74866" y="28549"/>
                </a:moveTo>
                <a:lnTo>
                  <a:pt x="0" y="28549"/>
                </a:lnTo>
                <a:lnTo>
                  <a:pt x="0" y="49453"/>
                </a:lnTo>
                <a:lnTo>
                  <a:pt x="74866" y="49453"/>
                </a:lnTo>
                <a:lnTo>
                  <a:pt x="74866" y="28549"/>
                </a:lnTo>
                <a:close/>
              </a:path>
              <a:path w="78740" h="140970">
                <a:moveTo>
                  <a:pt x="45415" y="0"/>
                </a:moveTo>
                <a:lnTo>
                  <a:pt x="16408" y="9448"/>
                </a:lnTo>
                <a:lnTo>
                  <a:pt x="16408" y="28549"/>
                </a:lnTo>
                <a:lnTo>
                  <a:pt x="45415" y="28549"/>
                </a:lnTo>
                <a:lnTo>
                  <a:pt x="45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295548" y="11007587"/>
            <a:ext cx="98425" cy="114935"/>
          </a:xfrm>
          <a:custGeom>
            <a:avLst/>
            <a:gdLst/>
            <a:ahLst/>
            <a:cxnLst/>
            <a:rect l="l" t="t" r="r" b="b"/>
            <a:pathLst>
              <a:path w="98425" h="114934">
                <a:moveTo>
                  <a:pt x="51701" y="0"/>
                </a:moveTo>
                <a:lnTo>
                  <a:pt x="28733" y="4147"/>
                </a:lnTo>
                <a:lnTo>
                  <a:pt x="12615" y="15819"/>
                </a:lnTo>
                <a:lnTo>
                  <a:pt x="3115" y="33856"/>
                </a:lnTo>
                <a:lnTo>
                  <a:pt x="0" y="57099"/>
                </a:lnTo>
                <a:lnTo>
                  <a:pt x="3691" y="81451"/>
                </a:lnTo>
                <a:lnTo>
                  <a:pt x="14358" y="99525"/>
                </a:lnTo>
                <a:lnTo>
                  <a:pt x="31391" y="110771"/>
                </a:lnTo>
                <a:lnTo>
                  <a:pt x="54178" y="114642"/>
                </a:lnTo>
                <a:lnTo>
                  <a:pt x="66681" y="113652"/>
                </a:lnTo>
                <a:lnTo>
                  <a:pt x="78001" y="111102"/>
                </a:lnTo>
                <a:lnTo>
                  <a:pt x="87805" y="107624"/>
                </a:lnTo>
                <a:lnTo>
                  <a:pt x="95757" y="103847"/>
                </a:lnTo>
                <a:lnTo>
                  <a:pt x="92640" y="92392"/>
                </a:lnTo>
                <a:lnTo>
                  <a:pt x="57759" y="92392"/>
                </a:lnTo>
                <a:lnTo>
                  <a:pt x="45565" y="90606"/>
                </a:lnTo>
                <a:lnTo>
                  <a:pt x="36693" y="85363"/>
                </a:lnTo>
                <a:lnTo>
                  <a:pt x="31274" y="76833"/>
                </a:lnTo>
                <a:lnTo>
                  <a:pt x="29438" y="65189"/>
                </a:lnTo>
                <a:lnTo>
                  <a:pt x="98005" y="65189"/>
                </a:lnTo>
                <a:lnTo>
                  <a:pt x="98005" y="52374"/>
                </a:lnTo>
                <a:lnTo>
                  <a:pt x="97427" y="47879"/>
                </a:lnTo>
                <a:lnTo>
                  <a:pt x="29438" y="47879"/>
                </a:lnTo>
                <a:lnTo>
                  <a:pt x="30617" y="38272"/>
                </a:lnTo>
                <a:lnTo>
                  <a:pt x="34307" y="29841"/>
                </a:lnTo>
                <a:lnTo>
                  <a:pt x="40738" y="23854"/>
                </a:lnTo>
                <a:lnTo>
                  <a:pt x="50139" y="21577"/>
                </a:lnTo>
                <a:lnTo>
                  <a:pt x="90131" y="21577"/>
                </a:lnTo>
                <a:lnTo>
                  <a:pt x="87331" y="15814"/>
                </a:lnTo>
                <a:lnTo>
                  <a:pt x="72974" y="4293"/>
                </a:lnTo>
                <a:lnTo>
                  <a:pt x="51701" y="0"/>
                </a:lnTo>
                <a:close/>
              </a:path>
              <a:path w="98425" h="114934">
                <a:moveTo>
                  <a:pt x="90131" y="83172"/>
                </a:moveTo>
                <a:lnTo>
                  <a:pt x="82578" y="86702"/>
                </a:lnTo>
                <a:lnTo>
                  <a:pt x="74541" y="89639"/>
                </a:lnTo>
                <a:lnTo>
                  <a:pt x="66205" y="91648"/>
                </a:lnTo>
                <a:lnTo>
                  <a:pt x="57759" y="92392"/>
                </a:lnTo>
                <a:lnTo>
                  <a:pt x="92640" y="92392"/>
                </a:lnTo>
                <a:lnTo>
                  <a:pt x="90131" y="83172"/>
                </a:lnTo>
                <a:close/>
              </a:path>
              <a:path w="98425" h="114934">
                <a:moveTo>
                  <a:pt x="90131" y="21577"/>
                </a:moveTo>
                <a:lnTo>
                  <a:pt x="50139" y="21577"/>
                </a:lnTo>
                <a:lnTo>
                  <a:pt x="59633" y="23695"/>
                </a:lnTo>
                <a:lnTo>
                  <a:pt x="65636" y="29417"/>
                </a:lnTo>
                <a:lnTo>
                  <a:pt x="68777" y="37795"/>
                </a:lnTo>
                <a:lnTo>
                  <a:pt x="69684" y="47879"/>
                </a:lnTo>
                <a:lnTo>
                  <a:pt x="97427" y="47879"/>
                </a:lnTo>
                <a:lnTo>
                  <a:pt x="95450" y="32521"/>
                </a:lnTo>
                <a:lnTo>
                  <a:pt x="90131" y="2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411027" y="11007811"/>
            <a:ext cx="63500" cy="112395"/>
          </a:xfrm>
          <a:custGeom>
            <a:avLst/>
            <a:gdLst/>
            <a:ahLst/>
            <a:cxnLst/>
            <a:rect l="l" t="t" r="r" b="b"/>
            <a:pathLst>
              <a:path w="63500" h="112395">
                <a:moveTo>
                  <a:pt x="20459" y="2032"/>
                </a:moveTo>
                <a:lnTo>
                  <a:pt x="0" y="2032"/>
                </a:lnTo>
                <a:lnTo>
                  <a:pt x="0" y="112166"/>
                </a:lnTo>
                <a:lnTo>
                  <a:pt x="29235" y="112166"/>
                </a:lnTo>
                <a:lnTo>
                  <a:pt x="29235" y="32143"/>
                </a:lnTo>
                <a:lnTo>
                  <a:pt x="34175" y="28105"/>
                </a:lnTo>
                <a:lnTo>
                  <a:pt x="41148" y="24726"/>
                </a:lnTo>
                <a:lnTo>
                  <a:pt x="62773" y="24726"/>
                </a:lnTo>
                <a:lnTo>
                  <a:pt x="62985" y="16865"/>
                </a:lnTo>
                <a:lnTo>
                  <a:pt x="23609" y="16865"/>
                </a:lnTo>
                <a:lnTo>
                  <a:pt x="20459" y="2032"/>
                </a:lnTo>
                <a:close/>
              </a:path>
              <a:path w="63500" h="112395">
                <a:moveTo>
                  <a:pt x="62773" y="24726"/>
                </a:moveTo>
                <a:lnTo>
                  <a:pt x="53962" y="24726"/>
                </a:lnTo>
                <a:lnTo>
                  <a:pt x="59131" y="25400"/>
                </a:lnTo>
                <a:lnTo>
                  <a:pt x="62725" y="26530"/>
                </a:lnTo>
                <a:lnTo>
                  <a:pt x="62773" y="24726"/>
                </a:lnTo>
                <a:close/>
              </a:path>
              <a:path w="63500" h="112395">
                <a:moveTo>
                  <a:pt x="56438" y="0"/>
                </a:moveTo>
                <a:lnTo>
                  <a:pt x="50584" y="0"/>
                </a:lnTo>
                <a:lnTo>
                  <a:pt x="41447" y="1527"/>
                </a:lnTo>
                <a:lnTo>
                  <a:pt x="33808" y="5480"/>
                </a:lnTo>
                <a:lnTo>
                  <a:pt x="27983" y="10908"/>
                </a:lnTo>
                <a:lnTo>
                  <a:pt x="24282" y="16865"/>
                </a:lnTo>
                <a:lnTo>
                  <a:pt x="62985" y="16865"/>
                </a:lnTo>
                <a:lnTo>
                  <a:pt x="63398" y="1574"/>
                </a:lnTo>
                <a:lnTo>
                  <a:pt x="60921" y="889"/>
                </a:lnTo>
                <a:lnTo>
                  <a:pt x="564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84380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37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14" y="66090"/>
                </a:lnTo>
                <a:lnTo>
                  <a:pt x="12814" y="155105"/>
                </a:lnTo>
                <a:lnTo>
                  <a:pt x="42037" y="155105"/>
                </a:lnTo>
                <a:lnTo>
                  <a:pt x="42037" y="44970"/>
                </a:lnTo>
                <a:close/>
              </a:path>
              <a:path w="42544" h="155575">
                <a:moveTo>
                  <a:pt x="41592" y="0"/>
                </a:moveTo>
                <a:lnTo>
                  <a:pt x="11912" y="0"/>
                </a:lnTo>
                <a:lnTo>
                  <a:pt x="11912" y="26746"/>
                </a:lnTo>
                <a:lnTo>
                  <a:pt x="41592" y="26746"/>
                </a:lnTo>
                <a:lnTo>
                  <a:pt x="41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543460" y="11007585"/>
            <a:ext cx="103505" cy="114935"/>
          </a:xfrm>
          <a:custGeom>
            <a:avLst/>
            <a:gdLst/>
            <a:ahLst/>
            <a:cxnLst/>
            <a:rect l="l" t="t" r="r" b="b"/>
            <a:pathLst>
              <a:path w="103505" h="114934">
                <a:moveTo>
                  <a:pt x="51701" y="0"/>
                </a:moveTo>
                <a:lnTo>
                  <a:pt x="29398" y="4369"/>
                </a:lnTo>
                <a:lnTo>
                  <a:pt x="13206" y="16409"/>
                </a:lnTo>
                <a:lnTo>
                  <a:pt x="3336" y="34520"/>
                </a:lnTo>
                <a:lnTo>
                  <a:pt x="0" y="57099"/>
                </a:lnTo>
                <a:lnTo>
                  <a:pt x="3431" y="82024"/>
                </a:lnTo>
                <a:lnTo>
                  <a:pt x="13458" y="100034"/>
                </a:lnTo>
                <a:lnTo>
                  <a:pt x="29682" y="110963"/>
                </a:lnTo>
                <a:lnTo>
                  <a:pt x="51701" y="114642"/>
                </a:lnTo>
                <a:lnTo>
                  <a:pt x="73624" y="110930"/>
                </a:lnTo>
                <a:lnTo>
                  <a:pt x="89858" y="99948"/>
                </a:lnTo>
                <a:lnTo>
                  <a:pt x="93709" y="93065"/>
                </a:lnTo>
                <a:lnTo>
                  <a:pt x="51701" y="93065"/>
                </a:lnTo>
                <a:lnTo>
                  <a:pt x="42293" y="91048"/>
                </a:lnTo>
                <a:lnTo>
                  <a:pt x="35625" y="84688"/>
                </a:lnTo>
                <a:lnTo>
                  <a:pt x="31654" y="73525"/>
                </a:lnTo>
                <a:lnTo>
                  <a:pt x="30340" y="57099"/>
                </a:lnTo>
                <a:lnTo>
                  <a:pt x="31749" y="40417"/>
                </a:lnTo>
                <a:lnTo>
                  <a:pt x="35877" y="29360"/>
                </a:lnTo>
                <a:lnTo>
                  <a:pt x="42577" y="23236"/>
                </a:lnTo>
                <a:lnTo>
                  <a:pt x="51701" y="21348"/>
                </a:lnTo>
                <a:lnTo>
                  <a:pt x="92746" y="21348"/>
                </a:lnTo>
                <a:lnTo>
                  <a:pt x="90025" y="16409"/>
                </a:lnTo>
                <a:lnTo>
                  <a:pt x="73812" y="4369"/>
                </a:lnTo>
                <a:lnTo>
                  <a:pt x="51701" y="0"/>
                </a:lnTo>
                <a:close/>
              </a:path>
              <a:path w="103505" h="114934">
                <a:moveTo>
                  <a:pt x="92746" y="21348"/>
                </a:moveTo>
                <a:lnTo>
                  <a:pt x="51701" y="21348"/>
                </a:lnTo>
                <a:lnTo>
                  <a:pt x="60854" y="23205"/>
                </a:lnTo>
                <a:lnTo>
                  <a:pt x="67629" y="29279"/>
                </a:lnTo>
                <a:lnTo>
                  <a:pt x="71834" y="40326"/>
                </a:lnTo>
                <a:lnTo>
                  <a:pt x="73279" y="57099"/>
                </a:lnTo>
                <a:lnTo>
                  <a:pt x="71931" y="73814"/>
                </a:lnTo>
                <a:lnTo>
                  <a:pt x="67886" y="84945"/>
                </a:lnTo>
                <a:lnTo>
                  <a:pt x="61143" y="91144"/>
                </a:lnTo>
                <a:lnTo>
                  <a:pt x="51701" y="93065"/>
                </a:lnTo>
                <a:lnTo>
                  <a:pt x="93709" y="93065"/>
                </a:lnTo>
                <a:lnTo>
                  <a:pt x="99939" y="81928"/>
                </a:lnTo>
                <a:lnTo>
                  <a:pt x="103403" y="57099"/>
                </a:lnTo>
                <a:lnTo>
                  <a:pt x="100002" y="34520"/>
                </a:lnTo>
                <a:lnTo>
                  <a:pt x="92746" y="21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06226" y="10964878"/>
            <a:ext cx="101600" cy="157480"/>
          </a:xfrm>
          <a:custGeom>
            <a:avLst/>
            <a:gdLst/>
            <a:ahLst/>
            <a:cxnLst/>
            <a:rect l="l" t="t" r="r" b="b"/>
            <a:pathLst>
              <a:path w="101600" h="157479">
                <a:moveTo>
                  <a:pt x="47434" y="42710"/>
                </a:moveTo>
                <a:lnTo>
                  <a:pt x="28739" y="46545"/>
                </a:lnTo>
                <a:lnTo>
                  <a:pt x="13687" y="57713"/>
                </a:lnTo>
                <a:lnTo>
                  <a:pt x="3650" y="75708"/>
                </a:lnTo>
                <a:lnTo>
                  <a:pt x="0" y="100025"/>
                </a:lnTo>
                <a:lnTo>
                  <a:pt x="3517" y="125581"/>
                </a:lnTo>
                <a:lnTo>
                  <a:pt x="13127" y="143443"/>
                </a:lnTo>
                <a:lnTo>
                  <a:pt x="27415" y="153928"/>
                </a:lnTo>
                <a:lnTo>
                  <a:pt x="44970" y="157352"/>
                </a:lnTo>
                <a:lnTo>
                  <a:pt x="54878" y="156053"/>
                </a:lnTo>
                <a:lnTo>
                  <a:pt x="63206" y="152687"/>
                </a:lnTo>
                <a:lnTo>
                  <a:pt x="69722" y="148057"/>
                </a:lnTo>
                <a:lnTo>
                  <a:pt x="74193" y="142963"/>
                </a:lnTo>
                <a:lnTo>
                  <a:pt x="101384" y="142963"/>
                </a:lnTo>
                <a:lnTo>
                  <a:pt x="101384" y="135991"/>
                </a:lnTo>
                <a:lnTo>
                  <a:pt x="51701" y="135991"/>
                </a:lnTo>
                <a:lnTo>
                  <a:pt x="42347" y="134036"/>
                </a:lnTo>
                <a:lnTo>
                  <a:pt x="35352" y="127763"/>
                </a:lnTo>
                <a:lnTo>
                  <a:pt x="30968" y="116558"/>
                </a:lnTo>
                <a:lnTo>
                  <a:pt x="29451" y="99809"/>
                </a:lnTo>
                <a:lnTo>
                  <a:pt x="31038" y="83523"/>
                </a:lnTo>
                <a:lnTo>
                  <a:pt x="35575" y="72670"/>
                </a:lnTo>
                <a:lnTo>
                  <a:pt x="42727" y="66621"/>
                </a:lnTo>
                <a:lnTo>
                  <a:pt x="52158" y="64744"/>
                </a:lnTo>
                <a:lnTo>
                  <a:pt x="101384" y="64744"/>
                </a:lnTo>
                <a:lnTo>
                  <a:pt x="101384" y="53492"/>
                </a:lnTo>
                <a:lnTo>
                  <a:pt x="74853" y="53492"/>
                </a:lnTo>
                <a:lnTo>
                  <a:pt x="69683" y="48962"/>
                </a:lnTo>
                <a:lnTo>
                  <a:pt x="63334" y="45572"/>
                </a:lnTo>
                <a:lnTo>
                  <a:pt x="55890" y="43446"/>
                </a:lnTo>
                <a:lnTo>
                  <a:pt x="47434" y="42710"/>
                </a:lnTo>
                <a:close/>
              </a:path>
              <a:path w="101600" h="157479">
                <a:moveTo>
                  <a:pt x="101384" y="142963"/>
                </a:moveTo>
                <a:lnTo>
                  <a:pt x="74193" y="142963"/>
                </a:lnTo>
                <a:lnTo>
                  <a:pt x="77558" y="155105"/>
                </a:lnTo>
                <a:lnTo>
                  <a:pt x="101384" y="155105"/>
                </a:lnTo>
                <a:lnTo>
                  <a:pt x="101384" y="142963"/>
                </a:lnTo>
                <a:close/>
              </a:path>
              <a:path w="101600" h="157479">
                <a:moveTo>
                  <a:pt x="101384" y="64744"/>
                </a:moveTo>
                <a:lnTo>
                  <a:pt x="60693" y="64744"/>
                </a:lnTo>
                <a:lnTo>
                  <a:pt x="67665" y="67424"/>
                </a:lnTo>
                <a:lnTo>
                  <a:pt x="72161" y="70129"/>
                </a:lnTo>
                <a:lnTo>
                  <a:pt x="72161" y="126555"/>
                </a:lnTo>
                <a:lnTo>
                  <a:pt x="66548" y="132397"/>
                </a:lnTo>
                <a:lnTo>
                  <a:pt x="59131" y="135991"/>
                </a:lnTo>
                <a:lnTo>
                  <a:pt x="101384" y="135991"/>
                </a:lnTo>
                <a:lnTo>
                  <a:pt x="101384" y="64744"/>
                </a:lnTo>
                <a:close/>
              </a:path>
              <a:path w="101600" h="157479">
                <a:moveTo>
                  <a:pt x="101384" y="0"/>
                </a:moveTo>
                <a:lnTo>
                  <a:pt x="72161" y="0"/>
                </a:lnTo>
                <a:lnTo>
                  <a:pt x="72161" y="41592"/>
                </a:lnTo>
                <a:lnTo>
                  <a:pt x="73063" y="47205"/>
                </a:lnTo>
                <a:lnTo>
                  <a:pt x="74853" y="53492"/>
                </a:lnTo>
                <a:lnTo>
                  <a:pt x="101384" y="53492"/>
                </a:lnTo>
                <a:lnTo>
                  <a:pt x="101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824900" y="11007587"/>
            <a:ext cx="98425" cy="114935"/>
          </a:xfrm>
          <a:custGeom>
            <a:avLst/>
            <a:gdLst/>
            <a:ahLst/>
            <a:cxnLst/>
            <a:rect l="l" t="t" r="r" b="b"/>
            <a:pathLst>
              <a:path w="98425" h="114934">
                <a:moveTo>
                  <a:pt x="51688" y="0"/>
                </a:moveTo>
                <a:lnTo>
                  <a:pt x="28723" y="4147"/>
                </a:lnTo>
                <a:lnTo>
                  <a:pt x="12609" y="15819"/>
                </a:lnTo>
                <a:lnTo>
                  <a:pt x="3113" y="33856"/>
                </a:lnTo>
                <a:lnTo>
                  <a:pt x="0" y="57099"/>
                </a:lnTo>
                <a:lnTo>
                  <a:pt x="3691" y="81451"/>
                </a:lnTo>
                <a:lnTo>
                  <a:pt x="14357" y="99525"/>
                </a:lnTo>
                <a:lnTo>
                  <a:pt x="31386" y="110771"/>
                </a:lnTo>
                <a:lnTo>
                  <a:pt x="54165" y="114642"/>
                </a:lnTo>
                <a:lnTo>
                  <a:pt x="66675" y="113652"/>
                </a:lnTo>
                <a:lnTo>
                  <a:pt x="78000" y="111102"/>
                </a:lnTo>
                <a:lnTo>
                  <a:pt x="87805" y="107624"/>
                </a:lnTo>
                <a:lnTo>
                  <a:pt x="95757" y="103847"/>
                </a:lnTo>
                <a:lnTo>
                  <a:pt x="92640" y="92392"/>
                </a:lnTo>
                <a:lnTo>
                  <a:pt x="57759" y="92392"/>
                </a:lnTo>
                <a:lnTo>
                  <a:pt x="45565" y="90606"/>
                </a:lnTo>
                <a:lnTo>
                  <a:pt x="36693" y="85363"/>
                </a:lnTo>
                <a:lnTo>
                  <a:pt x="31274" y="76833"/>
                </a:lnTo>
                <a:lnTo>
                  <a:pt x="29438" y="65189"/>
                </a:lnTo>
                <a:lnTo>
                  <a:pt x="97993" y="65189"/>
                </a:lnTo>
                <a:lnTo>
                  <a:pt x="97993" y="52374"/>
                </a:lnTo>
                <a:lnTo>
                  <a:pt x="97414" y="47879"/>
                </a:lnTo>
                <a:lnTo>
                  <a:pt x="29438" y="47879"/>
                </a:lnTo>
                <a:lnTo>
                  <a:pt x="30617" y="38272"/>
                </a:lnTo>
                <a:lnTo>
                  <a:pt x="34305" y="29841"/>
                </a:lnTo>
                <a:lnTo>
                  <a:pt x="40732" y="23854"/>
                </a:lnTo>
                <a:lnTo>
                  <a:pt x="50126" y="21577"/>
                </a:lnTo>
                <a:lnTo>
                  <a:pt x="90119" y="21577"/>
                </a:lnTo>
                <a:lnTo>
                  <a:pt x="87318" y="15814"/>
                </a:lnTo>
                <a:lnTo>
                  <a:pt x="72961" y="4293"/>
                </a:lnTo>
                <a:lnTo>
                  <a:pt x="51688" y="0"/>
                </a:lnTo>
                <a:close/>
              </a:path>
              <a:path w="98425" h="114934">
                <a:moveTo>
                  <a:pt x="90131" y="83172"/>
                </a:moveTo>
                <a:lnTo>
                  <a:pt x="82576" y="86702"/>
                </a:lnTo>
                <a:lnTo>
                  <a:pt x="74536" y="89639"/>
                </a:lnTo>
                <a:lnTo>
                  <a:pt x="66200" y="91648"/>
                </a:lnTo>
                <a:lnTo>
                  <a:pt x="57759" y="92392"/>
                </a:lnTo>
                <a:lnTo>
                  <a:pt x="92640" y="92392"/>
                </a:lnTo>
                <a:lnTo>
                  <a:pt x="90131" y="83172"/>
                </a:lnTo>
                <a:close/>
              </a:path>
              <a:path w="98425" h="114934">
                <a:moveTo>
                  <a:pt x="90119" y="21577"/>
                </a:moveTo>
                <a:lnTo>
                  <a:pt x="50126" y="21577"/>
                </a:lnTo>
                <a:lnTo>
                  <a:pt x="59628" y="23695"/>
                </a:lnTo>
                <a:lnTo>
                  <a:pt x="65635" y="29417"/>
                </a:lnTo>
                <a:lnTo>
                  <a:pt x="68777" y="37795"/>
                </a:lnTo>
                <a:lnTo>
                  <a:pt x="69684" y="47879"/>
                </a:lnTo>
                <a:lnTo>
                  <a:pt x="97414" y="47879"/>
                </a:lnTo>
                <a:lnTo>
                  <a:pt x="95437" y="32521"/>
                </a:lnTo>
                <a:lnTo>
                  <a:pt x="90119" y="2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987667" y="10968254"/>
            <a:ext cx="93345" cy="151765"/>
          </a:xfrm>
          <a:custGeom>
            <a:avLst/>
            <a:gdLst/>
            <a:ahLst/>
            <a:cxnLst/>
            <a:rect l="l" t="t" r="r" b="b"/>
            <a:pathLst>
              <a:path w="93344" h="151765">
                <a:moveTo>
                  <a:pt x="93294" y="0"/>
                </a:moveTo>
                <a:lnTo>
                  <a:pt x="0" y="0"/>
                </a:lnTo>
                <a:lnTo>
                  <a:pt x="0" y="151726"/>
                </a:lnTo>
                <a:lnTo>
                  <a:pt x="93294" y="151726"/>
                </a:lnTo>
                <a:lnTo>
                  <a:pt x="93294" y="127228"/>
                </a:lnTo>
                <a:lnTo>
                  <a:pt x="29451" y="127228"/>
                </a:lnTo>
                <a:lnTo>
                  <a:pt x="29451" y="88328"/>
                </a:lnTo>
                <a:lnTo>
                  <a:pt x="75984" y="88328"/>
                </a:lnTo>
                <a:lnTo>
                  <a:pt x="78232" y="62268"/>
                </a:lnTo>
                <a:lnTo>
                  <a:pt x="29451" y="62268"/>
                </a:lnTo>
                <a:lnTo>
                  <a:pt x="29451" y="24942"/>
                </a:lnTo>
                <a:lnTo>
                  <a:pt x="93294" y="24942"/>
                </a:lnTo>
                <a:lnTo>
                  <a:pt x="932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091930" y="10964878"/>
            <a:ext cx="101600" cy="157480"/>
          </a:xfrm>
          <a:custGeom>
            <a:avLst/>
            <a:gdLst/>
            <a:ahLst/>
            <a:cxnLst/>
            <a:rect l="l" t="t" r="r" b="b"/>
            <a:pathLst>
              <a:path w="101600" h="157479">
                <a:moveTo>
                  <a:pt x="47434" y="42710"/>
                </a:moveTo>
                <a:lnTo>
                  <a:pt x="28739" y="46545"/>
                </a:lnTo>
                <a:lnTo>
                  <a:pt x="13687" y="57713"/>
                </a:lnTo>
                <a:lnTo>
                  <a:pt x="3650" y="75708"/>
                </a:lnTo>
                <a:lnTo>
                  <a:pt x="0" y="100025"/>
                </a:lnTo>
                <a:lnTo>
                  <a:pt x="3517" y="125581"/>
                </a:lnTo>
                <a:lnTo>
                  <a:pt x="13127" y="143443"/>
                </a:lnTo>
                <a:lnTo>
                  <a:pt x="27415" y="153928"/>
                </a:lnTo>
                <a:lnTo>
                  <a:pt x="44970" y="157352"/>
                </a:lnTo>
                <a:lnTo>
                  <a:pt x="54878" y="156053"/>
                </a:lnTo>
                <a:lnTo>
                  <a:pt x="63206" y="152687"/>
                </a:lnTo>
                <a:lnTo>
                  <a:pt x="69722" y="148057"/>
                </a:lnTo>
                <a:lnTo>
                  <a:pt x="74193" y="142963"/>
                </a:lnTo>
                <a:lnTo>
                  <a:pt x="101384" y="142963"/>
                </a:lnTo>
                <a:lnTo>
                  <a:pt x="101384" y="135991"/>
                </a:lnTo>
                <a:lnTo>
                  <a:pt x="51701" y="135991"/>
                </a:lnTo>
                <a:lnTo>
                  <a:pt x="42347" y="134036"/>
                </a:lnTo>
                <a:lnTo>
                  <a:pt x="35352" y="127763"/>
                </a:lnTo>
                <a:lnTo>
                  <a:pt x="30968" y="116558"/>
                </a:lnTo>
                <a:lnTo>
                  <a:pt x="29451" y="99809"/>
                </a:lnTo>
                <a:lnTo>
                  <a:pt x="31040" y="83523"/>
                </a:lnTo>
                <a:lnTo>
                  <a:pt x="35580" y="72670"/>
                </a:lnTo>
                <a:lnTo>
                  <a:pt x="42733" y="66621"/>
                </a:lnTo>
                <a:lnTo>
                  <a:pt x="52158" y="64744"/>
                </a:lnTo>
                <a:lnTo>
                  <a:pt x="101384" y="64744"/>
                </a:lnTo>
                <a:lnTo>
                  <a:pt x="101384" y="53492"/>
                </a:lnTo>
                <a:lnTo>
                  <a:pt x="74866" y="53492"/>
                </a:lnTo>
                <a:lnTo>
                  <a:pt x="69689" y="48962"/>
                </a:lnTo>
                <a:lnTo>
                  <a:pt x="63336" y="45572"/>
                </a:lnTo>
                <a:lnTo>
                  <a:pt x="55890" y="43446"/>
                </a:lnTo>
                <a:lnTo>
                  <a:pt x="47434" y="42710"/>
                </a:lnTo>
                <a:close/>
              </a:path>
              <a:path w="101600" h="157479">
                <a:moveTo>
                  <a:pt x="101384" y="142963"/>
                </a:moveTo>
                <a:lnTo>
                  <a:pt x="74193" y="142963"/>
                </a:lnTo>
                <a:lnTo>
                  <a:pt x="77558" y="155105"/>
                </a:lnTo>
                <a:lnTo>
                  <a:pt x="101384" y="155105"/>
                </a:lnTo>
                <a:lnTo>
                  <a:pt x="101384" y="142963"/>
                </a:lnTo>
                <a:close/>
              </a:path>
              <a:path w="101600" h="157479">
                <a:moveTo>
                  <a:pt x="101384" y="64744"/>
                </a:moveTo>
                <a:lnTo>
                  <a:pt x="60705" y="64744"/>
                </a:lnTo>
                <a:lnTo>
                  <a:pt x="67678" y="67424"/>
                </a:lnTo>
                <a:lnTo>
                  <a:pt x="72161" y="70129"/>
                </a:lnTo>
                <a:lnTo>
                  <a:pt x="72161" y="126555"/>
                </a:lnTo>
                <a:lnTo>
                  <a:pt x="66547" y="132397"/>
                </a:lnTo>
                <a:lnTo>
                  <a:pt x="59131" y="135991"/>
                </a:lnTo>
                <a:lnTo>
                  <a:pt x="101384" y="135991"/>
                </a:lnTo>
                <a:lnTo>
                  <a:pt x="101384" y="64744"/>
                </a:lnTo>
                <a:close/>
              </a:path>
              <a:path w="101600" h="157479">
                <a:moveTo>
                  <a:pt x="101384" y="0"/>
                </a:moveTo>
                <a:lnTo>
                  <a:pt x="72161" y="0"/>
                </a:lnTo>
                <a:lnTo>
                  <a:pt x="72161" y="41592"/>
                </a:lnTo>
                <a:lnTo>
                  <a:pt x="73063" y="47205"/>
                </a:lnTo>
                <a:lnTo>
                  <a:pt x="74866" y="53492"/>
                </a:lnTo>
                <a:lnTo>
                  <a:pt x="101384" y="53492"/>
                </a:lnTo>
                <a:lnTo>
                  <a:pt x="101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213662" y="11009847"/>
            <a:ext cx="98425" cy="112395"/>
          </a:xfrm>
          <a:custGeom>
            <a:avLst/>
            <a:gdLst/>
            <a:ahLst/>
            <a:cxnLst/>
            <a:rect l="l" t="t" r="r" b="b"/>
            <a:pathLst>
              <a:path w="98425" h="112395">
                <a:moveTo>
                  <a:pt x="29222" y="0"/>
                </a:moveTo>
                <a:lnTo>
                  <a:pt x="0" y="0"/>
                </a:lnTo>
                <a:lnTo>
                  <a:pt x="27" y="66979"/>
                </a:lnTo>
                <a:lnTo>
                  <a:pt x="2395" y="86680"/>
                </a:lnTo>
                <a:lnTo>
                  <a:pt x="9721" y="100944"/>
                </a:lnTo>
                <a:lnTo>
                  <a:pt x="22192" y="109519"/>
                </a:lnTo>
                <a:lnTo>
                  <a:pt x="40017" y="112382"/>
                </a:lnTo>
                <a:lnTo>
                  <a:pt x="52058" y="110871"/>
                </a:lnTo>
                <a:lnTo>
                  <a:pt x="61847" y="107043"/>
                </a:lnTo>
                <a:lnTo>
                  <a:pt x="69319" y="101950"/>
                </a:lnTo>
                <a:lnTo>
                  <a:pt x="74409" y="96646"/>
                </a:lnTo>
                <a:lnTo>
                  <a:pt x="98234" y="96646"/>
                </a:lnTo>
                <a:lnTo>
                  <a:pt x="98234" y="89903"/>
                </a:lnTo>
                <a:lnTo>
                  <a:pt x="48552" y="89903"/>
                </a:lnTo>
                <a:lnTo>
                  <a:pt x="39938" y="88691"/>
                </a:lnTo>
                <a:lnTo>
                  <a:pt x="33915" y="84761"/>
                </a:lnTo>
                <a:lnTo>
                  <a:pt x="30378" y="77671"/>
                </a:lnTo>
                <a:lnTo>
                  <a:pt x="29222" y="66979"/>
                </a:lnTo>
                <a:lnTo>
                  <a:pt x="29222" y="0"/>
                </a:lnTo>
                <a:close/>
              </a:path>
              <a:path w="98425" h="112395">
                <a:moveTo>
                  <a:pt x="98234" y="96646"/>
                </a:moveTo>
                <a:lnTo>
                  <a:pt x="74409" y="96646"/>
                </a:lnTo>
                <a:lnTo>
                  <a:pt x="78905" y="110134"/>
                </a:lnTo>
                <a:lnTo>
                  <a:pt x="98234" y="110134"/>
                </a:lnTo>
                <a:lnTo>
                  <a:pt x="98234" y="96646"/>
                </a:lnTo>
                <a:close/>
              </a:path>
              <a:path w="98425" h="112395">
                <a:moveTo>
                  <a:pt x="98234" y="0"/>
                </a:moveTo>
                <a:lnTo>
                  <a:pt x="68338" y="0"/>
                </a:lnTo>
                <a:lnTo>
                  <a:pt x="68338" y="83375"/>
                </a:lnTo>
                <a:lnTo>
                  <a:pt x="63169" y="86982"/>
                </a:lnTo>
                <a:lnTo>
                  <a:pt x="56197" y="89903"/>
                </a:lnTo>
                <a:lnTo>
                  <a:pt x="98234" y="89903"/>
                </a:lnTo>
                <a:lnTo>
                  <a:pt x="982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328943" y="11007591"/>
            <a:ext cx="90805" cy="114935"/>
          </a:xfrm>
          <a:custGeom>
            <a:avLst/>
            <a:gdLst/>
            <a:ahLst/>
            <a:cxnLst/>
            <a:rect l="l" t="t" r="r" b="b"/>
            <a:pathLst>
              <a:path w="90805" h="114934">
                <a:moveTo>
                  <a:pt x="52387" y="0"/>
                </a:moveTo>
                <a:lnTo>
                  <a:pt x="30448" y="3897"/>
                </a:lnTo>
                <a:lnTo>
                  <a:pt x="13968" y="15170"/>
                </a:lnTo>
                <a:lnTo>
                  <a:pt x="3601" y="33186"/>
                </a:lnTo>
                <a:lnTo>
                  <a:pt x="0" y="57315"/>
                </a:lnTo>
                <a:lnTo>
                  <a:pt x="3604" y="82587"/>
                </a:lnTo>
                <a:lnTo>
                  <a:pt x="13995" y="100480"/>
                </a:lnTo>
                <a:lnTo>
                  <a:pt x="30539" y="111123"/>
                </a:lnTo>
                <a:lnTo>
                  <a:pt x="52603" y="114642"/>
                </a:lnTo>
                <a:lnTo>
                  <a:pt x="64637" y="113606"/>
                </a:lnTo>
                <a:lnTo>
                  <a:pt x="75364" y="111072"/>
                </a:lnTo>
                <a:lnTo>
                  <a:pt x="84153" y="107908"/>
                </a:lnTo>
                <a:lnTo>
                  <a:pt x="90373" y="104978"/>
                </a:lnTo>
                <a:lnTo>
                  <a:pt x="87125" y="92392"/>
                </a:lnTo>
                <a:lnTo>
                  <a:pt x="55079" y="92392"/>
                </a:lnTo>
                <a:lnTo>
                  <a:pt x="44410" y="90421"/>
                </a:lnTo>
                <a:lnTo>
                  <a:pt x="36501" y="84212"/>
                </a:lnTo>
                <a:lnTo>
                  <a:pt x="31585" y="73324"/>
                </a:lnTo>
                <a:lnTo>
                  <a:pt x="29895" y="57315"/>
                </a:lnTo>
                <a:lnTo>
                  <a:pt x="31644" y="41404"/>
                </a:lnTo>
                <a:lnTo>
                  <a:pt x="36639" y="30510"/>
                </a:lnTo>
                <a:lnTo>
                  <a:pt x="44501" y="24252"/>
                </a:lnTo>
                <a:lnTo>
                  <a:pt x="54851" y="22250"/>
                </a:lnTo>
                <a:lnTo>
                  <a:pt x="85076" y="22250"/>
                </a:lnTo>
                <a:lnTo>
                  <a:pt x="90144" y="8991"/>
                </a:lnTo>
                <a:lnTo>
                  <a:pt x="81841" y="5025"/>
                </a:lnTo>
                <a:lnTo>
                  <a:pt x="72780" y="2219"/>
                </a:lnTo>
                <a:lnTo>
                  <a:pt x="62962" y="551"/>
                </a:lnTo>
                <a:lnTo>
                  <a:pt x="52387" y="0"/>
                </a:lnTo>
                <a:close/>
              </a:path>
              <a:path w="90805" h="114934">
                <a:moveTo>
                  <a:pt x="84975" y="84061"/>
                </a:moveTo>
                <a:lnTo>
                  <a:pt x="78879" y="87077"/>
                </a:lnTo>
                <a:lnTo>
                  <a:pt x="71627" y="89750"/>
                </a:lnTo>
                <a:lnTo>
                  <a:pt x="63576" y="91662"/>
                </a:lnTo>
                <a:lnTo>
                  <a:pt x="55079" y="92392"/>
                </a:lnTo>
                <a:lnTo>
                  <a:pt x="87125" y="92392"/>
                </a:lnTo>
                <a:lnTo>
                  <a:pt x="84975" y="84061"/>
                </a:lnTo>
                <a:close/>
              </a:path>
              <a:path w="90805" h="114934">
                <a:moveTo>
                  <a:pt x="85076" y="22250"/>
                </a:moveTo>
                <a:lnTo>
                  <a:pt x="54851" y="22250"/>
                </a:lnTo>
                <a:lnTo>
                  <a:pt x="62143" y="22641"/>
                </a:lnTo>
                <a:lnTo>
                  <a:pt x="69351" y="23855"/>
                </a:lnTo>
                <a:lnTo>
                  <a:pt x="76221" y="25952"/>
                </a:lnTo>
                <a:lnTo>
                  <a:pt x="82499" y="28994"/>
                </a:lnTo>
                <a:lnTo>
                  <a:pt x="85076" y="22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427871" y="11007586"/>
            <a:ext cx="93345" cy="114935"/>
          </a:xfrm>
          <a:custGeom>
            <a:avLst/>
            <a:gdLst/>
            <a:ahLst/>
            <a:cxnLst/>
            <a:rect l="l" t="t" r="r" b="b"/>
            <a:pathLst>
              <a:path w="93344" h="114934">
                <a:moveTo>
                  <a:pt x="89554" y="22478"/>
                </a:moveTo>
                <a:lnTo>
                  <a:pt x="45402" y="22478"/>
                </a:lnTo>
                <a:lnTo>
                  <a:pt x="53171" y="23402"/>
                </a:lnTo>
                <a:lnTo>
                  <a:pt x="59293" y="26496"/>
                </a:lnTo>
                <a:lnTo>
                  <a:pt x="63304" y="32246"/>
                </a:lnTo>
                <a:lnTo>
                  <a:pt x="64744" y="41135"/>
                </a:lnTo>
                <a:lnTo>
                  <a:pt x="64744" y="46748"/>
                </a:lnTo>
                <a:lnTo>
                  <a:pt x="41592" y="46748"/>
                </a:lnTo>
                <a:lnTo>
                  <a:pt x="23901" y="48967"/>
                </a:lnTo>
                <a:lnTo>
                  <a:pt x="10847" y="55381"/>
                </a:lnTo>
                <a:lnTo>
                  <a:pt x="2768" y="65629"/>
                </a:lnTo>
                <a:lnTo>
                  <a:pt x="0" y="79349"/>
                </a:lnTo>
                <a:lnTo>
                  <a:pt x="2663" y="93779"/>
                </a:lnTo>
                <a:lnTo>
                  <a:pt x="10175" y="104921"/>
                </a:lnTo>
                <a:lnTo>
                  <a:pt x="21817" y="112100"/>
                </a:lnTo>
                <a:lnTo>
                  <a:pt x="36868" y="114642"/>
                </a:lnTo>
                <a:lnTo>
                  <a:pt x="47643" y="113328"/>
                </a:lnTo>
                <a:lnTo>
                  <a:pt x="56651" y="109864"/>
                </a:lnTo>
                <a:lnTo>
                  <a:pt x="63807" y="104966"/>
                </a:lnTo>
                <a:lnTo>
                  <a:pt x="69024" y="99352"/>
                </a:lnTo>
                <a:lnTo>
                  <a:pt x="93065" y="99352"/>
                </a:lnTo>
                <a:lnTo>
                  <a:pt x="93065" y="94640"/>
                </a:lnTo>
                <a:lnTo>
                  <a:pt x="34175" y="94640"/>
                </a:lnTo>
                <a:lnTo>
                  <a:pt x="28778" y="88582"/>
                </a:lnTo>
                <a:lnTo>
                  <a:pt x="28778" y="70129"/>
                </a:lnTo>
                <a:lnTo>
                  <a:pt x="34391" y="64287"/>
                </a:lnTo>
                <a:lnTo>
                  <a:pt x="93065" y="64287"/>
                </a:lnTo>
                <a:lnTo>
                  <a:pt x="93065" y="42481"/>
                </a:lnTo>
                <a:lnTo>
                  <a:pt x="90471" y="23992"/>
                </a:lnTo>
                <a:lnTo>
                  <a:pt x="89554" y="22478"/>
                </a:lnTo>
                <a:close/>
              </a:path>
              <a:path w="93344" h="114934">
                <a:moveTo>
                  <a:pt x="93065" y="99352"/>
                </a:moveTo>
                <a:lnTo>
                  <a:pt x="69024" y="99352"/>
                </a:lnTo>
                <a:lnTo>
                  <a:pt x="73063" y="112394"/>
                </a:lnTo>
                <a:lnTo>
                  <a:pt x="93065" y="112394"/>
                </a:lnTo>
                <a:lnTo>
                  <a:pt x="93065" y="99352"/>
                </a:lnTo>
                <a:close/>
              </a:path>
              <a:path w="93344" h="114934">
                <a:moveTo>
                  <a:pt x="93065" y="64287"/>
                </a:moveTo>
                <a:lnTo>
                  <a:pt x="64744" y="64287"/>
                </a:lnTo>
                <a:lnTo>
                  <a:pt x="64744" y="87223"/>
                </a:lnTo>
                <a:lnTo>
                  <a:pt x="59347" y="91503"/>
                </a:lnTo>
                <a:lnTo>
                  <a:pt x="52158" y="94640"/>
                </a:lnTo>
                <a:lnTo>
                  <a:pt x="93065" y="94640"/>
                </a:lnTo>
                <a:lnTo>
                  <a:pt x="93065" y="64287"/>
                </a:lnTo>
                <a:close/>
              </a:path>
              <a:path w="93344" h="114934">
                <a:moveTo>
                  <a:pt x="48323" y="0"/>
                </a:moveTo>
                <a:lnTo>
                  <a:pt x="35797" y="742"/>
                </a:lnTo>
                <a:lnTo>
                  <a:pt x="24280" y="2728"/>
                </a:lnTo>
                <a:lnTo>
                  <a:pt x="13942" y="5598"/>
                </a:lnTo>
                <a:lnTo>
                  <a:pt x="4952" y="8991"/>
                </a:lnTo>
                <a:lnTo>
                  <a:pt x="12369" y="29895"/>
                </a:lnTo>
                <a:lnTo>
                  <a:pt x="19492" y="27033"/>
                </a:lnTo>
                <a:lnTo>
                  <a:pt x="27371" y="24672"/>
                </a:lnTo>
                <a:lnTo>
                  <a:pt x="36008" y="23069"/>
                </a:lnTo>
                <a:lnTo>
                  <a:pt x="45402" y="22478"/>
                </a:lnTo>
                <a:lnTo>
                  <a:pt x="89554" y="22478"/>
                </a:lnTo>
                <a:lnTo>
                  <a:pt x="82419" y="10706"/>
                </a:lnTo>
                <a:lnTo>
                  <a:pt x="68505" y="2687"/>
                </a:lnTo>
                <a:lnTo>
                  <a:pt x="48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537830" y="11007591"/>
            <a:ext cx="90805" cy="114935"/>
          </a:xfrm>
          <a:custGeom>
            <a:avLst/>
            <a:gdLst/>
            <a:ahLst/>
            <a:cxnLst/>
            <a:rect l="l" t="t" r="r" b="b"/>
            <a:pathLst>
              <a:path w="90805" h="114934">
                <a:moveTo>
                  <a:pt x="52387" y="0"/>
                </a:moveTo>
                <a:lnTo>
                  <a:pt x="30453" y="3897"/>
                </a:lnTo>
                <a:lnTo>
                  <a:pt x="13973" y="15170"/>
                </a:lnTo>
                <a:lnTo>
                  <a:pt x="3602" y="33186"/>
                </a:lnTo>
                <a:lnTo>
                  <a:pt x="0" y="57315"/>
                </a:lnTo>
                <a:lnTo>
                  <a:pt x="3606" y="82587"/>
                </a:lnTo>
                <a:lnTo>
                  <a:pt x="14000" y="100480"/>
                </a:lnTo>
                <a:lnTo>
                  <a:pt x="30544" y="111123"/>
                </a:lnTo>
                <a:lnTo>
                  <a:pt x="52603" y="114642"/>
                </a:lnTo>
                <a:lnTo>
                  <a:pt x="64639" y="113606"/>
                </a:lnTo>
                <a:lnTo>
                  <a:pt x="75369" y="111072"/>
                </a:lnTo>
                <a:lnTo>
                  <a:pt x="84159" y="107908"/>
                </a:lnTo>
                <a:lnTo>
                  <a:pt x="90373" y="104978"/>
                </a:lnTo>
                <a:lnTo>
                  <a:pt x="87125" y="92392"/>
                </a:lnTo>
                <a:lnTo>
                  <a:pt x="55079" y="92392"/>
                </a:lnTo>
                <a:lnTo>
                  <a:pt x="44412" y="90421"/>
                </a:lnTo>
                <a:lnTo>
                  <a:pt x="36507" y="84212"/>
                </a:lnTo>
                <a:lnTo>
                  <a:pt x="31596" y="73324"/>
                </a:lnTo>
                <a:lnTo>
                  <a:pt x="29908" y="57315"/>
                </a:lnTo>
                <a:lnTo>
                  <a:pt x="31657" y="41404"/>
                </a:lnTo>
                <a:lnTo>
                  <a:pt x="36652" y="30510"/>
                </a:lnTo>
                <a:lnTo>
                  <a:pt x="44513" y="24252"/>
                </a:lnTo>
                <a:lnTo>
                  <a:pt x="54863" y="22250"/>
                </a:lnTo>
                <a:lnTo>
                  <a:pt x="85076" y="22250"/>
                </a:lnTo>
                <a:lnTo>
                  <a:pt x="90144" y="8991"/>
                </a:lnTo>
                <a:lnTo>
                  <a:pt x="81846" y="5025"/>
                </a:lnTo>
                <a:lnTo>
                  <a:pt x="72785" y="2219"/>
                </a:lnTo>
                <a:lnTo>
                  <a:pt x="62964" y="551"/>
                </a:lnTo>
                <a:lnTo>
                  <a:pt x="52387" y="0"/>
                </a:lnTo>
                <a:close/>
              </a:path>
              <a:path w="90805" h="114934">
                <a:moveTo>
                  <a:pt x="84975" y="84061"/>
                </a:moveTo>
                <a:lnTo>
                  <a:pt x="78879" y="87077"/>
                </a:lnTo>
                <a:lnTo>
                  <a:pt x="71627" y="89750"/>
                </a:lnTo>
                <a:lnTo>
                  <a:pt x="63576" y="91662"/>
                </a:lnTo>
                <a:lnTo>
                  <a:pt x="55079" y="92392"/>
                </a:lnTo>
                <a:lnTo>
                  <a:pt x="87125" y="92392"/>
                </a:lnTo>
                <a:lnTo>
                  <a:pt x="84975" y="84061"/>
                </a:lnTo>
                <a:close/>
              </a:path>
              <a:path w="90805" h="114934">
                <a:moveTo>
                  <a:pt x="85076" y="22250"/>
                </a:moveTo>
                <a:lnTo>
                  <a:pt x="54863" y="22250"/>
                </a:lnTo>
                <a:lnTo>
                  <a:pt x="62153" y="22641"/>
                </a:lnTo>
                <a:lnTo>
                  <a:pt x="69357" y="23855"/>
                </a:lnTo>
                <a:lnTo>
                  <a:pt x="76223" y="25952"/>
                </a:lnTo>
                <a:lnTo>
                  <a:pt x="82499" y="28994"/>
                </a:lnTo>
                <a:lnTo>
                  <a:pt x="85076" y="22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639362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37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14" y="66090"/>
                </a:lnTo>
                <a:lnTo>
                  <a:pt x="12814" y="155105"/>
                </a:lnTo>
                <a:lnTo>
                  <a:pt x="42037" y="155105"/>
                </a:lnTo>
                <a:lnTo>
                  <a:pt x="42037" y="44970"/>
                </a:lnTo>
                <a:close/>
              </a:path>
              <a:path w="42544" h="155575">
                <a:moveTo>
                  <a:pt x="41592" y="0"/>
                </a:moveTo>
                <a:lnTo>
                  <a:pt x="11912" y="0"/>
                </a:lnTo>
                <a:lnTo>
                  <a:pt x="11912" y="26746"/>
                </a:lnTo>
                <a:lnTo>
                  <a:pt x="41592" y="26746"/>
                </a:lnTo>
                <a:lnTo>
                  <a:pt x="41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698454" y="10959934"/>
            <a:ext cx="103505" cy="162560"/>
          </a:xfrm>
          <a:custGeom>
            <a:avLst/>
            <a:gdLst/>
            <a:ahLst/>
            <a:cxnLst/>
            <a:rect l="l" t="t" r="r" b="b"/>
            <a:pathLst>
              <a:path w="103505" h="162559">
                <a:moveTo>
                  <a:pt x="51701" y="47650"/>
                </a:moveTo>
                <a:lnTo>
                  <a:pt x="29398" y="52019"/>
                </a:lnTo>
                <a:lnTo>
                  <a:pt x="13206" y="64060"/>
                </a:lnTo>
                <a:lnTo>
                  <a:pt x="3336" y="82170"/>
                </a:lnTo>
                <a:lnTo>
                  <a:pt x="0" y="104749"/>
                </a:lnTo>
                <a:lnTo>
                  <a:pt x="3431" y="129674"/>
                </a:lnTo>
                <a:lnTo>
                  <a:pt x="13458" y="147685"/>
                </a:lnTo>
                <a:lnTo>
                  <a:pt x="29682" y="158613"/>
                </a:lnTo>
                <a:lnTo>
                  <a:pt x="51701" y="162293"/>
                </a:lnTo>
                <a:lnTo>
                  <a:pt x="73624" y="158581"/>
                </a:lnTo>
                <a:lnTo>
                  <a:pt x="89858" y="147599"/>
                </a:lnTo>
                <a:lnTo>
                  <a:pt x="93709" y="140716"/>
                </a:lnTo>
                <a:lnTo>
                  <a:pt x="51701" y="140716"/>
                </a:lnTo>
                <a:lnTo>
                  <a:pt x="42293" y="138698"/>
                </a:lnTo>
                <a:lnTo>
                  <a:pt x="35625" y="132338"/>
                </a:lnTo>
                <a:lnTo>
                  <a:pt x="31654" y="121176"/>
                </a:lnTo>
                <a:lnTo>
                  <a:pt x="30340" y="104749"/>
                </a:lnTo>
                <a:lnTo>
                  <a:pt x="31749" y="88067"/>
                </a:lnTo>
                <a:lnTo>
                  <a:pt x="35877" y="77011"/>
                </a:lnTo>
                <a:lnTo>
                  <a:pt x="42577" y="70886"/>
                </a:lnTo>
                <a:lnTo>
                  <a:pt x="51701" y="68999"/>
                </a:lnTo>
                <a:lnTo>
                  <a:pt x="92746" y="68999"/>
                </a:lnTo>
                <a:lnTo>
                  <a:pt x="90025" y="64060"/>
                </a:lnTo>
                <a:lnTo>
                  <a:pt x="73812" y="52019"/>
                </a:lnTo>
                <a:lnTo>
                  <a:pt x="51701" y="47650"/>
                </a:lnTo>
                <a:close/>
              </a:path>
              <a:path w="103505" h="162559">
                <a:moveTo>
                  <a:pt x="92746" y="68999"/>
                </a:moveTo>
                <a:lnTo>
                  <a:pt x="51701" y="68999"/>
                </a:lnTo>
                <a:lnTo>
                  <a:pt x="60854" y="70856"/>
                </a:lnTo>
                <a:lnTo>
                  <a:pt x="67629" y="76930"/>
                </a:lnTo>
                <a:lnTo>
                  <a:pt x="71834" y="87976"/>
                </a:lnTo>
                <a:lnTo>
                  <a:pt x="73279" y="104749"/>
                </a:lnTo>
                <a:lnTo>
                  <a:pt x="71931" y="121465"/>
                </a:lnTo>
                <a:lnTo>
                  <a:pt x="67886" y="132595"/>
                </a:lnTo>
                <a:lnTo>
                  <a:pt x="61143" y="138794"/>
                </a:lnTo>
                <a:lnTo>
                  <a:pt x="51701" y="140716"/>
                </a:lnTo>
                <a:lnTo>
                  <a:pt x="93709" y="140716"/>
                </a:lnTo>
                <a:lnTo>
                  <a:pt x="99939" y="129578"/>
                </a:lnTo>
                <a:lnTo>
                  <a:pt x="103403" y="104749"/>
                </a:lnTo>
                <a:lnTo>
                  <a:pt x="100002" y="82170"/>
                </a:lnTo>
                <a:lnTo>
                  <a:pt x="92746" y="68999"/>
                </a:lnTo>
                <a:close/>
              </a:path>
              <a:path w="103505" h="162559">
                <a:moveTo>
                  <a:pt x="78447" y="0"/>
                </a:moveTo>
                <a:lnTo>
                  <a:pt x="21577" y="15963"/>
                </a:lnTo>
                <a:lnTo>
                  <a:pt x="24498" y="32816"/>
                </a:lnTo>
                <a:lnTo>
                  <a:pt x="82270" y="21590"/>
                </a:lnTo>
                <a:lnTo>
                  <a:pt x="784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818563" y="11007586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59" h="112395">
                <a:moveTo>
                  <a:pt x="20243" y="2260"/>
                </a:moveTo>
                <a:lnTo>
                  <a:pt x="0" y="2260"/>
                </a:lnTo>
                <a:lnTo>
                  <a:pt x="0" y="112394"/>
                </a:lnTo>
                <a:lnTo>
                  <a:pt x="29451" y="112394"/>
                </a:lnTo>
                <a:lnTo>
                  <a:pt x="29451" y="29222"/>
                </a:lnTo>
                <a:lnTo>
                  <a:pt x="34632" y="25857"/>
                </a:lnTo>
                <a:lnTo>
                  <a:pt x="41147" y="22478"/>
                </a:lnTo>
                <a:lnTo>
                  <a:pt x="94771" y="22478"/>
                </a:lnTo>
                <a:lnTo>
                  <a:pt x="91023" y="14846"/>
                </a:lnTo>
                <a:lnTo>
                  <a:pt x="24726" y="14846"/>
                </a:lnTo>
                <a:lnTo>
                  <a:pt x="20243" y="2260"/>
                </a:lnTo>
                <a:close/>
              </a:path>
              <a:path w="99059" h="112395">
                <a:moveTo>
                  <a:pt x="94771" y="22478"/>
                </a:moveTo>
                <a:lnTo>
                  <a:pt x="48793" y="22478"/>
                </a:lnTo>
                <a:lnTo>
                  <a:pt x="57573" y="23967"/>
                </a:lnTo>
                <a:lnTo>
                  <a:pt x="63738" y="28490"/>
                </a:lnTo>
                <a:lnTo>
                  <a:pt x="67374" y="36136"/>
                </a:lnTo>
                <a:lnTo>
                  <a:pt x="68567" y="46989"/>
                </a:lnTo>
                <a:lnTo>
                  <a:pt x="68567" y="112394"/>
                </a:lnTo>
                <a:lnTo>
                  <a:pt x="98463" y="112394"/>
                </a:lnTo>
                <a:lnTo>
                  <a:pt x="98463" y="44284"/>
                </a:lnTo>
                <a:lnTo>
                  <a:pt x="96307" y="25604"/>
                </a:lnTo>
                <a:lnTo>
                  <a:pt x="94771" y="22478"/>
                </a:lnTo>
                <a:close/>
              </a:path>
              <a:path w="99059" h="112395">
                <a:moveTo>
                  <a:pt x="59575" y="0"/>
                </a:moveTo>
                <a:lnTo>
                  <a:pt x="48094" y="1274"/>
                </a:lnTo>
                <a:lnTo>
                  <a:pt x="38360" y="4637"/>
                </a:lnTo>
                <a:lnTo>
                  <a:pt x="30522" y="9392"/>
                </a:lnTo>
                <a:lnTo>
                  <a:pt x="24726" y="14846"/>
                </a:lnTo>
                <a:lnTo>
                  <a:pt x="91023" y="14846"/>
                </a:lnTo>
                <a:lnTo>
                  <a:pt x="89473" y="11688"/>
                </a:lnTo>
                <a:lnTo>
                  <a:pt x="77412" y="2999"/>
                </a:lnTo>
                <a:lnTo>
                  <a:pt x="59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05000"/>
            <a:ext cx="15240000" cy="88900"/>
          </a:xfrm>
          <a:custGeom>
            <a:avLst/>
            <a:gdLst/>
            <a:ahLst/>
            <a:cxnLst/>
            <a:rect l="l" t="t" r="r" b="b"/>
            <a:pathLst>
              <a:path w="15240000" h="88900">
                <a:moveTo>
                  <a:pt x="0" y="88900"/>
                </a:moveTo>
                <a:lnTo>
                  <a:pt x="15240000" y="88900"/>
                </a:lnTo>
                <a:lnTo>
                  <a:pt x="15240000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814741"/>
            <a:ext cx="15240000" cy="118745"/>
          </a:xfrm>
          <a:custGeom>
            <a:avLst/>
            <a:gdLst/>
            <a:ahLst/>
            <a:cxnLst/>
            <a:rect l="l" t="t" r="r" b="b"/>
            <a:pathLst>
              <a:path w="15240000" h="118745">
                <a:moveTo>
                  <a:pt x="0" y="118529"/>
                </a:moveTo>
                <a:lnTo>
                  <a:pt x="15240000" y="118529"/>
                </a:lnTo>
                <a:lnTo>
                  <a:pt x="15240000" y="0"/>
                </a:lnTo>
                <a:lnTo>
                  <a:pt x="0" y="0"/>
                </a:lnTo>
                <a:lnTo>
                  <a:pt x="0" y="11852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0790770"/>
            <a:ext cx="15240000" cy="639445"/>
          </a:xfrm>
          <a:custGeom>
            <a:avLst/>
            <a:gdLst/>
            <a:ahLst/>
            <a:cxnLst/>
            <a:rect l="l" t="t" r="r" b="b"/>
            <a:pathLst>
              <a:path w="15240000" h="639445">
                <a:moveTo>
                  <a:pt x="0" y="639229"/>
                </a:moveTo>
                <a:lnTo>
                  <a:pt x="15240000" y="639229"/>
                </a:lnTo>
                <a:lnTo>
                  <a:pt x="15240000" y="0"/>
                </a:lnTo>
                <a:lnTo>
                  <a:pt x="0" y="0"/>
                </a:lnTo>
                <a:lnTo>
                  <a:pt x="0" y="63922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905000"/>
            <a:ext cx="15240000" cy="2857500"/>
          </a:xfrm>
          <a:custGeom>
            <a:avLst/>
            <a:gdLst/>
            <a:ahLst/>
            <a:cxnLst/>
            <a:rect l="l" t="t" r="r" b="b"/>
            <a:pathLst>
              <a:path w="15240000" h="2857500">
                <a:moveTo>
                  <a:pt x="0" y="2857500"/>
                </a:moveTo>
                <a:lnTo>
                  <a:pt x="15240000" y="2857500"/>
                </a:lnTo>
                <a:lnTo>
                  <a:pt x="15240000" y="0"/>
                </a:lnTo>
                <a:lnTo>
                  <a:pt x="0" y="0"/>
                </a:lnTo>
                <a:lnTo>
                  <a:pt x="0" y="285750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680008"/>
            <a:ext cx="15240000" cy="9110623"/>
          </a:xfrm>
          <a:custGeom>
            <a:avLst/>
            <a:gdLst/>
            <a:ahLst/>
            <a:cxnLst/>
            <a:rect l="l" t="t" r="r" b="b"/>
            <a:pathLst>
              <a:path w="15240000" h="2857500">
                <a:moveTo>
                  <a:pt x="0" y="2857500"/>
                </a:moveTo>
                <a:lnTo>
                  <a:pt x="15240000" y="2857500"/>
                </a:lnTo>
                <a:lnTo>
                  <a:pt x="15240000" y="0"/>
                </a:lnTo>
                <a:lnTo>
                  <a:pt x="0" y="0"/>
                </a:lnTo>
                <a:lnTo>
                  <a:pt x="0" y="2857500"/>
                </a:lnTo>
                <a:close/>
              </a:path>
            </a:pathLst>
          </a:custGeom>
          <a:solidFill>
            <a:srgbClr val="00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697180" y="11225250"/>
            <a:ext cx="911860" cy="205104"/>
          </a:xfrm>
          <a:custGeom>
            <a:avLst/>
            <a:gdLst/>
            <a:ahLst/>
            <a:cxnLst/>
            <a:rect l="l" t="t" r="r" b="b"/>
            <a:pathLst>
              <a:path w="911859" h="205104">
                <a:moveTo>
                  <a:pt x="911631" y="204749"/>
                </a:moveTo>
                <a:lnTo>
                  <a:pt x="0" y="204749"/>
                </a:lnTo>
                <a:lnTo>
                  <a:pt x="0" y="0"/>
                </a:lnTo>
                <a:lnTo>
                  <a:pt x="911631" y="0"/>
                </a:lnTo>
                <a:lnTo>
                  <a:pt x="911631" y="204749"/>
                </a:lnTo>
                <a:close/>
              </a:path>
            </a:pathLst>
          </a:custGeom>
          <a:solidFill>
            <a:srgbClr val="006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608812" y="11225250"/>
            <a:ext cx="1313815" cy="205104"/>
          </a:xfrm>
          <a:custGeom>
            <a:avLst/>
            <a:gdLst/>
            <a:ahLst/>
            <a:cxnLst/>
            <a:rect l="l" t="t" r="r" b="b"/>
            <a:pathLst>
              <a:path w="1313815" h="205104">
                <a:moveTo>
                  <a:pt x="1313688" y="204749"/>
                </a:moveTo>
                <a:lnTo>
                  <a:pt x="0" y="204749"/>
                </a:lnTo>
                <a:lnTo>
                  <a:pt x="0" y="0"/>
                </a:lnTo>
                <a:lnTo>
                  <a:pt x="1313688" y="0"/>
                </a:lnTo>
                <a:lnTo>
                  <a:pt x="1313688" y="204749"/>
                </a:lnTo>
                <a:close/>
              </a:path>
            </a:pathLst>
          </a:custGeom>
          <a:solidFill>
            <a:srgbClr val="EF4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709100" y="10968254"/>
            <a:ext cx="168275" cy="151765"/>
          </a:xfrm>
          <a:custGeom>
            <a:avLst/>
            <a:gdLst/>
            <a:ahLst/>
            <a:cxnLst/>
            <a:rect l="l" t="t" r="r" b="b"/>
            <a:pathLst>
              <a:path w="168275" h="151765">
                <a:moveTo>
                  <a:pt x="56413" y="0"/>
                </a:moveTo>
                <a:lnTo>
                  <a:pt x="5841" y="0"/>
                </a:lnTo>
                <a:lnTo>
                  <a:pt x="0" y="151726"/>
                </a:lnTo>
                <a:lnTo>
                  <a:pt x="26962" y="151726"/>
                </a:lnTo>
                <a:lnTo>
                  <a:pt x="28994" y="23596"/>
                </a:lnTo>
                <a:lnTo>
                  <a:pt x="61535" y="23596"/>
                </a:lnTo>
                <a:lnTo>
                  <a:pt x="56413" y="0"/>
                </a:lnTo>
                <a:close/>
              </a:path>
              <a:path w="168275" h="151765">
                <a:moveTo>
                  <a:pt x="61535" y="23596"/>
                </a:moveTo>
                <a:lnTo>
                  <a:pt x="29883" y="23596"/>
                </a:lnTo>
                <a:lnTo>
                  <a:pt x="32031" y="34920"/>
                </a:lnTo>
                <a:lnTo>
                  <a:pt x="34101" y="44943"/>
                </a:lnTo>
                <a:lnTo>
                  <a:pt x="35894" y="53091"/>
                </a:lnTo>
                <a:lnTo>
                  <a:pt x="37528" y="60236"/>
                </a:lnTo>
                <a:lnTo>
                  <a:pt x="58216" y="151726"/>
                </a:lnTo>
                <a:lnTo>
                  <a:pt x="101599" y="151726"/>
                </a:lnTo>
                <a:lnTo>
                  <a:pt x="107803" y="125425"/>
                </a:lnTo>
                <a:lnTo>
                  <a:pt x="81813" y="125425"/>
                </a:lnTo>
                <a:lnTo>
                  <a:pt x="76487" y="95897"/>
                </a:lnTo>
                <a:lnTo>
                  <a:pt x="72066" y="72990"/>
                </a:lnTo>
                <a:lnTo>
                  <a:pt x="66055" y="44424"/>
                </a:lnTo>
                <a:lnTo>
                  <a:pt x="61535" y="23596"/>
                </a:lnTo>
                <a:close/>
              </a:path>
              <a:path w="168275" h="151765">
                <a:moveTo>
                  <a:pt x="162985" y="23596"/>
                </a:moveTo>
                <a:lnTo>
                  <a:pt x="131495" y="23596"/>
                </a:lnTo>
                <a:lnTo>
                  <a:pt x="134645" y="151726"/>
                </a:lnTo>
                <a:lnTo>
                  <a:pt x="167919" y="151726"/>
                </a:lnTo>
                <a:lnTo>
                  <a:pt x="162985" y="23596"/>
                </a:lnTo>
                <a:close/>
              </a:path>
              <a:path w="168275" h="151765">
                <a:moveTo>
                  <a:pt x="162077" y="0"/>
                </a:moveTo>
                <a:lnTo>
                  <a:pt x="112394" y="0"/>
                </a:lnTo>
                <a:lnTo>
                  <a:pt x="109145" y="12739"/>
                </a:lnTo>
                <a:lnTo>
                  <a:pt x="101113" y="44943"/>
                </a:lnTo>
                <a:lnTo>
                  <a:pt x="91435" y="85253"/>
                </a:lnTo>
                <a:lnTo>
                  <a:pt x="82499" y="125425"/>
                </a:lnTo>
                <a:lnTo>
                  <a:pt x="107803" y="125425"/>
                </a:lnTo>
                <a:lnTo>
                  <a:pt x="123177" y="60236"/>
                </a:lnTo>
                <a:lnTo>
                  <a:pt x="130606" y="23596"/>
                </a:lnTo>
                <a:lnTo>
                  <a:pt x="162985" y="23596"/>
                </a:lnTo>
                <a:lnTo>
                  <a:pt x="16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891327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5" h="155575">
                <a:moveTo>
                  <a:pt x="42049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26" y="66090"/>
                </a:lnTo>
                <a:lnTo>
                  <a:pt x="12826" y="155105"/>
                </a:lnTo>
                <a:lnTo>
                  <a:pt x="42049" y="155105"/>
                </a:lnTo>
                <a:lnTo>
                  <a:pt x="42049" y="44970"/>
                </a:lnTo>
                <a:close/>
              </a:path>
              <a:path w="42545" h="155575">
                <a:moveTo>
                  <a:pt x="41605" y="0"/>
                </a:moveTo>
                <a:lnTo>
                  <a:pt x="11925" y="0"/>
                </a:lnTo>
                <a:lnTo>
                  <a:pt x="11925" y="26746"/>
                </a:lnTo>
                <a:lnTo>
                  <a:pt x="41605" y="26746"/>
                </a:lnTo>
                <a:lnTo>
                  <a:pt x="4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954735" y="11007586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59" h="112395">
                <a:moveTo>
                  <a:pt x="20231" y="2260"/>
                </a:moveTo>
                <a:lnTo>
                  <a:pt x="0" y="2260"/>
                </a:lnTo>
                <a:lnTo>
                  <a:pt x="0" y="112394"/>
                </a:lnTo>
                <a:lnTo>
                  <a:pt x="29438" y="112394"/>
                </a:lnTo>
                <a:lnTo>
                  <a:pt x="29438" y="29222"/>
                </a:lnTo>
                <a:lnTo>
                  <a:pt x="34620" y="25857"/>
                </a:lnTo>
                <a:lnTo>
                  <a:pt x="41135" y="22478"/>
                </a:lnTo>
                <a:lnTo>
                  <a:pt x="94769" y="22478"/>
                </a:lnTo>
                <a:lnTo>
                  <a:pt x="91019" y="14846"/>
                </a:lnTo>
                <a:lnTo>
                  <a:pt x="24726" y="14846"/>
                </a:lnTo>
                <a:lnTo>
                  <a:pt x="20231" y="2260"/>
                </a:lnTo>
                <a:close/>
              </a:path>
              <a:path w="99059" h="112395">
                <a:moveTo>
                  <a:pt x="94769" y="22478"/>
                </a:moveTo>
                <a:lnTo>
                  <a:pt x="48780" y="22478"/>
                </a:lnTo>
                <a:lnTo>
                  <a:pt x="57560" y="23967"/>
                </a:lnTo>
                <a:lnTo>
                  <a:pt x="63725" y="28490"/>
                </a:lnTo>
                <a:lnTo>
                  <a:pt x="67361" y="36136"/>
                </a:lnTo>
                <a:lnTo>
                  <a:pt x="68554" y="46989"/>
                </a:lnTo>
                <a:lnTo>
                  <a:pt x="68554" y="112394"/>
                </a:lnTo>
                <a:lnTo>
                  <a:pt x="98463" y="112394"/>
                </a:lnTo>
                <a:lnTo>
                  <a:pt x="98463" y="44284"/>
                </a:lnTo>
                <a:lnTo>
                  <a:pt x="96305" y="25604"/>
                </a:lnTo>
                <a:lnTo>
                  <a:pt x="94769" y="22478"/>
                </a:lnTo>
                <a:close/>
              </a:path>
              <a:path w="99059" h="112395">
                <a:moveTo>
                  <a:pt x="59575" y="0"/>
                </a:moveTo>
                <a:lnTo>
                  <a:pt x="48088" y="1274"/>
                </a:lnTo>
                <a:lnTo>
                  <a:pt x="38355" y="4637"/>
                </a:lnTo>
                <a:lnTo>
                  <a:pt x="30520" y="9392"/>
                </a:lnTo>
                <a:lnTo>
                  <a:pt x="24726" y="14846"/>
                </a:lnTo>
                <a:lnTo>
                  <a:pt x="91019" y="14846"/>
                </a:lnTo>
                <a:lnTo>
                  <a:pt x="89468" y="11688"/>
                </a:lnTo>
                <a:lnTo>
                  <a:pt x="77406" y="2999"/>
                </a:lnTo>
                <a:lnTo>
                  <a:pt x="59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65610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49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26" y="66090"/>
                </a:lnTo>
                <a:lnTo>
                  <a:pt x="12826" y="155105"/>
                </a:lnTo>
                <a:lnTo>
                  <a:pt x="42049" y="155105"/>
                </a:lnTo>
                <a:lnTo>
                  <a:pt x="42049" y="44970"/>
                </a:lnTo>
                <a:close/>
              </a:path>
              <a:path w="42544" h="155575">
                <a:moveTo>
                  <a:pt x="41605" y="0"/>
                </a:moveTo>
                <a:lnTo>
                  <a:pt x="11925" y="0"/>
                </a:lnTo>
                <a:lnTo>
                  <a:pt x="11925" y="26746"/>
                </a:lnTo>
                <a:lnTo>
                  <a:pt x="41605" y="26746"/>
                </a:lnTo>
                <a:lnTo>
                  <a:pt x="4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124552" y="11007593"/>
            <a:ext cx="76835" cy="114935"/>
          </a:xfrm>
          <a:custGeom>
            <a:avLst/>
            <a:gdLst/>
            <a:ahLst/>
            <a:cxnLst/>
            <a:rect l="l" t="t" r="r" b="b"/>
            <a:pathLst>
              <a:path w="76834" h="114934">
                <a:moveTo>
                  <a:pt x="6070" y="86080"/>
                </a:moveTo>
                <a:lnTo>
                  <a:pt x="33032" y="114642"/>
                </a:lnTo>
                <a:lnTo>
                  <a:pt x="51857" y="111907"/>
                </a:lnTo>
                <a:lnTo>
                  <a:pt x="65436" y="104387"/>
                </a:lnTo>
                <a:lnTo>
                  <a:pt x="73217" y="93726"/>
                </a:lnTo>
                <a:lnTo>
                  <a:pt x="32143" y="93726"/>
                </a:lnTo>
                <a:lnTo>
                  <a:pt x="24526" y="93038"/>
                </a:lnTo>
                <a:lnTo>
                  <a:pt x="17249" y="91255"/>
                </a:lnTo>
                <a:lnTo>
                  <a:pt x="10901" y="88796"/>
                </a:lnTo>
                <a:lnTo>
                  <a:pt x="6070" y="86080"/>
                </a:lnTo>
                <a:close/>
              </a:path>
              <a:path w="76834" h="114934">
                <a:moveTo>
                  <a:pt x="43383" y="0"/>
                </a:moveTo>
                <a:lnTo>
                  <a:pt x="24293" y="2534"/>
                </a:lnTo>
                <a:lnTo>
                  <a:pt x="11234" y="9324"/>
                </a:lnTo>
                <a:lnTo>
                  <a:pt x="3740" y="19148"/>
                </a:lnTo>
                <a:lnTo>
                  <a:pt x="1346" y="30784"/>
                </a:lnTo>
                <a:lnTo>
                  <a:pt x="8686" y="51779"/>
                </a:lnTo>
                <a:lnTo>
                  <a:pt x="24834" y="62849"/>
                </a:lnTo>
                <a:lnTo>
                  <a:pt x="40983" y="70589"/>
                </a:lnTo>
                <a:lnTo>
                  <a:pt x="48323" y="81597"/>
                </a:lnTo>
                <a:lnTo>
                  <a:pt x="48323" y="88341"/>
                </a:lnTo>
                <a:lnTo>
                  <a:pt x="41808" y="93726"/>
                </a:lnTo>
                <a:lnTo>
                  <a:pt x="73217" y="93726"/>
                </a:lnTo>
                <a:lnTo>
                  <a:pt x="73662" y="93115"/>
                </a:lnTo>
                <a:lnTo>
                  <a:pt x="76428" y="79121"/>
                </a:lnTo>
                <a:lnTo>
                  <a:pt x="68981" y="58870"/>
                </a:lnTo>
                <a:lnTo>
                  <a:pt x="52597" y="48104"/>
                </a:lnTo>
                <a:lnTo>
                  <a:pt x="36212" y="40876"/>
                </a:lnTo>
                <a:lnTo>
                  <a:pt x="28765" y="31242"/>
                </a:lnTo>
                <a:lnTo>
                  <a:pt x="28765" y="24942"/>
                </a:lnTo>
                <a:lnTo>
                  <a:pt x="33718" y="21132"/>
                </a:lnTo>
                <a:lnTo>
                  <a:pt x="71422" y="21132"/>
                </a:lnTo>
                <a:lnTo>
                  <a:pt x="74409" y="5384"/>
                </a:lnTo>
                <a:lnTo>
                  <a:pt x="67946" y="3220"/>
                </a:lnTo>
                <a:lnTo>
                  <a:pt x="60325" y="1516"/>
                </a:lnTo>
                <a:lnTo>
                  <a:pt x="51988" y="400"/>
                </a:lnTo>
                <a:lnTo>
                  <a:pt x="43383" y="0"/>
                </a:lnTo>
                <a:close/>
              </a:path>
              <a:path w="76834" h="114934">
                <a:moveTo>
                  <a:pt x="71422" y="21132"/>
                </a:moveTo>
                <a:lnTo>
                  <a:pt x="43827" y="21132"/>
                </a:lnTo>
                <a:lnTo>
                  <a:pt x="51007" y="21536"/>
                </a:lnTo>
                <a:lnTo>
                  <a:pt x="57935" y="22677"/>
                </a:lnTo>
                <a:lnTo>
                  <a:pt x="64442" y="24449"/>
                </a:lnTo>
                <a:lnTo>
                  <a:pt x="70358" y="26746"/>
                </a:lnTo>
                <a:lnTo>
                  <a:pt x="71422" y="21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210762" y="10981288"/>
            <a:ext cx="78740" cy="140970"/>
          </a:xfrm>
          <a:custGeom>
            <a:avLst/>
            <a:gdLst/>
            <a:ahLst/>
            <a:cxnLst/>
            <a:rect l="l" t="t" r="r" b="b"/>
            <a:pathLst>
              <a:path w="78740" h="140970">
                <a:moveTo>
                  <a:pt x="45415" y="49453"/>
                </a:moveTo>
                <a:lnTo>
                  <a:pt x="16408" y="49453"/>
                </a:lnTo>
                <a:lnTo>
                  <a:pt x="16408" y="104076"/>
                </a:lnTo>
                <a:lnTo>
                  <a:pt x="18716" y="121506"/>
                </a:lnTo>
                <a:lnTo>
                  <a:pt x="25260" y="132883"/>
                </a:lnTo>
                <a:lnTo>
                  <a:pt x="35471" y="139073"/>
                </a:lnTo>
                <a:lnTo>
                  <a:pt x="48780" y="140944"/>
                </a:lnTo>
                <a:lnTo>
                  <a:pt x="57436" y="140321"/>
                </a:lnTo>
                <a:lnTo>
                  <a:pt x="65563" y="138663"/>
                </a:lnTo>
                <a:lnTo>
                  <a:pt x="72719" y="136288"/>
                </a:lnTo>
                <a:lnTo>
                  <a:pt x="78460" y="133515"/>
                </a:lnTo>
                <a:lnTo>
                  <a:pt x="74808" y="115989"/>
                </a:lnTo>
                <a:lnTo>
                  <a:pt x="49237" y="115989"/>
                </a:lnTo>
                <a:lnTo>
                  <a:pt x="45415" y="111048"/>
                </a:lnTo>
                <a:lnTo>
                  <a:pt x="45415" y="49453"/>
                </a:lnTo>
                <a:close/>
              </a:path>
              <a:path w="78740" h="140970">
                <a:moveTo>
                  <a:pt x="73964" y="111937"/>
                </a:moveTo>
                <a:lnTo>
                  <a:pt x="69468" y="114198"/>
                </a:lnTo>
                <a:lnTo>
                  <a:pt x="63169" y="115989"/>
                </a:lnTo>
                <a:lnTo>
                  <a:pt x="74808" y="115989"/>
                </a:lnTo>
                <a:lnTo>
                  <a:pt x="73964" y="111937"/>
                </a:lnTo>
                <a:close/>
              </a:path>
              <a:path w="78740" h="140970">
                <a:moveTo>
                  <a:pt x="74866" y="28549"/>
                </a:moveTo>
                <a:lnTo>
                  <a:pt x="0" y="28549"/>
                </a:lnTo>
                <a:lnTo>
                  <a:pt x="0" y="49453"/>
                </a:lnTo>
                <a:lnTo>
                  <a:pt x="74866" y="49453"/>
                </a:lnTo>
                <a:lnTo>
                  <a:pt x="74866" y="28549"/>
                </a:lnTo>
                <a:close/>
              </a:path>
              <a:path w="78740" h="140970">
                <a:moveTo>
                  <a:pt x="45415" y="0"/>
                </a:moveTo>
                <a:lnTo>
                  <a:pt x="16408" y="9448"/>
                </a:lnTo>
                <a:lnTo>
                  <a:pt x="16408" y="28549"/>
                </a:lnTo>
                <a:lnTo>
                  <a:pt x="45415" y="28549"/>
                </a:lnTo>
                <a:lnTo>
                  <a:pt x="45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295548" y="11007587"/>
            <a:ext cx="98425" cy="114935"/>
          </a:xfrm>
          <a:custGeom>
            <a:avLst/>
            <a:gdLst/>
            <a:ahLst/>
            <a:cxnLst/>
            <a:rect l="l" t="t" r="r" b="b"/>
            <a:pathLst>
              <a:path w="98425" h="114934">
                <a:moveTo>
                  <a:pt x="51701" y="0"/>
                </a:moveTo>
                <a:lnTo>
                  <a:pt x="28733" y="4147"/>
                </a:lnTo>
                <a:lnTo>
                  <a:pt x="12615" y="15819"/>
                </a:lnTo>
                <a:lnTo>
                  <a:pt x="3115" y="33856"/>
                </a:lnTo>
                <a:lnTo>
                  <a:pt x="0" y="57099"/>
                </a:lnTo>
                <a:lnTo>
                  <a:pt x="3691" y="81451"/>
                </a:lnTo>
                <a:lnTo>
                  <a:pt x="14358" y="99525"/>
                </a:lnTo>
                <a:lnTo>
                  <a:pt x="31391" y="110771"/>
                </a:lnTo>
                <a:lnTo>
                  <a:pt x="54178" y="114642"/>
                </a:lnTo>
                <a:lnTo>
                  <a:pt x="66681" y="113652"/>
                </a:lnTo>
                <a:lnTo>
                  <a:pt x="78001" y="111102"/>
                </a:lnTo>
                <a:lnTo>
                  <a:pt x="87805" y="107624"/>
                </a:lnTo>
                <a:lnTo>
                  <a:pt x="95757" y="103847"/>
                </a:lnTo>
                <a:lnTo>
                  <a:pt x="92640" y="92392"/>
                </a:lnTo>
                <a:lnTo>
                  <a:pt x="57759" y="92392"/>
                </a:lnTo>
                <a:lnTo>
                  <a:pt x="45565" y="90606"/>
                </a:lnTo>
                <a:lnTo>
                  <a:pt x="36693" y="85363"/>
                </a:lnTo>
                <a:lnTo>
                  <a:pt x="31274" y="76833"/>
                </a:lnTo>
                <a:lnTo>
                  <a:pt x="29438" y="65189"/>
                </a:lnTo>
                <a:lnTo>
                  <a:pt x="98005" y="65189"/>
                </a:lnTo>
                <a:lnTo>
                  <a:pt x="98005" y="52374"/>
                </a:lnTo>
                <a:lnTo>
                  <a:pt x="97427" y="47879"/>
                </a:lnTo>
                <a:lnTo>
                  <a:pt x="29438" y="47879"/>
                </a:lnTo>
                <a:lnTo>
                  <a:pt x="30617" y="38272"/>
                </a:lnTo>
                <a:lnTo>
                  <a:pt x="34307" y="29841"/>
                </a:lnTo>
                <a:lnTo>
                  <a:pt x="40738" y="23854"/>
                </a:lnTo>
                <a:lnTo>
                  <a:pt x="50139" y="21577"/>
                </a:lnTo>
                <a:lnTo>
                  <a:pt x="90131" y="21577"/>
                </a:lnTo>
                <a:lnTo>
                  <a:pt x="87331" y="15814"/>
                </a:lnTo>
                <a:lnTo>
                  <a:pt x="72974" y="4293"/>
                </a:lnTo>
                <a:lnTo>
                  <a:pt x="51701" y="0"/>
                </a:lnTo>
                <a:close/>
              </a:path>
              <a:path w="98425" h="114934">
                <a:moveTo>
                  <a:pt x="90131" y="83172"/>
                </a:moveTo>
                <a:lnTo>
                  <a:pt x="82578" y="86702"/>
                </a:lnTo>
                <a:lnTo>
                  <a:pt x="74541" y="89639"/>
                </a:lnTo>
                <a:lnTo>
                  <a:pt x="66205" y="91648"/>
                </a:lnTo>
                <a:lnTo>
                  <a:pt x="57759" y="92392"/>
                </a:lnTo>
                <a:lnTo>
                  <a:pt x="92640" y="92392"/>
                </a:lnTo>
                <a:lnTo>
                  <a:pt x="90131" y="83172"/>
                </a:lnTo>
                <a:close/>
              </a:path>
              <a:path w="98425" h="114934">
                <a:moveTo>
                  <a:pt x="90131" y="21577"/>
                </a:moveTo>
                <a:lnTo>
                  <a:pt x="50139" y="21577"/>
                </a:lnTo>
                <a:lnTo>
                  <a:pt x="59633" y="23695"/>
                </a:lnTo>
                <a:lnTo>
                  <a:pt x="65636" y="29417"/>
                </a:lnTo>
                <a:lnTo>
                  <a:pt x="68777" y="37795"/>
                </a:lnTo>
                <a:lnTo>
                  <a:pt x="69684" y="47879"/>
                </a:lnTo>
                <a:lnTo>
                  <a:pt x="97427" y="47879"/>
                </a:lnTo>
                <a:lnTo>
                  <a:pt x="95450" y="32521"/>
                </a:lnTo>
                <a:lnTo>
                  <a:pt x="90131" y="2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411027" y="11007811"/>
            <a:ext cx="63500" cy="112395"/>
          </a:xfrm>
          <a:custGeom>
            <a:avLst/>
            <a:gdLst/>
            <a:ahLst/>
            <a:cxnLst/>
            <a:rect l="l" t="t" r="r" b="b"/>
            <a:pathLst>
              <a:path w="63500" h="112395">
                <a:moveTo>
                  <a:pt x="20459" y="2032"/>
                </a:moveTo>
                <a:lnTo>
                  <a:pt x="0" y="2032"/>
                </a:lnTo>
                <a:lnTo>
                  <a:pt x="0" y="112166"/>
                </a:lnTo>
                <a:lnTo>
                  <a:pt x="29235" y="112166"/>
                </a:lnTo>
                <a:lnTo>
                  <a:pt x="29235" y="32143"/>
                </a:lnTo>
                <a:lnTo>
                  <a:pt x="34175" y="28105"/>
                </a:lnTo>
                <a:lnTo>
                  <a:pt x="41148" y="24726"/>
                </a:lnTo>
                <a:lnTo>
                  <a:pt x="62773" y="24726"/>
                </a:lnTo>
                <a:lnTo>
                  <a:pt x="62985" y="16865"/>
                </a:lnTo>
                <a:lnTo>
                  <a:pt x="23609" y="16865"/>
                </a:lnTo>
                <a:lnTo>
                  <a:pt x="20459" y="2032"/>
                </a:lnTo>
                <a:close/>
              </a:path>
              <a:path w="63500" h="112395">
                <a:moveTo>
                  <a:pt x="62773" y="24726"/>
                </a:moveTo>
                <a:lnTo>
                  <a:pt x="53962" y="24726"/>
                </a:lnTo>
                <a:lnTo>
                  <a:pt x="59131" y="25400"/>
                </a:lnTo>
                <a:lnTo>
                  <a:pt x="62725" y="26530"/>
                </a:lnTo>
                <a:lnTo>
                  <a:pt x="62773" y="24726"/>
                </a:lnTo>
                <a:close/>
              </a:path>
              <a:path w="63500" h="112395">
                <a:moveTo>
                  <a:pt x="56438" y="0"/>
                </a:moveTo>
                <a:lnTo>
                  <a:pt x="50584" y="0"/>
                </a:lnTo>
                <a:lnTo>
                  <a:pt x="41447" y="1527"/>
                </a:lnTo>
                <a:lnTo>
                  <a:pt x="33808" y="5480"/>
                </a:lnTo>
                <a:lnTo>
                  <a:pt x="27983" y="10908"/>
                </a:lnTo>
                <a:lnTo>
                  <a:pt x="24282" y="16865"/>
                </a:lnTo>
                <a:lnTo>
                  <a:pt x="62985" y="16865"/>
                </a:lnTo>
                <a:lnTo>
                  <a:pt x="63398" y="1574"/>
                </a:lnTo>
                <a:lnTo>
                  <a:pt x="60921" y="889"/>
                </a:lnTo>
                <a:lnTo>
                  <a:pt x="564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484380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37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14" y="66090"/>
                </a:lnTo>
                <a:lnTo>
                  <a:pt x="12814" y="155105"/>
                </a:lnTo>
                <a:lnTo>
                  <a:pt x="42037" y="155105"/>
                </a:lnTo>
                <a:lnTo>
                  <a:pt x="42037" y="44970"/>
                </a:lnTo>
                <a:close/>
              </a:path>
              <a:path w="42544" h="155575">
                <a:moveTo>
                  <a:pt x="41592" y="0"/>
                </a:moveTo>
                <a:lnTo>
                  <a:pt x="11912" y="0"/>
                </a:lnTo>
                <a:lnTo>
                  <a:pt x="11912" y="26746"/>
                </a:lnTo>
                <a:lnTo>
                  <a:pt x="41592" y="26746"/>
                </a:lnTo>
                <a:lnTo>
                  <a:pt x="41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543460" y="11007585"/>
            <a:ext cx="103505" cy="114935"/>
          </a:xfrm>
          <a:custGeom>
            <a:avLst/>
            <a:gdLst/>
            <a:ahLst/>
            <a:cxnLst/>
            <a:rect l="l" t="t" r="r" b="b"/>
            <a:pathLst>
              <a:path w="103505" h="114934">
                <a:moveTo>
                  <a:pt x="51701" y="0"/>
                </a:moveTo>
                <a:lnTo>
                  <a:pt x="29398" y="4369"/>
                </a:lnTo>
                <a:lnTo>
                  <a:pt x="13206" y="16409"/>
                </a:lnTo>
                <a:lnTo>
                  <a:pt x="3336" y="34520"/>
                </a:lnTo>
                <a:lnTo>
                  <a:pt x="0" y="57099"/>
                </a:lnTo>
                <a:lnTo>
                  <a:pt x="3431" y="82024"/>
                </a:lnTo>
                <a:lnTo>
                  <a:pt x="13458" y="100034"/>
                </a:lnTo>
                <a:lnTo>
                  <a:pt x="29682" y="110963"/>
                </a:lnTo>
                <a:lnTo>
                  <a:pt x="51701" y="114642"/>
                </a:lnTo>
                <a:lnTo>
                  <a:pt x="73624" y="110930"/>
                </a:lnTo>
                <a:lnTo>
                  <a:pt x="89858" y="99948"/>
                </a:lnTo>
                <a:lnTo>
                  <a:pt x="93709" y="93065"/>
                </a:lnTo>
                <a:lnTo>
                  <a:pt x="51701" y="93065"/>
                </a:lnTo>
                <a:lnTo>
                  <a:pt x="42293" y="91048"/>
                </a:lnTo>
                <a:lnTo>
                  <a:pt x="35625" y="84688"/>
                </a:lnTo>
                <a:lnTo>
                  <a:pt x="31654" y="73525"/>
                </a:lnTo>
                <a:lnTo>
                  <a:pt x="30340" y="57099"/>
                </a:lnTo>
                <a:lnTo>
                  <a:pt x="31749" y="40417"/>
                </a:lnTo>
                <a:lnTo>
                  <a:pt x="35877" y="29360"/>
                </a:lnTo>
                <a:lnTo>
                  <a:pt x="42577" y="23236"/>
                </a:lnTo>
                <a:lnTo>
                  <a:pt x="51701" y="21348"/>
                </a:lnTo>
                <a:lnTo>
                  <a:pt x="92746" y="21348"/>
                </a:lnTo>
                <a:lnTo>
                  <a:pt x="90025" y="16409"/>
                </a:lnTo>
                <a:lnTo>
                  <a:pt x="73812" y="4369"/>
                </a:lnTo>
                <a:lnTo>
                  <a:pt x="51701" y="0"/>
                </a:lnTo>
                <a:close/>
              </a:path>
              <a:path w="103505" h="114934">
                <a:moveTo>
                  <a:pt x="92746" y="21348"/>
                </a:moveTo>
                <a:lnTo>
                  <a:pt x="51701" y="21348"/>
                </a:lnTo>
                <a:lnTo>
                  <a:pt x="60854" y="23205"/>
                </a:lnTo>
                <a:lnTo>
                  <a:pt x="67629" y="29279"/>
                </a:lnTo>
                <a:lnTo>
                  <a:pt x="71834" y="40326"/>
                </a:lnTo>
                <a:lnTo>
                  <a:pt x="73279" y="57099"/>
                </a:lnTo>
                <a:lnTo>
                  <a:pt x="71931" y="73814"/>
                </a:lnTo>
                <a:lnTo>
                  <a:pt x="67886" y="84945"/>
                </a:lnTo>
                <a:lnTo>
                  <a:pt x="61143" y="91144"/>
                </a:lnTo>
                <a:lnTo>
                  <a:pt x="51701" y="93065"/>
                </a:lnTo>
                <a:lnTo>
                  <a:pt x="93709" y="93065"/>
                </a:lnTo>
                <a:lnTo>
                  <a:pt x="99939" y="81928"/>
                </a:lnTo>
                <a:lnTo>
                  <a:pt x="103403" y="57099"/>
                </a:lnTo>
                <a:lnTo>
                  <a:pt x="100002" y="34520"/>
                </a:lnTo>
                <a:lnTo>
                  <a:pt x="92746" y="21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706226" y="10964878"/>
            <a:ext cx="101600" cy="157480"/>
          </a:xfrm>
          <a:custGeom>
            <a:avLst/>
            <a:gdLst/>
            <a:ahLst/>
            <a:cxnLst/>
            <a:rect l="l" t="t" r="r" b="b"/>
            <a:pathLst>
              <a:path w="101600" h="157479">
                <a:moveTo>
                  <a:pt x="47434" y="42710"/>
                </a:moveTo>
                <a:lnTo>
                  <a:pt x="28739" y="46545"/>
                </a:lnTo>
                <a:lnTo>
                  <a:pt x="13687" y="57713"/>
                </a:lnTo>
                <a:lnTo>
                  <a:pt x="3650" y="75708"/>
                </a:lnTo>
                <a:lnTo>
                  <a:pt x="0" y="100025"/>
                </a:lnTo>
                <a:lnTo>
                  <a:pt x="3517" y="125581"/>
                </a:lnTo>
                <a:lnTo>
                  <a:pt x="13127" y="143443"/>
                </a:lnTo>
                <a:lnTo>
                  <a:pt x="27415" y="153928"/>
                </a:lnTo>
                <a:lnTo>
                  <a:pt x="44970" y="157352"/>
                </a:lnTo>
                <a:lnTo>
                  <a:pt x="54878" y="156053"/>
                </a:lnTo>
                <a:lnTo>
                  <a:pt x="63206" y="152687"/>
                </a:lnTo>
                <a:lnTo>
                  <a:pt x="69722" y="148057"/>
                </a:lnTo>
                <a:lnTo>
                  <a:pt x="74193" y="142963"/>
                </a:lnTo>
                <a:lnTo>
                  <a:pt x="101384" y="142963"/>
                </a:lnTo>
                <a:lnTo>
                  <a:pt x="101384" y="135991"/>
                </a:lnTo>
                <a:lnTo>
                  <a:pt x="51701" y="135991"/>
                </a:lnTo>
                <a:lnTo>
                  <a:pt x="42347" y="134036"/>
                </a:lnTo>
                <a:lnTo>
                  <a:pt x="35352" y="127763"/>
                </a:lnTo>
                <a:lnTo>
                  <a:pt x="30968" y="116558"/>
                </a:lnTo>
                <a:lnTo>
                  <a:pt x="29451" y="99809"/>
                </a:lnTo>
                <a:lnTo>
                  <a:pt x="31038" y="83523"/>
                </a:lnTo>
                <a:lnTo>
                  <a:pt x="35575" y="72670"/>
                </a:lnTo>
                <a:lnTo>
                  <a:pt x="42727" y="66621"/>
                </a:lnTo>
                <a:lnTo>
                  <a:pt x="52158" y="64744"/>
                </a:lnTo>
                <a:lnTo>
                  <a:pt x="101384" y="64744"/>
                </a:lnTo>
                <a:lnTo>
                  <a:pt x="101384" y="53492"/>
                </a:lnTo>
                <a:lnTo>
                  <a:pt x="74853" y="53492"/>
                </a:lnTo>
                <a:lnTo>
                  <a:pt x="69683" y="48962"/>
                </a:lnTo>
                <a:lnTo>
                  <a:pt x="63334" y="45572"/>
                </a:lnTo>
                <a:lnTo>
                  <a:pt x="55890" y="43446"/>
                </a:lnTo>
                <a:lnTo>
                  <a:pt x="47434" y="42710"/>
                </a:lnTo>
                <a:close/>
              </a:path>
              <a:path w="101600" h="157479">
                <a:moveTo>
                  <a:pt x="101384" y="142963"/>
                </a:moveTo>
                <a:lnTo>
                  <a:pt x="74193" y="142963"/>
                </a:lnTo>
                <a:lnTo>
                  <a:pt x="77558" y="155105"/>
                </a:lnTo>
                <a:lnTo>
                  <a:pt x="101384" y="155105"/>
                </a:lnTo>
                <a:lnTo>
                  <a:pt x="101384" y="142963"/>
                </a:lnTo>
                <a:close/>
              </a:path>
              <a:path w="101600" h="157479">
                <a:moveTo>
                  <a:pt x="101384" y="64744"/>
                </a:moveTo>
                <a:lnTo>
                  <a:pt x="60693" y="64744"/>
                </a:lnTo>
                <a:lnTo>
                  <a:pt x="67665" y="67424"/>
                </a:lnTo>
                <a:lnTo>
                  <a:pt x="72161" y="70129"/>
                </a:lnTo>
                <a:lnTo>
                  <a:pt x="72161" y="126555"/>
                </a:lnTo>
                <a:lnTo>
                  <a:pt x="66548" y="132397"/>
                </a:lnTo>
                <a:lnTo>
                  <a:pt x="59131" y="135991"/>
                </a:lnTo>
                <a:lnTo>
                  <a:pt x="101384" y="135991"/>
                </a:lnTo>
                <a:lnTo>
                  <a:pt x="101384" y="64744"/>
                </a:lnTo>
                <a:close/>
              </a:path>
              <a:path w="101600" h="157479">
                <a:moveTo>
                  <a:pt x="101384" y="0"/>
                </a:moveTo>
                <a:lnTo>
                  <a:pt x="72161" y="0"/>
                </a:lnTo>
                <a:lnTo>
                  <a:pt x="72161" y="41592"/>
                </a:lnTo>
                <a:lnTo>
                  <a:pt x="73063" y="47205"/>
                </a:lnTo>
                <a:lnTo>
                  <a:pt x="74853" y="53492"/>
                </a:lnTo>
                <a:lnTo>
                  <a:pt x="101384" y="53492"/>
                </a:lnTo>
                <a:lnTo>
                  <a:pt x="101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824900" y="11007587"/>
            <a:ext cx="98425" cy="114935"/>
          </a:xfrm>
          <a:custGeom>
            <a:avLst/>
            <a:gdLst/>
            <a:ahLst/>
            <a:cxnLst/>
            <a:rect l="l" t="t" r="r" b="b"/>
            <a:pathLst>
              <a:path w="98425" h="114934">
                <a:moveTo>
                  <a:pt x="51688" y="0"/>
                </a:moveTo>
                <a:lnTo>
                  <a:pt x="28723" y="4147"/>
                </a:lnTo>
                <a:lnTo>
                  <a:pt x="12609" y="15819"/>
                </a:lnTo>
                <a:lnTo>
                  <a:pt x="3113" y="33856"/>
                </a:lnTo>
                <a:lnTo>
                  <a:pt x="0" y="57099"/>
                </a:lnTo>
                <a:lnTo>
                  <a:pt x="3691" y="81451"/>
                </a:lnTo>
                <a:lnTo>
                  <a:pt x="14357" y="99525"/>
                </a:lnTo>
                <a:lnTo>
                  <a:pt x="31386" y="110771"/>
                </a:lnTo>
                <a:lnTo>
                  <a:pt x="54165" y="114642"/>
                </a:lnTo>
                <a:lnTo>
                  <a:pt x="66675" y="113652"/>
                </a:lnTo>
                <a:lnTo>
                  <a:pt x="78000" y="111102"/>
                </a:lnTo>
                <a:lnTo>
                  <a:pt x="87805" y="107624"/>
                </a:lnTo>
                <a:lnTo>
                  <a:pt x="95757" y="103847"/>
                </a:lnTo>
                <a:lnTo>
                  <a:pt x="92640" y="92392"/>
                </a:lnTo>
                <a:lnTo>
                  <a:pt x="57759" y="92392"/>
                </a:lnTo>
                <a:lnTo>
                  <a:pt x="45565" y="90606"/>
                </a:lnTo>
                <a:lnTo>
                  <a:pt x="36693" y="85363"/>
                </a:lnTo>
                <a:lnTo>
                  <a:pt x="31274" y="76833"/>
                </a:lnTo>
                <a:lnTo>
                  <a:pt x="29438" y="65189"/>
                </a:lnTo>
                <a:lnTo>
                  <a:pt x="97993" y="65189"/>
                </a:lnTo>
                <a:lnTo>
                  <a:pt x="97993" y="52374"/>
                </a:lnTo>
                <a:lnTo>
                  <a:pt x="97414" y="47879"/>
                </a:lnTo>
                <a:lnTo>
                  <a:pt x="29438" y="47879"/>
                </a:lnTo>
                <a:lnTo>
                  <a:pt x="30617" y="38272"/>
                </a:lnTo>
                <a:lnTo>
                  <a:pt x="34305" y="29841"/>
                </a:lnTo>
                <a:lnTo>
                  <a:pt x="40732" y="23854"/>
                </a:lnTo>
                <a:lnTo>
                  <a:pt x="50126" y="21577"/>
                </a:lnTo>
                <a:lnTo>
                  <a:pt x="90119" y="21577"/>
                </a:lnTo>
                <a:lnTo>
                  <a:pt x="87318" y="15814"/>
                </a:lnTo>
                <a:lnTo>
                  <a:pt x="72961" y="4293"/>
                </a:lnTo>
                <a:lnTo>
                  <a:pt x="51688" y="0"/>
                </a:lnTo>
                <a:close/>
              </a:path>
              <a:path w="98425" h="114934">
                <a:moveTo>
                  <a:pt x="90131" y="83172"/>
                </a:moveTo>
                <a:lnTo>
                  <a:pt x="82576" y="86702"/>
                </a:lnTo>
                <a:lnTo>
                  <a:pt x="74536" y="89639"/>
                </a:lnTo>
                <a:lnTo>
                  <a:pt x="66200" y="91648"/>
                </a:lnTo>
                <a:lnTo>
                  <a:pt x="57759" y="92392"/>
                </a:lnTo>
                <a:lnTo>
                  <a:pt x="92640" y="92392"/>
                </a:lnTo>
                <a:lnTo>
                  <a:pt x="90131" y="83172"/>
                </a:lnTo>
                <a:close/>
              </a:path>
              <a:path w="98425" h="114934">
                <a:moveTo>
                  <a:pt x="90119" y="21577"/>
                </a:moveTo>
                <a:lnTo>
                  <a:pt x="50126" y="21577"/>
                </a:lnTo>
                <a:lnTo>
                  <a:pt x="59628" y="23695"/>
                </a:lnTo>
                <a:lnTo>
                  <a:pt x="65635" y="29417"/>
                </a:lnTo>
                <a:lnTo>
                  <a:pt x="68777" y="37795"/>
                </a:lnTo>
                <a:lnTo>
                  <a:pt x="69684" y="47879"/>
                </a:lnTo>
                <a:lnTo>
                  <a:pt x="97414" y="47879"/>
                </a:lnTo>
                <a:lnTo>
                  <a:pt x="95437" y="32521"/>
                </a:lnTo>
                <a:lnTo>
                  <a:pt x="90119" y="21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987667" y="10968254"/>
            <a:ext cx="93345" cy="151765"/>
          </a:xfrm>
          <a:custGeom>
            <a:avLst/>
            <a:gdLst/>
            <a:ahLst/>
            <a:cxnLst/>
            <a:rect l="l" t="t" r="r" b="b"/>
            <a:pathLst>
              <a:path w="93344" h="151765">
                <a:moveTo>
                  <a:pt x="93294" y="0"/>
                </a:moveTo>
                <a:lnTo>
                  <a:pt x="0" y="0"/>
                </a:lnTo>
                <a:lnTo>
                  <a:pt x="0" y="151726"/>
                </a:lnTo>
                <a:lnTo>
                  <a:pt x="93294" y="151726"/>
                </a:lnTo>
                <a:lnTo>
                  <a:pt x="93294" y="127228"/>
                </a:lnTo>
                <a:lnTo>
                  <a:pt x="29451" y="127228"/>
                </a:lnTo>
                <a:lnTo>
                  <a:pt x="29451" y="88328"/>
                </a:lnTo>
                <a:lnTo>
                  <a:pt x="75984" y="88328"/>
                </a:lnTo>
                <a:lnTo>
                  <a:pt x="78232" y="62268"/>
                </a:lnTo>
                <a:lnTo>
                  <a:pt x="29451" y="62268"/>
                </a:lnTo>
                <a:lnTo>
                  <a:pt x="29451" y="24942"/>
                </a:lnTo>
                <a:lnTo>
                  <a:pt x="93294" y="24942"/>
                </a:lnTo>
                <a:lnTo>
                  <a:pt x="932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091930" y="10964878"/>
            <a:ext cx="101600" cy="157480"/>
          </a:xfrm>
          <a:custGeom>
            <a:avLst/>
            <a:gdLst/>
            <a:ahLst/>
            <a:cxnLst/>
            <a:rect l="l" t="t" r="r" b="b"/>
            <a:pathLst>
              <a:path w="101600" h="157479">
                <a:moveTo>
                  <a:pt x="47434" y="42710"/>
                </a:moveTo>
                <a:lnTo>
                  <a:pt x="28739" y="46545"/>
                </a:lnTo>
                <a:lnTo>
                  <a:pt x="13687" y="57713"/>
                </a:lnTo>
                <a:lnTo>
                  <a:pt x="3650" y="75708"/>
                </a:lnTo>
                <a:lnTo>
                  <a:pt x="0" y="100025"/>
                </a:lnTo>
                <a:lnTo>
                  <a:pt x="3517" y="125581"/>
                </a:lnTo>
                <a:lnTo>
                  <a:pt x="13127" y="143443"/>
                </a:lnTo>
                <a:lnTo>
                  <a:pt x="27415" y="153928"/>
                </a:lnTo>
                <a:lnTo>
                  <a:pt x="44970" y="157352"/>
                </a:lnTo>
                <a:lnTo>
                  <a:pt x="54878" y="156053"/>
                </a:lnTo>
                <a:lnTo>
                  <a:pt x="63206" y="152687"/>
                </a:lnTo>
                <a:lnTo>
                  <a:pt x="69722" y="148057"/>
                </a:lnTo>
                <a:lnTo>
                  <a:pt x="74193" y="142963"/>
                </a:lnTo>
                <a:lnTo>
                  <a:pt x="101384" y="142963"/>
                </a:lnTo>
                <a:lnTo>
                  <a:pt x="101384" y="135991"/>
                </a:lnTo>
                <a:lnTo>
                  <a:pt x="51701" y="135991"/>
                </a:lnTo>
                <a:lnTo>
                  <a:pt x="42347" y="134036"/>
                </a:lnTo>
                <a:lnTo>
                  <a:pt x="35352" y="127763"/>
                </a:lnTo>
                <a:lnTo>
                  <a:pt x="30968" y="116558"/>
                </a:lnTo>
                <a:lnTo>
                  <a:pt x="29451" y="99809"/>
                </a:lnTo>
                <a:lnTo>
                  <a:pt x="31040" y="83523"/>
                </a:lnTo>
                <a:lnTo>
                  <a:pt x="35580" y="72670"/>
                </a:lnTo>
                <a:lnTo>
                  <a:pt x="42733" y="66621"/>
                </a:lnTo>
                <a:lnTo>
                  <a:pt x="52158" y="64744"/>
                </a:lnTo>
                <a:lnTo>
                  <a:pt x="101384" y="64744"/>
                </a:lnTo>
                <a:lnTo>
                  <a:pt x="101384" y="53492"/>
                </a:lnTo>
                <a:lnTo>
                  <a:pt x="74866" y="53492"/>
                </a:lnTo>
                <a:lnTo>
                  <a:pt x="69689" y="48962"/>
                </a:lnTo>
                <a:lnTo>
                  <a:pt x="63336" y="45572"/>
                </a:lnTo>
                <a:lnTo>
                  <a:pt x="55890" y="43446"/>
                </a:lnTo>
                <a:lnTo>
                  <a:pt x="47434" y="42710"/>
                </a:lnTo>
                <a:close/>
              </a:path>
              <a:path w="101600" h="157479">
                <a:moveTo>
                  <a:pt x="101384" y="142963"/>
                </a:moveTo>
                <a:lnTo>
                  <a:pt x="74193" y="142963"/>
                </a:lnTo>
                <a:lnTo>
                  <a:pt x="77558" y="155105"/>
                </a:lnTo>
                <a:lnTo>
                  <a:pt x="101384" y="155105"/>
                </a:lnTo>
                <a:lnTo>
                  <a:pt x="101384" y="142963"/>
                </a:lnTo>
                <a:close/>
              </a:path>
              <a:path w="101600" h="157479">
                <a:moveTo>
                  <a:pt x="101384" y="64744"/>
                </a:moveTo>
                <a:lnTo>
                  <a:pt x="60705" y="64744"/>
                </a:lnTo>
                <a:lnTo>
                  <a:pt x="67678" y="67424"/>
                </a:lnTo>
                <a:lnTo>
                  <a:pt x="72161" y="70129"/>
                </a:lnTo>
                <a:lnTo>
                  <a:pt x="72161" y="126555"/>
                </a:lnTo>
                <a:lnTo>
                  <a:pt x="66547" y="132397"/>
                </a:lnTo>
                <a:lnTo>
                  <a:pt x="59131" y="135991"/>
                </a:lnTo>
                <a:lnTo>
                  <a:pt x="101384" y="135991"/>
                </a:lnTo>
                <a:lnTo>
                  <a:pt x="101384" y="64744"/>
                </a:lnTo>
                <a:close/>
              </a:path>
              <a:path w="101600" h="157479">
                <a:moveTo>
                  <a:pt x="101384" y="0"/>
                </a:moveTo>
                <a:lnTo>
                  <a:pt x="72161" y="0"/>
                </a:lnTo>
                <a:lnTo>
                  <a:pt x="72161" y="41592"/>
                </a:lnTo>
                <a:lnTo>
                  <a:pt x="73063" y="47205"/>
                </a:lnTo>
                <a:lnTo>
                  <a:pt x="74866" y="53492"/>
                </a:lnTo>
                <a:lnTo>
                  <a:pt x="101384" y="53492"/>
                </a:lnTo>
                <a:lnTo>
                  <a:pt x="101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213662" y="11009847"/>
            <a:ext cx="98425" cy="112395"/>
          </a:xfrm>
          <a:custGeom>
            <a:avLst/>
            <a:gdLst/>
            <a:ahLst/>
            <a:cxnLst/>
            <a:rect l="l" t="t" r="r" b="b"/>
            <a:pathLst>
              <a:path w="98425" h="112395">
                <a:moveTo>
                  <a:pt x="29222" y="0"/>
                </a:moveTo>
                <a:lnTo>
                  <a:pt x="0" y="0"/>
                </a:lnTo>
                <a:lnTo>
                  <a:pt x="27" y="66979"/>
                </a:lnTo>
                <a:lnTo>
                  <a:pt x="2395" y="86680"/>
                </a:lnTo>
                <a:lnTo>
                  <a:pt x="9721" y="100944"/>
                </a:lnTo>
                <a:lnTo>
                  <a:pt x="22192" y="109519"/>
                </a:lnTo>
                <a:lnTo>
                  <a:pt x="40017" y="112382"/>
                </a:lnTo>
                <a:lnTo>
                  <a:pt x="52058" y="110871"/>
                </a:lnTo>
                <a:lnTo>
                  <a:pt x="61847" y="107043"/>
                </a:lnTo>
                <a:lnTo>
                  <a:pt x="69319" y="101950"/>
                </a:lnTo>
                <a:lnTo>
                  <a:pt x="74409" y="96646"/>
                </a:lnTo>
                <a:lnTo>
                  <a:pt x="98234" y="96646"/>
                </a:lnTo>
                <a:lnTo>
                  <a:pt x="98234" y="89903"/>
                </a:lnTo>
                <a:lnTo>
                  <a:pt x="48552" y="89903"/>
                </a:lnTo>
                <a:lnTo>
                  <a:pt x="39938" y="88691"/>
                </a:lnTo>
                <a:lnTo>
                  <a:pt x="33915" y="84761"/>
                </a:lnTo>
                <a:lnTo>
                  <a:pt x="30378" y="77671"/>
                </a:lnTo>
                <a:lnTo>
                  <a:pt x="29222" y="66979"/>
                </a:lnTo>
                <a:lnTo>
                  <a:pt x="29222" y="0"/>
                </a:lnTo>
                <a:close/>
              </a:path>
              <a:path w="98425" h="112395">
                <a:moveTo>
                  <a:pt x="98234" y="96646"/>
                </a:moveTo>
                <a:lnTo>
                  <a:pt x="74409" y="96646"/>
                </a:lnTo>
                <a:lnTo>
                  <a:pt x="78905" y="110134"/>
                </a:lnTo>
                <a:lnTo>
                  <a:pt x="98234" y="110134"/>
                </a:lnTo>
                <a:lnTo>
                  <a:pt x="98234" y="96646"/>
                </a:lnTo>
                <a:close/>
              </a:path>
              <a:path w="98425" h="112395">
                <a:moveTo>
                  <a:pt x="98234" y="0"/>
                </a:moveTo>
                <a:lnTo>
                  <a:pt x="68338" y="0"/>
                </a:lnTo>
                <a:lnTo>
                  <a:pt x="68338" y="83375"/>
                </a:lnTo>
                <a:lnTo>
                  <a:pt x="63169" y="86982"/>
                </a:lnTo>
                <a:lnTo>
                  <a:pt x="56197" y="89903"/>
                </a:lnTo>
                <a:lnTo>
                  <a:pt x="98234" y="89903"/>
                </a:lnTo>
                <a:lnTo>
                  <a:pt x="982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328943" y="11007591"/>
            <a:ext cx="90805" cy="114935"/>
          </a:xfrm>
          <a:custGeom>
            <a:avLst/>
            <a:gdLst/>
            <a:ahLst/>
            <a:cxnLst/>
            <a:rect l="l" t="t" r="r" b="b"/>
            <a:pathLst>
              <a:path w="90805" h="114934">
                <a:moveTo>
                  <a:pt x="52387" y="0"/>
                </a:moveTo>
                <a:lnTo>
                  <a:pt x="30448" y="3897"/>
                </a:lnTo>
                <a:lnTo>
                  <a:pt x="13968" y="15170"/>
                </a:lnTo>
                <a:lnTo>
                  <a:pt x="3601" y="33186"/>
                </a:lnTo>
                <a:lnTo>
                  <a:pt x="0" y="57315"/>
                </a:lnTo>
                <a:lnTo>
                  <a:pt x="3604" y="82587"/>
                </a:lnTo>
                <a:lnTo>
                  <a:pt x="13995" y="100480"/>
                </a:lnTo>
                <a:lnTo>
                  <a:pt x="30539" y="111123"/>
                </a:lnTo>
                <a:lnTo>
                  <a:pt x="52603" y="114642"/>
                </a:lnTo>
                <a:lnTo>
                  <a:pt x="64637" y="113606"/>
                </a:lnTo>
                <a:lnTo>
                  <a:pt x="75364" y="111072"/>
                </a:lnTo>
                <a:lnTo>
                  <a:pt x="84153" y="107908"/>
                </a:lnTo>
                <a:lnTo>
                  <a:pt x="90373" y="104978"/>
                </a:lnTo>
                <a:lnTo>
                  <a:pt x="87125" y="92392"/>
                </a:lnTo>
                <a:lnTo>
                  <a:pt x="55079" y="92392"/>
                </a:lnTo>
                <a:lnTo>
                  <a:pt x="44410" y="90421"/>
                </a:lnTo>
                <a:lnTo>
                  <a:pt x="36501" y="84212"/>
                </a:lnTo>
                <a:lnTo>
                  <a:pt x="31585" y="73324"/>
                </a:lnTo>
                <a:lnTo>
                  <a:pt x="29895" y="57315"/>
                </a:lnTo>
                <a:lnTo>
                  <a:pt x="31644" y="41404"/>
                </a:lnTo>
                <a:lnTo>
                  <a:pt x="36639" y="30510"/>
                </a:lnTo>
                <a:lnTo>
                  <a:pt x="44501" y="24252"/>
                </a:lnTo>
                <a:lnTo>
                  <a:pt x="54851" y="22250"/>
                </a:lnTo>
                <a:lnTo>
                  <a:pt x="85076" y="22250"/>
                </a:lnTo>
                <a:lnTo>
                  <a:pt x="90144" y="8991"/>
                </a:lnTo>
                <a:lnTo>
                  <a:pt x="81841" y="5025"/>
                </a:lnTo>
                <a:lnTo>
                  <a:pt x="72780" y="2219"/>
                </a:lnTo>
                <a:lnTo>
                  <a:pt x="62962" y="551"/>
                </a:lnTo>
                <a:lnTo>
                  <a:pt x="52387" y="0"/>
                </a:lnTo>
                <a:close/>
              </a:path>
              <a:path w="90805" h="114934">
                <a:moveTo>
                  <a:pt x="84975" y="84061"/>
                </a:moveTo>
                <a:lnTo>
                  <a:pt x="78879" y="87077"/>
                </a:lnTo>
                <a:lnTo>
                  <a:pt x="71627" y="89750"/>
                </a:lnTo>
                <a:lnTo>
                  <a:pt x="63576" y="91662"/>
                </a:lnTo>
                <a:lnTo>
                  <a:pt x="55079" y="92392"/>
                </a:lnTo>
                <a:lnTo>
                  <a:pt x="87125" y="92392"/>
                </a:lnTo>
                <a:lnTo>
                  <a:pt x="84975" y="84061"/>
                </a:lnTo>
                <a:close/>
              </a:path>
              <a:path w="90805" h="114934">
                <a:moveTo>
                  <a:pt x="85076" y="22250"/>
                </a:moveTo>
                <a:lnTo>
                  <a:pt x="54851" y="22250"/>
                </a:lnTo>
                <a:lnTo>
                  <a:pt x="62143" y="22641"/>
                </a:lnTo>
                <a:lnTo>
                  <a:pt x="69351" y="23855"/>
                </a:lnTo>
                <a:lnTo>
                  <a:pt x="76221" y="25952"/>
                </a:lnTo>
                <a:lnTo>
                  <a:pt x="82499" y="28994"/>
                </a:lnTo>
                <a:lnTo>
                  <a:pt x="85076" y="22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427871" y="11007586"/>
            <a:ext cx="93345" cy="114935"/>
          </a:xfrm>
          <a:custGeom>
            <a:avLst/>
            <a:gdLst/>
            <a:ahLst/>
            <a:cxnLst/>
            <a:rect l="l" t="t" r="r" b="b"/>
            <a:pathLst>
              <a:path w="93344" h="114934">
                <a:moveTo>
                  <a:pt x="89554" y="22478"/>
                </a:moveTo>
                <a:lnTo>
                  <a:pt x="45402" y="22478"/>
                </a:lnTo>
                <a:lnTo>
                  <a:pt x="53171" y="23402"/>
                </a:lnTo>
                <a:lnTo>
                  <a:pt x="59293" y="26496"/>
                </a:lnTo>
                <a:lnTo>
                  <a:pt x="63304" y="32246"/>
                </a:lnTo>
                <a:lnTo>
                  <a:pt x="64744" y="41135"/>
                </a:lnTo>
                <a:lnTo>
                  <a:pt x="64744" y="46748"/>
                </a:lnTo>
                <a:lnTo>
                  <a:pt x="41592" y="46748"/>
                </a:lnTo>
                <a:lnTo>
                  <a:pt x="23901" y="48967"/>
                </a:lnTo>
                <a:lnTo>
                  <a:pt x="10847" y="55381"/>
                </a:lnTo>
                <a:lnTo>
                  <a:pt x="2768" y="65629"/>
                </a:lnTo>
                <a:lnTo>
                  <a:pt x="0" y="79349"/>
                </a:lnTo>
                <a:lnTo>
                  <a:pt x="2663" y="93779"/>
                </a:lnTo>
                <a:lnTo>
                  <a:pt x="10175" y="104921"/>
                </a:lnTo>
                <a:lnTo>
                  <a:pt x="21817" y="112100"/>
                </a:lnTo>
                <a:lnTo>
                  <a:pt x="36868" y="114642"/>
                </a:lnTo>
                <a:lnTo>
                  <a:pt x="47643" y="113328"/>
                </a:lnTo>
                <a:lnTo>
                  <a:pt x="56651" y="109864"/>
                </a:lnTo>
                <a:lnTo>
                  <a:pt x="63807" y="104966"/>
                </a:lnTo>
                <a:lnTo>
                  <a:pt x="69024" y="99352"/>
                </a:lnTo>
                <a:lnTo>
                  <a:pt x="93065" y="99352"/>
                </a:lnTo>
                <a:lnTo>
                  <a:pt x="93065" y="94640"/>
                </a:lnTo>
                <a:lnTo>
                  <a:pt x="34175" y="94640"/>
                </a:lnTo>
                <a:lnTo>
                  <a:pt x="28778" y="88582"/>
                </a:lnTo>
                <a:lnTo>
                  <a:pt x="28778" y="70129"/>
                </a:lnTo>
                <a:lnTo>
                  <a:pt x="34391" y="64287"/>
                </a:lnTo>
                <a:lnTo>
                  <a:pt x="93065" y="64287"/>
                </a:lnTo>
                <a:lnTo>
                  <a:pt x="93065" y="42481"/>
                </a:lnTo>
                <a:lnTo>
                  <a:pt x="90471" y="23992"/>
                </a:lnTo>
                <a:lnTo>
                  <a:pt x="89554" y="22478"/>
                </a:lnTo>
                <a:close/>
              </a:path>
              <a:path w="93344" h="114934">
                <a:moveTo>
                  <a:pt x="93065" y="99352"/>
                </a:moveTo>
                <a:lnTo>
                  <a:pt x="69024" y="99352"/>
                </a:lnTo>
                <a:lnTo>
                  <a:pt x="73063" y="112394"/>
                </a:lnTo>
                <a:lnTo>
                  <a:pt x="93065" y="112394"/>
                </a:lnTo>
                <a:lnTo>
                  <a:pt x="93065" y="99352"/>
                </a:lnTo>
                <a:close/>
              </a:path>
              <a:path w="93344" h="114934">
                <a:moveTo>
                  <a:pt x="93065" y="64287"/>
                </a:moveTo>
                <a:lnTo>
                  <a:pt x="64744" y="64287"/>
                </a:lnTo>
                <a:lnTo>
                  <a:pt x="64744" y="87223"/>
                </a:lnTo>
                <a:lnTo>
                  <a:pt x="59347" y="91503"/>
                </a:lnTo>
                <a:lnTo>
                  <a:pt x="52158" y="94640"/>
                </a:lnTo>
                <a:lnTo>
                  <a:pt x="93065" y="94640"/>
                </a:lnTo>
                <a:lnTo>
                  <a:pt x="93065" y="64287"/>
                </a:lnTo>
                <a:close/>
              </a:path>
              <a:path w="93344" h="114934">
                <a:moveTo>
                  <a:pt x="48323" y="0"/>
                </a:moveTo>
                <a:lnTo>
                  <a:pt x="35797" y="742"/>
                </a:lnTo>
                <a:lnTo>
                  <a:pt x="24280" y="2728"/>
                </a:lnTo>
                <a:lnTo>
                  <a:pt x="13942" y="5598"/>
                </a:lnTo>
                <a:lnTo>
                  <a:pt x="4952" y="8991"/>
                </a:lnTo>
                <a:lnTo>
                  <a:pt x="12369" y="29895"/>
                </a:lnTo>
                <a:lnTo>
                  <a:pt x="19492" y="27033"/>
                </a:lnTo>
                <a:lnTo>
                  <a:pt x="27371" y="24672"/>
                </a:lnTo>
                <a:lnTo>
                  <a:pt x="36008" y="23069"/>
                </a:lnTo>
                <a:lnTo>
                  <a:pt x="45402" y="22478"/>
                </a:lnTo>
                <a:lnTo>
                  <a:pt x="89554" y="22478"/>
                </a:lnTo>
                <a:lnTo>
                  <a:pt x="82419" y="10706"/>
                </a:lnTo>
                <a:lnTo>
                  <a:pt x="68505" y="2687"/>
                </a:lnTo>
                <a:lnTo>
                  <a:pt x="48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537830" y="11007591"/>
            <a:ext cx="90805" cy="114935"/>
          </a:xfrm>
          <a:custGeom>
            <a:avLst/>
            <a:gdLst/>
            <a:ahLst/>
            <a:cxnLst/>
            <a:rect l="l" t="t" r="r" b="b"/>
            <a:pathLst>
              <a:path w="90805" h="114934">
                <a:moveTo>
                  <a:pt x="52387" y="0"/>
                </a:moveTo>
                <a:lnTo>
                  <a:pt x="30453" y="3897"/>
                </a:lnTo>
                <a:lnTo>
                  <a:pt x="13973" y="15170"/>
                </a:lnTo>
                <a:lnTo>
                  <a:pt x="3602" y="33186"/>
                </a:lnTo>
                <a:lnTo>
                  <a:pt x="0" y="57315"/>
                </a:lnTo>
                <a:lnTo>
                  <a:pt x="3606" y="82587"/>
                </a:lnTo>
                <a:lnTo>
                  <a:pt x="14000" y="100480"/>
                </a:lnTo>
                <a:lnTo>
                  <a:pt x="30544" y="111123"/>
                </a:lnTo>
                <a:lnTo>
                  <a:pt x="52603" y="114642"/>
                </a:lnTo>
                <a:lnTo>
                  <a:pt x="64639" y="113606"/>
                </a:lnTo>
                <a:lnTo>
                  <a:pt x="75369" y="111072"/>
                </a:lnTo>
                <a:lnTo>
                  <a:pt x="84159" y="107908"/>
                </a:lnTo>
                <a:lnTo>
                  <a:pt x="90373" y="104978"/>
                </a:lnTo>
                <a:lnTo>
                  <a:pt x="87125" y="92392"/>
                </a:lnTo>
                <a:lnTo>
                  <a:pt x="55079" y="92392"/>
                </a:lnTo>
                <a:lnTo>
                  <a:pt x="44412" y="90421"/>
                </a:lnTo>
                <a:lnTo>
                  <a:pt x="36507" y="84212"/>
                </a:lnTo>
                <a:lnTo>
                  <a:pt x="31596" y="73324"/>
                </a:lnTo>
                <a:lnTo>
                  <a:pt x="29908" y="57315"/>
                </a:lnTo>
                <a:lnTo>
                  <a:pt x="31657" y="41404"/>
                </a:lnTo>
                <a:lnTo>
                  <a:pt x="36652" y="30510"/>
                </a:lnTo>
                <a:lnTo>
                  <a:pt x="44513" y="24252"/>
                </a:lnTo>
                <a:lnTo>
                  <a:pt x="54863" y="22250"/>
                </a:lnTo>
                <a:lnTo>
                  <a:pt x="85076" y="22250"/>
                </a:lnTo>
                <a:lnTo>
                  <a:pt x="90144" y="8991"/>
                </a:lnTo>
                <a:lnTo>
                  <a:pt x="81846" y="5025"/>
                </a:lnTo>
                <a:lnTo>
                  <a:pt x="72785" y="2219"/>
                </a:lnTo>
                <a:lnTo>
                  <a:pt x="62964" y="551"/>
                </a:lnTo>
                <a:lnTo>
                  <a:pt x="52387" y="0"/>
                </a:lnTo>
                <a:close/>
              </a:path>
              <a:path w="90805" h="114934">
                <a:moveTo>
                  <a:pt x="84975" y="84061"/>
                </a:moveTo>
                <a:lnTo>
                  <a:pt x="78879" y="87077"/>
                </a:lnTo>
                <a:lnTo>
                  <a:pt x="71627" y="89750"/>
                </a:lnTo>
                <a:lnTo>
                  <a:pt x="63576" y="91662"/>
                </a:lnTo>
                <a:lnTo>
                  <a:pt x="55079" y="92392"/>
                </a:lnTo>
                <a:lnTo>
                  <a:pt x="87125" y="92392"/>
                </a:lnTo>
                <a:lnTo>
                  <a:pt x="84975" y="84061"/>
                </a:lnTo>
                <a:close/>
              </a:path>
              <a:path w="90805" h="114934">
                <a:moveTo>
                  <a:pt x="85076" y="22250"/>
                </a:moveTo>
                <a:lnTo>
                  <a:pt x="54863" y="22250"/>
                </a:lnTo>
                <a:lnTo>
                  <a:pt x="62153" y="22641"/>
                </a:lnTo>
                <a:lnTo>
                  <a:pt x="69357" y="23855"/>
                </a:lnTo>
                <a:lnTo>
                  <a:pt x="76223" y="25952"/>
                </a:lnTo>
                <a:lnTo>
                  <a:pt x="82499" y="28994"/>
                </a:lnTo>
                <a:lnTo>
                  <a:pt x="85076" y="22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639362" y="10964876"/>
            <a:ext cx="42545" cy="155575"/>
          </a:xfrm>
          <a:custGeom>
            <a:avLst/>
            <a:gdLst/>
            <a:ahLst/>
            <a:cxnLst/>
            <a:rect l="l" t="t" r="r" b="b"/>
            <a:pathLst>
              <a:path w="42544" h="155575">
                <a:moveTo>
                  <a:pt x="42037" y="44970"/>
                </a:moveTo>
                <a:lnTo>
                  <a:pt x="0" y="44970"/>
                </a:lnTo>
                <a:lnTo>
                  <a:pt x="0" y="63398"/>
                </a:lnTo>
                <a:lnTo>
                  <a:pt x="12814" y="66090"/>
                </a:lnTo>
                <a:lnTo>
                  <a:pt x="12814" y="155105"/>
                </a:lnTo>
                <a:lnTo>
                  <a:pt x="42037" y="155105"/>
                </a:lnTo>
                <a:lnTo>
                  <a:pt x="42037" y="44970"/>
                </a:lnTo>
                <a:close/>
              </a:path>
              <a:path w="42544" h="155575">
                <a:moveTo>
                  <a:pt x="41592" y="0"/>
                </a:moveTo>
                <a:lnTo>
                  <a:pt x="11912" y="0"/>
                </a:lnTo>
                <a:lnTo>
                  <a:pt x="11912" y="26746"/>
                </a:lnTo>
                <a:lnTo>
                  <a:pt x="41592" y="26746"/>
                </a:lnTo>
                <a:lnTo>
                  <a:pt x="41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698454" y="10959934"/>
            <a:ext cx="103505" cy="162560"/>
          </a:xfrm>
          <a:custGeom>
            <a:avLst/>
            <a:gdLst/>
            <a:ahLst/>
            <a:cxnLst/>
            <a:rect l="l" t="t" r="r" b="b"/>
            <a:pathLst>
              <a:path w="103505" h="162559">
                <a:moveTo>
                  <a:pt x="51701" y="47650"/>
                </a:moveTo>
                <a:lnTo>
                  <a:pt x="29398" y="52019"/>
                </a:lnTo>
                <a:lnTo>
                  <a:pt x="13206" y="64060"/>
                </a:lnTo>
                <a:lnTo>
                  <a:pt x="3336" y="82170"/>
                </a:lnTo>
                <a:lnTo>
                  <a:pt x="0" y="104749"/>
                </a:lnTo>
                <a:lnTo>
                  <a:pt x="3431" y="129674"/>
                </a:lnTo>
                <a:lnTo>
                  <a:pt x="13458" y="147685"/>
                </a:lnTo>
                <a:lnTo>
                  <a:pt x="29682" y="158613"/>
                </a:lnTo>
                <a:lnTo>
                  <a:pt x="51701" y="162293"/>
                </a:lnTo>
                <a:lnTo>
                  <a:pt x="73624" y="158581"/>
                </a:lnTo>
                <a:lnTo>
                  <a:pt x="89858" y="147599"/>
                </a:lnTo>
                <a:lnTo>
                  <a:pt x="93709" y="140716"/>
                </a:lnTo>
                <a:lnTo>
                  <a:pt x="51701" y="140716"/>
                </a:lnTo>
                <a:lnTo>
                  <a:pt x="42293" y="138698"/>
                </a:lnTo>
                <a:lnTo>
                  <a:pt x="35625" y="132338"/>
                </a:lnTo>
                <a:lnTo>
                  <a:pt x="31654" y="121176"/>
                </a:lnTo>
                <a:lnTo>
                  <a:pt x="30340" y="104749"/>
                </a:lnTo>
                <a:lnTo>
                  <a:pt x="31749" y="88067"/>
                </a:lnTo>
                <a:lnTo>
                  <a:pt x="35877" y="77011"/>
                </a:lnTo>
                <a:lnTo>
                  <a:pt x="42577" y="70886"/>
                </a:lnTo>
                <a:lnTo>
                  <a:pt x="51701" y="68999"/>
                </a:lnTo>
                <a:lnTo>
                  <a:pt x="92746" y="68999"/>
                </a:lnTo>
                <a:lnTo>
                  <a:pt x="90025" y="64060"/>
                </a:lnTo>
                <a:lnTo>
                  <a:pt x="73812" y="52019"/>
                </a:lnTo>
                <a:lnTo>
                  <a:pt x="51701" y="47650"/>
                </a:lnTo>
                <a:close/>
              </a:path>
              <a:path w="103505" h="162559">
                <a:moveTo>
                  <a:pt x="92746" y="68999"/>
                </a:moveTo>
                <a:lnTo>
                  <a:pt x="51701" y="68999"/>
                </a:lnTo>
                <a:lnTo>
                  <a:pt x="60854" y="70856"/>
                </a:lnTo>
                <a:lnTo>
                  <a:pt x="67629" y="76930"/>
                </a:lnTo>
                <a:lnTo>
                  <a:pt x="71834" y="87976"/>
                </a:lnTo>
                <a:lnTo>
                  <a:pt x="73279" y="104749"/>
                </a:lnTo>
                <a:lnTo>
                  <a:pt x="71931" y="121465"/>
                </a:lnTo>
                <a:lnTo>
                  <a:pt x="67886" y="132595"/>
                </a:lnTo>
                <a:lnTo>
                  <a:pt x="61143" y="138794"/>
                </a:lnTo>
                <a:lnTo>
                  <a:pt x="51701" y="140716"/>
                </a:lnTo>
                <a:lnTo>
                  <a:pt x="93709" y="140716"/>
                </a:lnTo>
                <a:lnTo>
                  <a:pt x="99939" y="129578"/>
                </a:lnTo>
                <a:lnTo>
                  <a:pt x="103403" y="104749"/>
                </a:lnTo>
                <a:lnTo>
                  <a:pt x="100002" y="82170"/>
                </a:lnTo>
                <a:lnTo>
                  <a:pt x="92746" y="68999"/>
                </a:lnTo>
                <a:close/>
              </a:path>
              <a:path w="103505" h="162559">
                <a:moveTo>
                  <a:pt x="78447" y="0"/>
                </a:moveTo>
                <a:lnTo>
                  <a:pt x="21577" y="15963"/>
                </a:lnTo>
                <a:lnTo>
                  <a:pt x="24498" y="32816"/>
                </a:lnTo>
                <a:lnTo>
                  <a:pt x="82270" y="21590"/>
                </a:lnTo>
                <a:lnTo>
                  <a:pt x="784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818563" y="11007586"/>
            <a:ext cx="99060" cy="112395"/>
          </a:xfrm>
          <a:custGeom>
            <a:avLst/>
            <a:gdLst/>
            <a:ahLst/>
            <a:cxnLst/>
            <a:rect l="l" t="t" r="r" b="b"/>
            <a:pathLst>
              <a:path w="99059" h="112395">
                <a:moveTo>
                  <a:pt x="20243" y="2260"/>
                </a:moveTo>
                <a:lnTo>
                  <a:pt x="0" y="2260"/>
                </a:lnTo>
                <a:lnTo>
                  <a:pt x="0" y="112394"/>
                </a:lnTo>
                <a:lnTo>
                  <a:pt x="29451" y="112394"/>
                </a:lnTo>
                <a:lnTo>
                  <a:pt x="29451" y="29222"/>
                </a:lnTo>
                <a:lnTo>
                  <a:pt x="34632" y="25857"/>
                </a:lnTo>
                <a:lnTo>
                  <a:pt x="41147" y="22478"/>
                </a:lnTo>
                <a:lnTo>
                  <a:pt x="94771" y="22478"/>
                </a:lnTo>
                <a:lnTo>
                  <a:pt x="91023" y="14846"/>
                </a:lnTo>
                <a:lnTo>
                  <a:pt x="24726" y="14846"/>
                </a:lnTo>
                <a:lnTo>
                  <a:pt x="20243" y="2260"/>
                </a:lnTo>
                <a:close/>
              </a:path>
              <a:path w="99059" h="112395">
                <a:moveTo>
                  <a:pt x="94771" y="22478"/>
                </a:moveTo>
                <a:lnTo>
                  <a:pt x="48793" y="22478"/>
                </a:lnTo>
                <a:lnTo>
                  <a:pt x="57573" y="23967"/>
                </a:lnTo>
                <a:lnTo>
                  <a:pt x="63738" y="28490"/>
                </a:lnTo>
                <a:lnTo>
                  <a:pt x="67374" y="36136"/>
                </a:lnTo>
                <a:lnTo>
                  <a:pt x="68567" y="46989"/>
                </a:lnTo>
                <a:lnTo>
                  <a:pt x="68567" y="112394"/>
                </a:lnTo>
                <a:lnTo>
                  <a:pt x="98463" y="112394"/>
                </a:lnTo>
                <a:lnTo>
                  <a:pt x="98463" y="44284"/>
                </a:lnTo>
                <a:lnTo>
                  <a:pt x="96307" y="25604"/>
                </a:lnTo>
                <a:lnTo>
                  <a:pt x="94771" y="22478"/>
                </a:lnTo>
                <a:close/>
              </a:path>
              <a:path w="99059" h="112395">
                <a:moveTo>
                  <a:pt x="59575" y="0"/>
                </a:moveTo>
                <a:lnTo>
                  <a:pt x="48094" y="1274"/>
                </a:lnTo>
                <a:lnTo>
                  <a:pt x="38360" y="4637"/>
                </a:lnTo>
                <a:lnTo>
                  <a:pt x="30522" y="9392"/>
                </a:lnTo>
                <a:lnTo>
                  <a:pt x="24726" y="14846"/>
                </a:lnTo>
                <a:lnTo>
                  <a:pt x="91023" y="14846"/>
                </a:lnTo>
                <a:lnTo>
                  <a:pt x="89473" y="11688"/>
                </a:lnTo>
                <a:lnTo>
                  <a:pt x="77412" y="2999"/>
                </a:lnTo>
                <a:lnTo>
                  <a:pt x="59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50" y="6350"/>
            <a:ext cx="15233650" cy="1898650"/>
          </a:xfrm>
          <a:custGeom>
            <a:avLst/>
            <a:gdLst/>
            <a:ahLst/>
            <a:cxnLst/>
            <a:rect l="l" t="t" r="r" b="b"/>
            <a:pathLst>
              <a:path w="15233650" h="1898650">
                <a:moveTo>
                  <a:pt x="0" y="1898650"/>
                </a:moveTo>
                <a:lnTo>
                  <a:pt x="15233637" y="1898650"/>
                </a:lnTo>
                <a:lnTo>
                  <a:pt x="15233637" y="0"/>
                </a:lnTo>
                <a:lnTo>
                  <a:pt x="0" y="0"/>
                </a:lnTo>
                <a:lnTo>
                  <a:pt x="0" y="1898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304800" y="207262"/>
            <a:ext cx="487680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CL" sz="4400" b="0" spc="-125" dirty="0" smtClean="0">
                <a:latin typeface="gobCL-Light"/>
                <a:cs typeface="gobCL-Light"/>
              </a:rPr>
              <a:t>Acceso, permanencia e inclusión</a:t>
            </a:r>
            <a:endParaRPr sz="4400" dirty="0">
              <a:latin typeface="gobCL-Light"/>
              <a:cs typeface="gobCL-Ligh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1954478" y="317500"/>
            <a:ext cx="544830" cy="543560"/>
          </a:xfrm>
          <a:custGeom>
            <a:avLst/>
            <a:gdLst/>
            <a:ahLst/>
            <a:cxnLst/>
            <a:rect l="l" t="t" r="r" b="b"/>
            <a:pathLst>
              <a:path w="544829" h="543560">
                <a:moveTo>
                  <a:pt x="272186" y="0"/>
                </a:moveTo>
                <a:lnTo>
                  <a:pt x="223262" y="4385"/>
                </a:lnTo>
                <a:lnTo>
                  <a:pt x="177214" y="17028"/>
                </a:lnTo>
                <a:lnTo>
                  <a:pt x="134811" y="37160"/>
                </a:lnTo>
                <a:lnTo>
                  <a:pt x="96823" y="64014"/>
                </a:lnTo>
                <a:lnTo>
                  <a:pt x="64017" y="96820"/>
                </a:lnTo>
                <a:lnTo>
                  <a:pt x="37163" y="134810"/>
                </a:lnTo>
                <a:lnTo>
                  <a:pt x="17029" y="177215"/>
                </a:lnTo>
                <a:lnTo>
                  <a:pt x="4385" y="223268"/>
                </a:lnTo>
                <a:lnTo>
                  <a:pt x="0" y="272199"/>
                </a:lnTo>
                <a:lnTo>
                  <a:pt x="3938" y="318585"/>
                </a:lnTo>
                <a:lnTo>
                  <a:pt x="15317" y="362423"/>
                </a:lnTo>
                <a:lnTo>
                  <a:pt x="33485" y="403063"/>
                </a:lnTo>
                <a:lnTo>
                  <a:pt x="57789" y="439853"/>
                </a:lnTo>
                <a:lnTo>
                  <a:pt x="87575" y="472142"/>
                </a:lnTo>
                <a:lnTo>
                  <a:pt x="122190" y="499279"/>
                </a:lnTo>
                <a:lnTo>
                  <a:pt x="160983" y="520613"/>
                </a:lnTo>
                <a:lnTo>
                  <a:pt x="203300" y="535493"/>
                </a:lnTo>
                <a:lnTo>
                  <a:pt x="248488" y="543267"/>
                </a:lnTo>
                <a:lnTo>
                  <a:pt x="256032" y="432854"/>
                </a:lnTo>
                <a:lnTo>
                  <a:pt x="256908" y="355511"/>
                </a:lnTo>
                <a:lnTo>
                  <a:pt x="146824" y="332536"/>
                </a:lnTo>
                <a:lnTo>
                  <a:pt x="88874" y="236639"/>
                </a:lnTo>
                <a:lnTo>
                  <a:pt x="200574" y="236639"/>
                </a:lnTo>
                <a:lnTo>
                  <a:pt x="156870" y="193421"/>
                </a:lnTo>
                <a:lnTo>
                  <a:pt x="137604" y="96240"/>
                </a:lnTo>
                <a:lnTo>
                  <a:pt x="259813" y="96240"/>
                </a:lnTo>
                <a:lnTo>
                  <a:pt x="260337" y="49580"/>
                </a:lnTo>
                <a:lnTo>
                  <a:pt x="396894" y="49580"/>
                </a:lnTo>
                <a:lnTo>
                  <a:pt x="400824" y="46609"/>
                </a:lnTo>
                <a:lnTo>
                  <a:pt x="422932" y="46609"/>
                </a:lnTo>
                <a:lnTo>
                  <a:pt x="409566" y="37160"/>
                </a:lnTo>
                <a:lnTo>
                  <a:pt x="367163" y="17028"/>
                </a:lnTo>
                <a:lnTo>
                  <a:pt x="321113" y="4385"/>
                </a:lnTo>
                <a:lnTo>
                  <a:pt x="272186" y="0"/>
                </a:lnTo>
                <a:close/>
              </a:path>
              <a:path w="544829" h="543560">
                <a:moveTo>
                  <a:pt x="534830" y="204482"/>
                </a:moveTo>
                <a:lnTo>
                  <a:pt x="419201" y="204482"/>
                </a:lnTo>
                <a:lnTo>
                  <a:pt x="395173" y="271780"/>
                </a:lnTo>
                <a:lnTo>
                  <a:pt x="341337" y="311937"/>
                </a:lnTo>
                <a:lnTo>
                  <a:pt x="278371" y="332016"/>
                </a:lnTo>
                <a:lnTo>
                  <a:pt x="285165" y="438137"/>
                </a:lnTo>
                <a:lnTo>
                  <a:pt x="298843" y="543001"/>
                </a:lnTo>
                <a:lnTo>
                  <a:pt x="343579" y="534883"/>
                </a:lnTo>
                <a:lnTo>
                  <a:pt x="385423" y="519743"/>
                </a:lnTo>
                <a:lnTo>
                  <a:pt x="423760" y="498270"/>
                </a:lnTo>
                <a:lnTo>
                  <a:pt x="457952" y="471103"/>
                </a:lnTo>
                <a:lnTo>
                  <a:pt x="487360" y="438880"/>
                </a:lnTo>
                <a:lnTo>
                  <a:pt x="511344" y="402240"/>
                </a:lnTo>
                <a:lnTo>
                  <a:pt x="529267" y="361820"/>
                </a:lnTo>
                <a:lnTo>
                  <a:pt x="540490" y="318260"/>
                </a:lnTo>
                <a:lnTo>
                  <a:pt x="544372" y="272199"/>
                </a:lnTo>
                <a:lnTo>
                  <a:pt x="539987" y="223268"/>
                </a:lnTo>
                <a:lnTo>
                  <a:pt x="534830" y="204482"/>
                </a:lnTo>
                <a:close/>
              </a:path>
              <a:path w="544829" h="543560">
                <a:moveTo>
                  <a:pt x="200574" y="236639"/>
                </a:moveTo>
                <a:lnTo>
                  <a:pt x="88874" y="236639"/>
                </a:lnTo>
                <a:lnTo>
                  <a:pt x="188353" y="268960"/>
                </a:lnTo>
                <a:lnTo>
                  <a:pt x="256908" y="354012"/>
                </a:lnTo>
                <a:lnTo>
                  <a:pt x="257949" y="262763"/>
                </a:lnTo>
                <a:lnTo>
                  <a:pt x="208280" y="244259"/>
                </a:lnTo>
                <a:lnTo>
                  <a:pt x="200574" y="236639"/>
                </a:lnTo>
                <a:close/>
              </a:path>
              <a:path w="544829" h="543560">
                <a:moveTo>
                  <a:pt x="422932" y="46609"/>
                </a:moveTo>
                <a:lnTo>
                  <a:pt x="400824" y="46609"/>
                </a:lnTo>
                <a:lnTo>
                  <a:pt x="380771" y="149745"/>
                </a:lnTo>
                <a:lnTo>
                  <a:pt x="272326" y="237248"/>
                </a:lnTo>
                <a:lnTo>
                  <a:pt x="278193" y="329247"/>
                </a:lnTo>
                <a:lnTo>
                  <a:pt x="309626" y="248488"/>
                </a:lnTo>
                <a:lnTo>
                  <a:pt x="419201" y="204482"/>
                </a:lnTo>
                <a:lnTo>
                  <a:pt x="534830" y="204482"/>
                </a:lnTo>
                <a:lnTo>
                  <a:pt x="527344" y="177215"/>
                </a:lnTo>
                <a:lnTo>
                  <a:pt x="507212" y="134810"/>
                </a:lnTo>
                <a:lnTo>
                  <a:pt x="480359" y="96820"/>
                </a:lnTo>
                <a:lnTo>
                  <a:pt x="447554" y="64014"/>
                </a:lnTo>
                <a:lnTo>
                  <a:pt x="422932" y="46609"/>
                </a:lnTo>
                <a:close/>
              </a:path>
              <a:path w="544829" h="543560">
                <a:moveTo>
                  <a:pt x="259813" y="96240"/>
                </a:moveTo>
                <a:lnTo>
                  <a:pt x="137604" y="96240"/>
                </a:lnTo>
                <a:lnTo>
                  <a:pt x="208216" y="129374"/>
                </a:lnTo>
                <a:lnTo>
                  <a:pt x="247523" y="183261"/>
                </a:lnTo>
                <a:lnTo>
                  <a:pt x="251236" y="212490"/>
                </a:lnTo>
                <a:lnTo>
                  <a:pt x="253565" y="230119"/>
                </a:lnTo>
                <a:lnTo>
                  <a:pt x="255488" y="243245"/>
                </a:lnTo>
                <a:lnTo>
                  <a:pt x="257987" y="258965"/>
                </a:lnTo>
                <a:lnTo>
                  <a:pt x="259813" y="96240"/>
                </a:lnTo>
                <a:close/>
              </a:path>
              <a:path w="544829" h="543560">
                <a:moveTo>
                  <a:pt x="396894" y="49580"/>
                </a:moveTo>
                <a:lnTo>
                  <a:pt x="260337" y="49580"/>
                </a:lnTo>
                <a:lnTo>
                  <a:pt x="272110" y="234099"/>
                </a:lnTo>
                <a:lnTo>
                  <a:pt x="291261" y="129463"/>
                </a:lnTo>
                <a:lnTo>
                  <a:pt x="396894" y="49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231420" y="600494"/>
            <a:ext cx="130810" cy="49530"/>
          </a:xfrm>
          <a:custGeom>
            <a:avLst/>
            <a:gdLst/>
            <a:ahLst/>
            <a:cxnLst/>
            <a:rect l="l" t="t" r="r" b="b"/>
            <a:pathLst>
              <a:path w="130809" h="49529">
                <a:moveTo>
                  <a:pt x="130200" y="0"/>
                </a:moveTo>
                <a:lnTo>
                  <a:pt x="43560" y="2146"/>
                </a:lnTo>
                <a:lnTo>
                  <a:pt x="0" y="49479"/>
                </a:lnTo>
                <a:lnTo>
                  <a:pt x="92227" y="48602"/>
                </a:lnTo>
                <a:lnTo>
                  <a:pt x="95035" y="45008"/>
                </a:lnTo>
                <a:lnTo>
                  <a:pt x="11290" y="45008"/>
                </a:lnTo>
                <a:lnTo>
                  <a:pt x="52120" y="10591"/>
                </a:lnTo>
                <a:lnTo>
                  <a:pt x="108229" y="8724"/>
                </a:lnTo>
                <a:lnTo>
                  <a:pt x="123383" y="8724"/>
                </a:lnTo>
                <a:lnTo>
                  <a:pt x="130200" y="0"/>
                </a:lnTo>
                <a:close/>
              </a:path>
              <a:path w="130809" h="49529">
                <a:moveTo>
                  <a:pt x="123383" y="8724"/>
                </a:moveTo>
                <a:lnTo>
                  <a:pt x="108229" y="8724"/>
                </a:lnTo>
                <a:lnTo>
                  <a:pt x="86296" y="35813"/>
                </a:lnTo>
                <a:lnTo>
                  <a:pt x="11290" y="45008"/>
                </a:lnTo>
                <a:lnTo>
                  <a:pt x="95035" y="45008"/>
                </a:lnTo>
                <a:lnTo>
                  <a:pt x="123383" y="8724"/>
                </a:lnTo>
                <a:close/>
              </a:path>
            </a:pathLst>
          </a:custGeom>
          <a:solidFill>
            <a:srgbClr val="7AC3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149646" y="456131"/>
            <a:ext cx="63500" cy="124460"/>
          </a:xfrm>
          <a:custGeom>
            <a:avLst/>
            <a:gdLst/>
            <a:ahLst/>
            <a:cxnLst/>
            <a:rect l="l" t="t" r="r" b="b"/>
            <a:pathLst>
              <a:path w="63500" h="124459">
                <a:moveTo>
                  <a:pt x="0" y="0"/>
                </a:moveTo>
                <a:lnTo>
                  <a:pt x="11747" y="86169"/>
                </a:lnTo>
                <a:lnTo>
                  <a:pt x="63474" y="124396"/>
                </a:lnTo>
                <a:lnTo>
                  <a:pt x="62209" y="113652"/>
                </a:lnTo>
                <a:lnTo>
                  <a:pt x="57810" y="113652"/>
                </a:lnTo>
                <a:lnTo>
                  <a:pt x="18059" y="77304"/>
                </a:lnTo>
                <a:lnTo>
                  <a:pt x="10972" y="18592"/>
                </a:lnTo>
                <a:lnTo>
                  <a:pt x="29876" y="18592"/>
                </a:lnTo>
                <a:lnTo>
                  <a:pt x="0" y="0"/>
                </a:lnTo>
                <a:close/>
              </a:path>
              <a:path w="63500" h="124459">
                <a:moveTo>
                  <a:pt x="29876" y="18592"/>
                </a:moveTo>
                <a:lnTo>
                  <a:pt x="10972" y="18592"/>
                </a:lnTo>
                <a:lnTo>
                  <a:pt x="43014" y="43522"/>
                </a:lnTo>
                <a:lnTo>
                  <a:pt x="57810" y="113652"/>
                </a:lnTo>
                <a:lnTo>
                  <a:pt x="62209" y="113652"/>
                </a:lnTo>
                <a:lnTo>
                  <a:pt x="52692" y="32791"/>
                </a:lnTo>
                <a:lnTo>
                  <a:pt x="29876" y="18592"/>
                </a:lnTo>
                <a:close/>
              </a:path>
            </a:pathLst>
          </a:custGeom>
          <a:solidFill>
            <a:srgbClr val="6FC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225880" y="450476"/>
            <a:ext cx="102870" cy="105410"/>
          </a:xfrm>
          <a:custGeom>
            <a:avLst/>
            <a:gdLst/>
            <a:ahLst/>
            <a:cxnLst/>
            <a:rect l="l" t="t" r="r" b="b"/>
            <a:pathLst>
              <a:path w="102870" h="105409">
                <a:moveTo>
                  <a:pt x="102590" y="0"/>
                </a:moveTo>
                <a:lnTo>
                  <a:pt x="22542" y="41401"/>
                </a:lnTo>
                <a:lnTo>
                  <a:pt x="0" y="105016"/>
                </a:lnTo>
                <a:lnTo>
                  <a:pt x="17026" y="100215"/>
                </a:lnTo>
                <a:lnTo>
                  <a:pt x="5537" y="100215"/>
                </a:lnTo>
                <a:lnTo>
                  <a:pt x="31483" y="49491"/>
                </a:lnTo>
                <a:lnTo>
                  <a:pt x="88607" y="16255"/>
                </a:lnTo>
                <a:lnTo>
                  <a:pt x="98280" y="16255"/>
                </a:lnTo>
                <a:lnTo>
                  <a:pt x="102590" y="0"/>
                </a:lnTo>
                <a:close/>
              </a:path>
              <a:path w="102870" h="105409">
                <a:moveTo>
                  <a:pt x="98280" y="16255"/>
                </a:moveTo>
                <a:lnTo>
                  <a:pt x="88607" y="16255"/>
                </a:lnTo>
                <a:lnTo>
                  <a:pt x="73786" y="50774"/>
                </a:lnTo>
                <a:lnTo>
                  <a:pt x="45211" y="83311"/>
                </a:lnTo>
                <a:lnTo>
                  <a:pt x="5537" y="100215"/>
                </a:lnTo>
                <a:lnTo>
                  <a:pt x="17026" y="100215"/>
                </a:lnTo>
                <a:lnTo>
                  <a:pt x="49098" y="91173"/>
                </a:lnTo>
                <a:lnTo>
                  <a:pt x="88074" y="54749"/>
                </a:lnTo>
                <a:lnTo>
                  <a:pt x="98280" y="16255"/>
                </a:lnTo>
                <a:close/>
              </a:path>
            </a:pathLst>
          </a:custGeom>
          <a:solidFill>
            <a:srgbClr val="6C9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119054" y="550625"/>
            <a:ext cx="93980" cy="123189"/>
          </a:xfrm>
          <a:custGeom>
            <a:avLst/>
            <a:gdLst/>
            <a:ahLst/>
            <a:cxnLst/>
            <a:rect l="l" t="t" r="r" b="b"/>
            <a:pathLst>
              <a:path w="93979" h="123190">
                <a:moveTo>
                  <a:pt x="0" y="0"/>
                </a:moveTo>
                <a:lnTo>
                  <a:pt x="8470" y="68529"/>
                </a:lnTo>
                <a:lnTo>
                  <a:pt x="43967" y="103898"/>
                </a:lnTo>
                <a:lnTo>
                  <a:pt x="93535" y="122694"/>
                </a:lnTo>
                <a:lnTo>
                  <a:pt x="91952" y="115493"/>
                </a:lnTo>
                <a:lnTo>
                  <a:pt x="87693" y="115493"/>
                </a:lnTo>
                <a:lnTo>
                  <a:pt x="50101" y="96761"/>
                </a:lnTo>
                <a:lnTo>
                  <a:pt x="19646" y="62217"/>
                </a:lnTo>
                <a:lnTo>
                  <a:pt x="13157" y="20802"/>
                </a:lnTo>
                <a:lnTo>
                  <a:pt x="32840" y="20802"/>
                </a:lnTo>
                <a:lnTo>
                  <a:pt x="0" y="0"/>
                </a:lnTo>
                <a:close/>
              </a:path>
              <a:path w="93979" h="123190">
                <a:moveTo>
                  <a:pt x="32840" y="20802"/>
                </a:moveTo>
                <a:lnTo>
                  <a:pt x="13157" y="20802"/>
                </a:lnTo>
                <a:lnTo>
                  <a:pt x="68999" y="59804"/>
                </a:lnTo>
                <a:lnTo>
                  <a:pt x="87693" y="115493"/>
                </a:lnTo>
                <a:lnTo>
                  <a:pt x="91952" y="115493"/>
                </a:lnTo>
                <a:lnTo>
                  <a:pt x="77330" y="48983"/>
                </a:lnTo>
                <a:lnTo>
                  <a:pt x="32840" y="20802"/>
                </a:lnTo>
                <a:close/>
              </a:path>
            </a:pathLst>
          </a:custGeom>
          <a:solidFill>
            <a:srgbClr val="E0E3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572183" y="383890"/>
            <a:ext cx="120650" cy="206375"/>
          </a:xfrm>
          <a:custGeom>
            <a:avLst/>
            <a:gdLst/>
            <a:ahLst/>
            <a:cxnLst/>
            <a:rect l="l" t="t" r="r" b="b"/>
            <a:pathLst>
              <a:path w="120650" h="206375">
                <a:moveTo>
                  <a:pt x="47358" y="0"/>
                </a:moveTo>
                <a:lnTo>
                  <a:pt x="0" y="0"/>
                </a:lnTo>
                <a:lnTo>
                  <a:pt x="0" y="206222"/>
                </a:lnTo>
                <a:lnTo>
                  <a:pt x="14236" y="206222"/>
                </a:lnTo>
                <a:lnTo>
                  <a:pt x="14236" y="119583"/>
                </a:lnTo>
                <a:lnTo>
                  <a:pt x="52298" y="119583"/>
                </a:lnTo>
                <a:lnTo>
                  <a:pt x="56362" y="119278"/>
                </a:lnTo>
                <a:lnTo>
                  <a:pt x="59855" y="118973"/>
                </a:lnTo>
                <a:lnTo>
                  <a:pt x="76218" y="118973"/>
                </a:lnTo>
                <a:lnTo>
                  <a:pt x="74371" y="115316"/>
                </a:lnTo>
                <a:lnTo>
                  <a:pt x="90700" y="106776"/>
                </a:lnTo>
                <a:lnTo>
                  <a:pt x="91359" y="106159"/>
                </a:lnTo>
                <a:lnTo>
                  <a:pt x="14236" y="106159"/>
                </a:lnTo>
                <a:lnTo>
                  <a:pt x="14236" y="12814"/>
                </a:lnTo>
                <a:lnTo>
                  <a:pt x="94778" y="12814"/>
                </a:lnTo>
                <a:lnTo>
                  <a:pt x="73914" y="3131"/>
                </a:lnTo>
                <a:lnTo>
                  <a:pt x="47358" y="0"/>
                </a:lnTo>
                <a:close/>
              </a:path>
              <a:path w="120650" h="206375">
                <a:moveTo>
                  <a:pt x="76218" y="118973"/>
                </a:moveTo>
                <a:lnTo>
                  <a:pt x="59855" y="118973"/>
                </a:lnTo>
                <a:lnTo>
                  <a:pt x="103136" y="206222"/>
                </a:lnTo>
                <a:lnTo>
                  <a:pt x="120281" y="206222"/>
                </a:lnTo>
                <a:lnTo>
                  <a:pt x="76218" y="118973"/>
                </a:lnTo>
                <a:close/>
              </a:path>
              <a:path w="120650" h="206375">
                <a:moveTo>
                  <a:pt x="94778" y="12814"/>
                </a:moveTo>
                <a:lnTo>
                  <a:pt x="45618" y="12814"/>
                </a:lnTo>
                <a:lnTo>
                  <a:pt x="68319" y="15288"/>
                </a:lnTo>
                <a:lnTo>
                  <a:pt x="85412" y="23225"/>
                </a:lnTo>
                <a:lnTo>
                  <a:pt x="96187" y="37395"/>
                </a:lnTo>
                <a:lnTo>
                  <a:pt x="99936" y="58572"/>
                </a:lnTo>
                <a:lnTo>
                  <a:pt x="96141" y="79391"/>
                </a:lnTo>
                <a:lnTo>
                  <a:pt x="85266" y="94262"/>
                </a:lnTo>
                <a:lnTo>
                  <a:pt x="68073" y="103185"/>
                </a:lnTo>
                <a:lnTo>
                  <a:pt x="45326" y="106159"/>
                </a:lnTo>
                <a:lnTo>
                  <a:pt x="91359" y="106159"/>
                </a:lnTo>
                <a:lnTo>
                  <a:pt x="103681" y="94607"/>
                </a:lnTo>
                <a:lnTo>
                  <a:pt x="112249" y="78377"/>
                </a:lnTo>
                <a:lnTo>
                  <a:pt x="115341" y="57658"/>
                </a:lnTo>
                <a:lnTo>
                  <a:pt x="110030" y="31016"/>
                </a:lnTo>
                <a:lnTo>
                  <a:pt x="95513" y="13155"/>
                </a:lnTo>
                <a:lnTo>
                  <a:pt x="94778" y="12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704079" y="437574"/>
            <a:ext cx="113664" cy="155575"/>
          </a:xfrm>
          <a:custGeom>
            <a:avLst/>
            <a:gdLst/>
            <a:ahLst/>
            <a:cxnLst/>
            <a:rect l="l" t="t" r="r" b="b"/>
            <a:pathLst>
              <a:path w="113665" h="155575">
                <a:moveTo>
                  <a:pt x="58686" y="0"/>
                </a:moveTo>
                <a:lnTo>
                  <a:pt x="33952" y="5186"/>
                </a:lnTo>
                <a:lnTo>
                  <a:pt x="15508" y="20212"/>
                </a:lnTo>
                <a:lnTo>
                  <a:pt x="3981" y="44276"/>
                </a:lnTo>
                <a:lnTo>
                  <a:pt x="0" y="76580"/>
                </a:lnTo>
                <a:lnTo>
                  <a:pt x="4571" y="111058"/>
                </a:lnTo>
                <a:lnTo>
                  <a:pt x="17394" y="135758"/>
                </a:lnTo>
                <a:lnTo>
                  <a:pt x="37134" y="150620"/>
                </a:lnTo>
                <a:lnTo>
                  <a:pt x="62458" y="155587"/>
                </a:lnTo>
                <a:lnTo>
                  <a:pt x="77680" y="153939"/>
                </a:lnTo>
                <a:lnTo>
                  <a:pt x="91406" y="149718"/>
                </a:lnTo>
                <a:lnTo>
                  <a:pt x="103444" y="144009"/>
                </a:lnTo>
                <a:lnTo>
                  <a:pt x="103978" y="143687"/>
                </a:lnTo>
                <a:lnTo>
                  <a:pt x="63334" y="143687"/>
                </a:lnTo>
                <a:lnTo>
                  <a:pt x="43482" y="140151"/>
                </a:lnTo>
                <a:lnTo>
                  <a:pt x="27852" y="129122"/>
                </a:lnTo>
                <a:lnTo>
                  <a:pt x="17616" y="109971"/>
                </a:lnTo>
                <a:lnTo>
                  <a:pt x="13944" y="82067"/>
                </a:lnTo>
                <a:lnTo>
                  <a:pt x="113601" y="82067"/>
                </a:lnTo>
                <a:lnTo>
                  <a:pt x="113601" y="71386"/>
                </a:lnTo>
                <a:lnTo>
                  <a:pt x="113459" y="70167"/>
                </a:lnTo>
                <a:lnTo>
                  <a:pt x="13944" y="70167"/>
                </a:lnTo>
                <a:lnTo>
                  <a:pt x="16428" y="48660"/>
                </a:lnTo>
                <a:lnTo>
                  <a:pt x="24223" y="29898"/>
                </a:lnTo>
                <a:lnTo>
                  <a:pt x="37845" y="16628"/>
                </a:lnTo>
                <a:lnTo>
                  <a:pt x="57810" y="11595"/>
                </a:lnTo>
                <a:lnTo>
                  <a:pt x="89766" y="11595"/>
                </a:lnTo>
                <a:lnTo>
                  <a:pt x="83570" y="5878"/>
                </a:lnTo>
                <a:lnTo>
                  <a:pt x="58686" y="0"/>
                </a:lnTo>
                <a:close/>
              </a:path>
              <a:path w="113665" h="155575">
                <a:moveTo>
                  <a:pt x="108953" y="126911"/>
                </a:moveTo>
                <a:lnTo>
                  <a:pt x="101127" y="132109"/>
                </a:lnTo>
                <a:lnTo>
                  <a:pt x="90606" y="137590"/>
                </a:lnTo>
                <a:lnTo>
                  <a:pt x="77854" y="141925"/>
                </a:lnTo>
                <a:lnTo>
                  <a:pt x="63334" y="143687"/>
                </a:lnTo>
                <a:lnTo>
                  <a:pt x="103978" y="143687"/>
                </a:lnTo>
                <a:lnTo>
                  <a:pt x="113601" y="137896"/>
                </a:lnTo>
                <a:lnTo>
                  <a:pt x="108953" y="126911"/>
                </a:lnTo>
                <a:close/>
              </a:path>
              <a:path w="113665" h="155575">
                <a:moveTo>
                  <a:pt x="89766" y="11595"/>
                </a:moveTo>
                <a:lnTo>
                  <a:pt x="57810" y="11595"/>
                </a:lnTo>
                <a:lnTo>
                  <a:pt x="77834" y="16628"/>
                </a:lnTo>
                <a:lnTo>
                  <a:pt x="90720" y="29898"/>
                </a:lnTo>
                <a:lnTo>
                  <a:pt x="97613" y="48660"/>
                </a:lnTo>
                <a:lnTo>
                  <a:pt x="99656" y="70167"/>
                </a:lnTo>
                <a:lnTo>
                  <a:pt x="113459" y="70167"/>
                </a:lnTo>
                <a:lnTo>
                  <a:pt x="110455" y="44405"/>
                </a:lnTo>
                <a:lnTo>
                  <a:pt x="100636" y="21624"/>
                </a:lnTo>
                <a:lnTo>
                  <a:pt x="89766" y="11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828706" y="374430"/>
            <a:ext cx="88900" cy="215900"/>
          </a:xfrm>
          <a:custGeom>
            <a:avLst/>
            <a:gdLst/>
            <a:ahLst/>
            <a:cxnLst/>
            <a:rect l="l" t="t" r="r" b="b"/>
            <a:pathLst>
              <a:path w="88900" h="215900">
                <a:moveTo>
                  <a:pt x="38353" y="78397"/>
                </a:moveTo>
                <a:lnTo>
                  <a:pt x="23825" y="78397"/>
                </a:lnTo>
                <a:lnTo>
                  <a:pt x="23825" y="215684"/>
                </a:lnTo>
                <a:lnTo>
                  <a:pt x="38353" y="215684"/>
                </a:lnTo>
                <a:lnTo>
                  <a:pt x="38353" y="78397"/>
                </a:lnTo>
                <a:close/>
              </a:path>
              <a:path w="88900" h="215900">
                <a:moveTo>
                  <a:pt x="72351" y="66205"/>
                </a:moveTo>
                <a:lnTo>
                  <a:pt x="0" y="66205"/>
                </a:lnTo>
                <a:lnTo>
                  <a:pt x="0" y="78397"/>
                </a:lnTo>
                <a:lnTo>
                  <a:pt x="72351" y="78397"/>
                </a:lnTo>
                <a:lnTo>
                  <a:pt x="72351" y="66205"/>
                </a:lnTo>
                <a:close/>
              </a:path>
              <a:path w="88900" h="215900">
                <a:moveTo>
                  <a:pt x="74383" y="0"/>
                </a:moveTo>
                <a:lnTo>
                  <a:pt x="67690" y="0"/>
                </a:lnTo>
                <a:lnTo>
                  <a:pt x="48460" y="3431"/>
                </a:lnTo>
                <a:lnTo>
                  <a:pt x="34756" y="13498"/>
                </a:lnTo>
                <a:lnTo>
                  <a:pt x="26553" y="29859"/>
                </a:lnTo>
                <a:lnTo>
                  <a:pt x="23825" y="52171"/>
                </a:lnTo>
                <a:lnTo>
                  <a:pt x="23825" y="66205"/>
                </a:lnTo>
                <a:lnTo>
                  <a:pt x="38353" y="66205"/>
                </a:lnTo>
                <a:lnTo>
                  <a:pt x="38463" y="52171"/>
                </a:lnTo>
                <a:lnTo>
                  <a:pt x="39973" y="35419"/>
                </a:lnTo>
                <a:lnTo>
                  <a:pt x="45215" y="22653"/>
                </a:lnTo>
                <a:lnTo>
                  <a:pt x="54652" y="15036"/>
                </a:lnTo>
                <a:lnTo>
                  <a:pt x="68859" y="12509"/>
                </a:lnTo>
                <a:lnTo>
                  <a:pt x="87714" y="12509"/>
                </a:lnTo>
                <a:lnTo>
                  <a:pt x="88620" y="3048"/>
                </a:lnTo>
                <a:lnTo>
                  <a:pt x="81064" y="914"/>
                </a:lnTo>
                <a:lnTo>
                  <a:pt x="74383" y="0"/>
                </a:lnTo>
                <a:close/>
              </a:path>
              <a:path w="88900" h="215900">
                <a:moveTo>
                  <a:pt x="87714" y="12509"/>
                </a:moveTo>
                <a:lnTo>
                  <a:pt x="75247" y="12509"/>
                </a:lnTo>
                <a:lnTo>
                  <a:pt x="83096" y="13728"/>
                </a:lnTo>
                <a:lnTo>
                  <a:pt x="87452" y="15252"/>
                </a:lnTo>
                <a:lnTo>
                  <a:pt x="87714" y="12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09762" y="437577"/>
            <a:ext cx="116205" cy="155575"/>
          </a:xfrm>
          <a:custGeom>
            <a:avLst/>
            <a:gdLst/>
            <a:ahLst/>
            <a:cxnLst/>
            <a:rect l="l" t="t" r="r" b="b"/>
            <a:pathLst>
              <a:path w="116205" h="155575">
                <a:moveTo>
                  <a:pt x="57823" y="0"/>
                </a:moveTo>
                <a:lnTo>
                  <a:pt x="31996" y="5924"/>
                </a:lnTo>
                <a:lnTo>
                  <a:pt x="13985" y="22229"/>
                </a:lnTo>
                <a:lnTo>
                  <a:pt x="3437" y="46714"/>
                </a:lnTo>
                <a:lnTo>
                  <a:pt x="0" y="77177"/>
                </a:lnTo>
                <a:lnTo>
                  <a:pt x="3886" y="110924"/>
                </a:lnTo>
                <a:lnTo>
                  <a:pt x="15181" y="135489"/>
                </a:lnTo>
                <a:lnTo>
                  <a:pt x="33341" y="150501"/>
                </a:lnTo>
                <a:lnTo>
                  <a:pt x="57823" y="155587"/>
                </a:lnTo>
                <a:lnTo>
                  <a:pt x="82024" y="150415"/>
                </a:lnTo>
                <a:lnTo>
                  <a:pt x="89821" y="143992"/>
                </a:lnTo>
                <a:lnTo>
                  <a:pt x="57823" y="143992"/>
                </a:lnTo>
                <a:lnTo>
                  <a:pt x="37039" y="138873"/>
                </a:lnTo>
                <a:lnTo>
                  <a:pt x="23609" y="124772"/>
                </a:lnTo>
                <a:lnTo>
                  <a:pt x="16389" y="103578"/>
                </a:lnTo>
                <a:lnTo>
                  <a:pt x="14236" y="77177"/>
                </a:lnTo>
                <a:lnTo>
                  <a:pt x="16675" y="50460"/>
                </a:lnTo>
                <a:lnTo>
                  <a:pt x="24371" y="29746"/>
                </a:lnTo>
                <a:lnTo>
                  <a:pt x="37896" y="16352"/>
                </a:lnTo>
                <a:lnTo>
                  <a:pt x="57823" y="11595"/>
                </a:lnTo>
                <a:lnTo>
                  <a:pt x="89477" y="11595"/>
                </a:lnTo>
                <a:lnTo>
                  <a:pt x="82881" y="5795"/>
                </a:lnTo>
                <a:lnTo>
                  <a:pt x="57823" y="0"/>
                </a:lnTo>
                <a:close/>
              </a:path>
              <a:path w="116205" h="155575">
                <a:moveTo>
                  <a:pt x="89477" y="11595"/>
                </a:moveTo>
                <a:lnTo>
                  <a:pt x="57823" y="11595"/>
                </a:lnTo>
                <a:lnTo>
                  <a:pt x="77546" y="16180"/>
                </a:lnTo>
                <a:lnTo>
                  <a:pt x="91195" y="29289"/>
                </a:lnTo>
                <a:lnTo>
                  <a:pt x="99124" y="49946"/>
                </a:lnTo>
                <a:lnTo>
                  <a:pt x="101688" y="77177"/>
                </a:lnTo>
                <a:lnTo>
                  <a:pt x="99328" y="105378"/>
                </a:lnTo>
                <a:lnTo>
                  <a:pt x="91738" y="126372"/>
                </a:lnTo>
                <a:lnTo>
                  <a:pt x="78157" y="139473"/>
                </a:lnTo>
                <a:lnTo>
                  <a:pt x="57823" y="143992"/>
                </a:lnTo>
                <a:lnTo>
                  <a:pt x="89821" y="143992"/>
                </a:lnTo>
                <a:lnTo>
                  <a:pt x="100422" y="135261"/>
                </a:lnTo>
                <a:lnTo>
                  <a:pt x="112119" y="110667"/>
                </a:lnTo>
                <a:lnTo>
                  <a:pt x="116217" y="77177"/>
                </a:lnTo>
                <a:lnTo>
                  <a:pt x="112404" y="46329"/>
                </a:lnTo>
                <a:lnTo>
                  <a:pt x="101184" y="21886"/>
                </a:lnTo>
                <a:lnTo>
                  <a:pt x="89477" y="11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052702" y="438494"/>
            <a:ext cx="69850" cy="151765"/>
          </a:xfrm>
          <a:custGeom>
            <a:avLst/>
            <a:gdLst/>
            <a:ahLst/>
            <a:cxnLst/>
            <a:rect l="l" t="t" r="r" b="b"/>
            <a:pathLst>
              <a:path w="69850" h="151765">
                <a:moveTo>
                  <a:pt x="9296" y="2133"/>
                </a:moveTo>
                <a:lnTo>
                  <a:pt x="0" y="2133"/>
                </a:lnTo>
                <a:lnTo>
                  <a:pt x="0" y="151625"/>
                </a:lnTo>
                <a:lnTo>
                  <a:pt x="14236" y="151625"/>
                </a:lnTo>
                <a:lnTo>
                  <a:pt x="14236" y="32029"/>
                </a:lnTo>
                <a:lnTo>
                  <a:pt x="21040" y="25164"/>
                </a:lnTo>
                <a:lnTo>
                  <a:pt x="27292" y="20434"/>
                </a:lnTo>
                <a:lnTo>
                  <a:pt x="13081" y="20434"/>
                </a:lnTo>
                <a:lnTo>
                  <a:pt x="9296" y="2133"/>
                </a:lnTo>
                <a:close/>
              </a:path>
              <a:path w="69850" h="151765">
                <a:moveTo>
                  <a:pt x="62750" y="0"/>
                </a:moveTo>
                <a:lnTo>
                  <a:pt x="50838" y="0"/>
                </a:lnTo>
                <a:lnTo>
                  <a:pt x="38116" y="2078"/>
                </a:lnTo>
                <a:lnTo>
                  <a:pt x="27492" y="7245"/>
                </a:lnTo>
                <a:lnTo>
                  <a:pt x="19101" y="13898"/>
                </a:lnTo>
                <a:lnTo>
                  <a:pt x="13081" y="20434"/>
                </a:lnTo>
                <a:lnTo>
                  <a:pt x="27292" y="20434"/>
                </a:lnTo>
                <a:lnTo>
                  <a:pt x="29203" y="18988"/>
                </a:lnTo>
                <a:lnTo>
                  <a:pt x="38671" y="14528"/>
                </a:lnTo>
                <a:lnTo>
                  <a:pt x="49390" y="12814"/>
                </a:lnTo>
                <a:lnTo>
                  <a:pt x="68355" y="12814"/>
                </a:lnTo>
                <a:lnTo>
                  <a:pt x="69723" y="2743"/>
                </a:lnTo>
                <a:lnTo>
                  <a:pt x="62750" y="0"/>
                </a:lnTo>
                <a:close/>
              </a:path>
              <a:path w="69850" h="151765">
                <a:moveTo>
                  <a:pt x="68355" y="12814"/>
                </a:moveTo>
                <a:lnTo>
                  <a:pt x="57810" y="12814"/>
                </a:lnTo>
                <a:lnTo>
                  <a:pt x="64503" y="14033"/>
                </a:lnTo>
                <a:lnTo>
                  <a:pt x="67983" y="15557"/>
                </a:lnTo>
                <a:lnTo>
                  <a:pt x="68355" y="12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141021" y="437575"/>
            <a:ext cx="191770" cy="153035"/>
          </a:xfrm>
          <a:custGeom>
            <a:avLst/>
            <a:gdLst/>
            <a:ahLst/>
            <a:cxnLst/>
            <a:rect l="l" t="t" r="r" b="b"/>
            <a:pathLst>
              <a:path w="191769" h="153034">
                <a:moveTo>
                  <a:pt x="9296" y="3060"/>
                </a:moveTo>
                <a:lnTo>
                  <a:pt x="0" y="3060"/>
                </a:lnTo>
                <a:lnTo>
                  <a:pt x="0" y="152539"/>
                </a:lnTo>
                <a:lnTo>
                  <a:pt x="14236" y="152539"/>
                </a:lnTo>
                <a:lnTo>
                  <a:pt x="14236" y="32956"/>
                </a:lnTo>
                <a:lnTo>
                  <a:pt x="21959" y="25465"/>
                </a:lnTo>
                <a:lnTo>
                  <a:pt x="27471" y="21361"/>
                </a:lnTo>
                <a:lnTo>
                  <a:pt x="13068" y="21361"/>
                </a:lnTo>
                <a:lnTo>
                  <a:pt x="9296" y="3060"/>
                </a:lnTo>
                <a:close/>
              </a:path>
              <a:path w="191769" h="153034">
                <a:moveTo>
                  <a:pt x="89318" y="12204"/>
                </a:moveTo>
                <a:lnTo>
                  <a:pt x="53454" y="12204"/>
                </a:lnTo>
                <a:lnTo>
                  <a:pt x="70466" y="15460"/>
                </a:lnTo>
                <a:lnTo>
                  <a:pt x="81270" y="24979"/>
                </a:lnTo>
                <a:lnTo>
                  <a:pt x="86954" y="40392"/>
                </a:lnTo>
                <a:lnTo>
                  <a:pt x="88607" y="61328"/>
                </a:lnTo>
                <a:lnTo>
                  <a:pt x="88607" y="152539"/>
                </a:lnTo>
                <a:lnTo>
                  <a:pt x="103136" y="152539"/>
                </a:lnTo>
                <a:lnTo>
                  <a:pt x="103136" y="47904"/>
                </a:lnTo>
                <a:lnTo>
                  <a:pt x="102260" y="39966"/>
                </a:lnTo>
                <a:lnTo>
                  <a:pt x="100520" y="32956"/>
                </a:lnTo>
                <a:lnTo>
                  <a:pt x="108478" y="25208"/>
                </a:lnTo>
                <a:lnTo>
                  <a:pt x="110451" y="23799"/>
                </a:lnTo>
                <a:lnTo>
                  <a:pt x="97320" y="23799"/>
                </a:lnTo>
                <a:lnTo>
                  <a:pt x="90883" y="13517"/>
                </a:lnTo>
                <a:lnTo>
                  <a:pt x="89318" y="12204"/>
                </a:lnTo>
                <a:close/>
              </a:path>
              <a:path w="191769" h="153034">
                <a:moveTo>
                  <a:pt x="175810" y="12204"/>
                </a:moveTo>
                <a:lnTo>
                  <a:pt x="139166" y="12204"/>
                </a:lnTo>
                <a:lnTo>
                  <a:pt x="156631" y="15417"/>
                </a:lnTo>
                <a:lnTo>
                  <a:pt x="168430" y="24865"/>
                </a:lnTo>
                <a:lnTo>
                  <a:pt x="175110" y="40263"/>
                </a:lnTo>
                <a:lnTo>
                  <a:pt x="177215" y="61328"/>
                </a:lnTo>
                <a:lnTo>
                  <a:pt x="177215" y="152539"/>
                </a:lnTo>
                <a:lnTo>
                  <a:pt x="191744" y="152539"/>
                </a:lnTo>
                <a:lnTo>
                  <a:pt x="191744" y="57048"/>
                </a:lnTo>
                <a:lnTo>
                  <a:pt x="188520" y="32307"/>
                </a:lnTo>
                <a:lnTo>
                  <a:pt x="179031" y="14455"/>
                </a:lnTo>
                <a:lnTo>
                  <a:pt x="175810" y="12204"/>
                </a:lnTo>
                <a:close/>
              </a:path>
              <a:path w="191769" h="153034">
                <a:moveTo>
                  <a:pt x="142354" y="0"/>
                </a:moveTo>
                <a:lnTo>
                  <a:pt x="127514" y="2473"/>
                </a:lnTo>
                <a:lnTo>
                  <a:pt x="114936" y="8580"/>
                </a:lnTo>
                <a:lnTo>
                  <a:pt x="104808" y="16346"/>
                </a:lnTo>
                <a:lnTo>
                  <a:pt x="97320" y="23799"/>
                </a:lnTo>
                <a:lnTo>
                  <a:pt x="110451" y="23799"/>
                </a:lnTo>
                <a:lnTo>
                  <a:pt x="117771" y="18575"/>
                </a:lnTo>
                <a:lnTo>
                  <a:pt x="128100" y="13945"/>
                </a:lnTo>
                <a:lnTo>
                  <a:pt x="139166" y="12204"/>
                </a:lnTo>
                <a:lnTo>
                  <a:pt x="175810" y="12204"/>
                </a:lnTo>
                <a:lnTo>
                  <a:pt x="163551" y="3638"/>
                </a:lnTo>
                <a:lnTo>
                  <a:pt x="142354" y="0"/>
                </a:lnTo>
                <a:close/>
              </a:path>
              <a:path w="191769" h="153034">
                <a:moveTo>
                  <a:pt x="56654" y="0"/>
                </a:moveTo>
                <a:lnTo>
                  <a:pt x="42000" y="2178"/>
                </a:lnTo>
                <a:lnTo>
                  <a:pt x="29851" y="7589"/>
                </a:lnTo>
                <a:lnTo>
                  <a:pt x="20207" y="14546"/>
                </a:lnTo>
                <a:lnTo>
                  <a:pt x="13068" y="21361"/>
                </a:lnTo>
                <a:lnTo>
                  <a:pt x="27471" y="21361"/>
                </a:lnTo>
                <a:lnTo>
                  <a:pt x="30907" y="18803"/>
                </a:lnTo>
                <a:lnTo>
                  <a:pt x="41324" y="14030"/>
                </a:lnTo>
                <a:lnTo>
                  <a:pt x="53454" y="12204"/>
                </a:lnTo>
                <a:lnTo>
                  <a:pt x="89318" y="12204"/>
                </a:lnTo>
                <a:lnTo>
                  <a:pt x="81997" y="6065"/>
                </a:lnTo>
                <a:lnTo>
                  <a:pt x="70606" y="1530"/>
                </a:lnTo>
                <a:lnTo>
                  <a:pt x="56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354265" y="437575"/>
            <a:ext cx="102870" cy="155575"/>
          </a:xfrm>
          <a:custGeom>
            <a:avLst/>
            <a:gdLst/>
            <a:ahLst/>
            <a:cxnLst/>
            <a:rect l="l" t="t" r="r" b="b"/>
            <a:pathLst>
              <a:path w="102869" h="155575">
                <a:moveTo>
                  <a:pt x="89371" y="12204"/>
                </a:moveTo>
                <a:lnTo>
                  <a:pt x="53746" y="12204"/>
                </a:lnTo>
                <a:lnTo>
                  <a:pt x="69698" y="14716"/>
                </a:lnTo>
                <a:lnTo>
                  <a:pt x="80721" y="22463"/>
                </a:lnTo>
                <a:lnTo>
                  <a:pt x="87114" y="35757"/>
                </a:lnTo>
                <a:lnTo>
                  <a:pt x="89179" y="54914"/>
                </a:lnTo>
                <a:lnTo>
                  <a:pt x="89179" y="68948"/>
                </a:lnTo>
                <a:lnTo>
                  <a:pt x="48806" y="68948"/>
                </a:lnTo>
                <a:lnTo>
                  <a:pt x="27940" y="71960"/>
                </a:lnTo>
                <a:lnTo>
                  <a:pt x="12634" y="80464"/>
                </a:lnTo>
                <a:lnTo>
                  <a:pt x="3212" y="93658"/>
                </a:lnTo>
                <a:lnTo>
                  <a:pt x="0" y="110743"/>
                </a:lnTo>
                <a:lnTo>
                  <a:pt x="2909" y="127791"/>
                </a:lnTo>
                <a:lnTo>
                  <a:pt x="11509" y="142090"/>
                </a:lnTo>
                <a:lnTo>
                  <a:pt x="25610" y="151927"/>
                </a:lnTo>
                <a:lnTo>
                  <a:pt x="45021" y="155587"/>
                </a:lnTo>
                <a:lnTo>
                  <a:pt x="59252" y="153594"/>
                </a:lnTo>
                <a:lnTo>
                  <a:pt x="71683" y="148342"/>
                </a:lnTo>
                <a:lnTo>
                  <a:pt x="77754" y="143992"/>
                </a:lnTo>
                <a:lnTo>
                  <a:pt x="47929" y="143992"/>
                </a:lnTo>
                <a:lnTo>
                  <a:pt x="32522" y="141490"/>
                </a:lnTo>
                <a:lnTo>
                  <a:pt x="21856" y="134497"/>
                </a:lnTo>
                <a:lnTo>
                  <a:pt x="15657" y="123788"/>
                </a:lnTo>
                <a:lnTo>
                  <a:pt x="13652" y="110134"/>
                </a:lnTo>
                <a:lnTo>
                  <a:pt x="15454" y="98433"/>
                </a:lnTo>
                <a:lnTo>
                  <a:pt x="21531" y="89047"/>
                </a:lnTo>
                <a:lnTo>
                  <a:pt x="32892" y="82807"/>
                </a:lnTo>
                <a:lnTo>
                  <a:pt x="50546" y="80543"/>
                </a:lnTo>
                <a:lnTo>
                  <a:pt x="102844" y="80543"/>
                </a:lnTo>
                <a:lnTo>
                  <a:pt x="102844" y="52171"/>
                </a:lnTo>
                <a:lnTo>
                  <a:pt x="99739" y="29350"/>
                </a:lnTo>
                <a:lnTo>
                  <a:pt x="90641" y="13046"/>
                </a:lnTo>
                <a:lnTo>
                  <a:pt x="89371" y="12204"/>
                </a:lnTo>
                <a:close/>
              </a:path>
              <a:path w="102869" h="155575">
                <a:moveTo>
                  <a:pt x="102844" y="132410"/>
                </a:moveTo>
                <a:lnTo>
                  <a:pt x="90068" y="132410"/>
                </a:lnTo>
                <a:lnTo>
                  <a:pt x="93256" y="152539"/>
                </a:lnTo>
                <a:lnTo>
                  <a:pt x="102844" y="152539"/>
                </a:lnTo>
                <a:lnTo>
                  <a:pt x="102844" y="132410"/>
                </a:lnTo>
                <a:close/>
              </a:path>
              <a:path w="102869" h="155575">
                <a:moveTo>
                  <a:pt x="102844" y="80543"/>
                </a:moveTo>
                <a:lnTo>
                  <a:pt x="89179" y="80543"/>
                </a:lnTo>
                <a:lnTo>
                  <a:pt x="89179" y="121119"/>
                </a:lnTo>
                <a:lnTo>
                  <a:pt x="81146" y="129842"/>
                </a:lnTo>
                <a:lnTo>
                  <a:pt x="71283" y="137133"/>
                </a:lnTo>
                <a:lnTo>
                  <a:pt x="60056" y="142135"/>
                </a:lnTo>
                <a:lnTo>
                  <a:pt x="47929" y="143992"/>
                </a:lnTo>
                <a:lnTo>
                  <a:pt x="77754" y="143992"/>
                </a:lnTo>
                <a:lnTo>
                  <a:pt x="82045" y="140918"/>
                </a:lnTo>
                <a:lnTo>
                  <a:pt x="90068" y="132410"/>
                </a:lnTo>
                <a:lnTo>
                  <a:pt x="102844" y="132410"/>
                </a:lnTo>
                <a:lnTo>
                  <a:pt x="102844" y="80543"/>
                </a:lnTo>
                <a:close/>
              </a:path>
              <a:path w="102869" h="155575">
                <a:moveTo>
                  <a:pt x="55778" y="0"/>
                </a:moveTo>
                <a:lnTo>
                  <a:pt x="39230" y="1073"/>
                </a:lnTo>
                <a:lnTo>
                  <a:pt x="25598" y="3778"/>
                </a:lnTo>
                <a:lnTo>
                  <a:pt x="14635" y="7340"/>
                </a:lnTo>
                <a:lnTo>
                  <a:pt x="6096" y="10985"/>
                </a:lnTo>
                <a:lnTo>
                  <a:pt x="10160" y="22275"/>
                </a:lnTo>
                <a:lnTo>
                  <a:pt x="18399" y="18773"/>
                </a:lnTo>
                <a:lnTo>
                  <a:pt x="28571" y="15525"/>
                </a:lnTo>
                <a:lnTo>
                  <a:pt x="40435" y="13135"/>
                </a:lnTo>
                <a:lnTo>
                  <a:pt x="53746" y="12204"/>
                </a:lnTo>
                <a:lnTo>
                  <a:pt x="89371" y="12204"/>
                </a:lnTo>
                <a:lnTo>
                  <a:pt x="75878" y="3261"/>
                </a:lnTo>
                <a:lnTo>
                  <a:pt x="557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522780" y="384197"/>
            <a:ext cx="120650" cy="206375"/>
          </a:xfrm>
          <a:custGeom>
            <a:avLst/>
            <a:gdLst/>
            <a:ahLst/>
            <a:cxnLst/>
            <a:rect l="l" t="t" r="r" b="b"/>
            <a:pathLst>
              <a:path w="120650" h="206375">
                <a:moveTo>
                  <a:pt x="120573" y="0"/>
                </a:moveTo>
                <a:lnTo>
                  <a:pt x="0" y="0"/>
                </a:lnTo>
                <a:lnTo>
                  <a:pt x="0" y="205917"/>
                </a:lnTo>
                <a:lnTo>
                  <a:pt x="120573" y="205917"/>
                </a:lnTo>
                <a:lnTo>
                  <a:pt x="120573" y="172669"/>
                </a:lnTo>
                <a:lnTo>
                  <a:pt x="38061" y="172669"/>
                </a:lnTo>
                <a:lnTo>
                  <a:pt x="38061" y="119887"/>
                </a:lnTo>
                <a:lnTo>
                  <a:pt x="98196" y="119887"/>
                </a:lnTo>
                <a:lnTo>
                  <a:pt x="101104" y="84493"/>
                </a:lnTo>
                <a:lnTo>
                  <a:pt x="38061" y="84493"/>
                </a:lnTo>
                <a:lnTo>
                  <a:pt x="38061" y="33858"/>
                </a:lnTo>
                <a:lnTo>
                  <a:pt x="120573" y="33858"/>
                </a:lnTo>
                <a:lnTo>
                  <a:pt x="1205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654668" y="379619"/>
            <a:ext cx="131445" cy="213995"/>
          </a:xfrm>
          <a:custGeom>
            <a:avLst/>
            <a:gdLst/>
            <a:ahLst/>
            <a:cxnLst/>
            <a:rect l="l" t="t" r="r" b="b"/>
            <a:pathLst>
              <a:path w="131444" h="213995">
                <a:moveTo>
                  <a:pt x="61302" y="57962"/>
                </a:moveTo>
                <a:lnTo>
                  <a:pt x="37140" y="63168"/>
                </a:lnTo>
                <a:lnTo>
                  <a:pt x="17687" y="78325"/>
                </a:lnTo>
                <a:lnTo>
                  <a:pt x="4717" y="102748"/>
                </a:lnTo>
                <a:lnTo>
                  <a:pt x="0" y="135750"/>
                </a:lnTo>
                <a:lnTo>
                  <a:pt x="4544" y="170430"/>
                </a:lnTo>
                <a:lnTo>
                  <a:pt x="16959" y="194671"/>
                </a:lnTo>
                <a:lnTo>
                  <a:pt x="35420" y="208902"/>
                </a:lnTo>
                <a:lnTo>
                  <a:pt x="58102" y="213550"/>
                </a:lnTo>
                <a:lnTo>
                  <a:pt x="70914" y="211786"/>
                </a:lnTo>
                <a:lnTo>
                  <a:pt x="81680" y="207217"/>
                </a:lnTo>
                <a:lnTo>
                  <a:pt x="90102" y="200932"/>
                </a:lnTo>
                <a:lnTo>
                  <a:pt x="95884" y="194017"/>
                </a:lnTo>
                <a:lnTo>
                  <a:pt x="131025" y="194017"/>
                </a:lnTo>
                <a:lnTo>
                  <a:pt x="131025" y="184569"/>
                </a:lnTo>
                <a:lnTo>
                  <a:pt x="66827" y="184569"/>
                </a:lnTo>
                <a:lnTo>
                  <a:pt x="54730" y="181913"/>
                </a:lnTo>
                <a:lnTo>
                  <a:pt x="45686" y="173394"/>
                </a:lnTo>
                <a:lnTo>
                  <a:pt x="40022" y="158181"/>
                </a:lnTo>
                <a:lnTo>
                  <a:pt x="38061" y="135445"/>
                </a:lnTo>
                <a:lnTo>
                  <a:pt x="40113" y="113340"/>
                </a:lnTo>
                <a:lnTo>
                  <a:pt x="45977" y="98612"/>
                </a:lnTo>
                <a:lnTo>
                  <a:pt x="55217" y="90404"/>
                </a:lnTo>
                <a:lnTo>
                  <a:pt x="67398" y="87858"/>
                </a:lnTo>
                <a:lnTo>
                  <a:pt x="131025" y="87858"/>
                </a:lnTo>
                <a:lnTo>
                  <a:pt x="131025" y="72605"/>
                </a:lnTo>
                <a:lnTo>
                  <a:pt x="96748" y="72605"/>
                </a:lnTo>
                <a:lnTo>
                  <a:pt x="90065" y="66454"/>
                </a:lnTo>
                <a:lnTo>
                  <a:pt x="81859" y="61850"/>
                </a:lnTo>
                <a:lnTo>
                  <a:pt x="72236" y="58963"/>
                </a:lnTo>
                <a:lnTo>
                  <a:pt x="61302" y="57962"/>
                </a:lnTo>
                <a:close/>
              </a:path>
              <a:path w="131444" h="213995">
                <a:moveTo>
                  <a:pt x="131025" y="194017"/>
                </a:moveTo>
                <a:lnTo>
                  <a:pt x="95884" y="194017"/>
                </a:lnTo>
                <a:lnTo>
                  <a:pt x="100241" y="210489"/>
                </a:lnTo>
                <a:lnTo>
                  <a:pt x="131025" y="210489"/>
                </a:lnTo>
                <a:lnTo>
                  <a:pt x="131025" y="194017"/>
                </a:lnTo>
                <a:close/>
              </a:path>
              <a:path w="131444" h="213995">
                <a:moveTo>
                  <a:pt x="131025" y="87858"/>
                </a:moveTo>
                <a:lnTo>
                  <a:pt x="67398" y="87858"/>
                </a:lnTo>
                <a:lnTo>
                  <a:pt x="75284" y="88487"/>
                </a:lnTo>
                <a:lnTo>
                  <a:pt x="82294" y="90144"/>
                </a:lnTo>
                <a:lnTo>
                  <a:pt x="88321" y="92487"/>
                </a:lnTo>
                <a:lnTo>
                  <a:pt x="93256" y="95173"/>
                </a:lnTo>
                <a:lnTo>
                  <a:pt x="93256" y="171754"/>
                </a:lnTo>
                <a:lnTo>
                  <a:pt x="87410" y="177100"/>
                </a:lnTo>
                <a:lnTo>
                  <a:pt x="80913" y="181133"/>
                </a:lnTo>
                <a:lnTo>
                  <a:pt x="73980" y="183681"/>
                </a:lnTo>
                <a:lnTo>
                  <a:pt x="66827" y="184569"/>
                </a:lnTo>
                <a:lnTo>
                  <a:pt x="131025" y="184569"/>
                </a:lnTo>
                <a:lnTo>
                  <a:pt x="131025" y="87858"/>
                </a:lnTo>
                <a:close/>
              </a:path>
              <a:path w="131444" h="213995">
                <a:moveTo>
                  <a:pt x="131025" y="0"/>
                </a:moveTo>
                <a:lnTo>
                  <a:pt x="93256" y="0"/>
                </a:lnTo>
                <a:lnTo>
                  <a:pt x="93256" y="45148"/>
                </a:lnTo>
                <a:lnTo>
                  <a:pt x="131025" y="72605"/>
                </a:lnTo>
                <a:lnTo>
                  <a:pt x="1310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809240" y="440636"/>
            <a:ext cx="127000" cy="153035"/>
          </a:xfrm>
          <a:custGeom>
            <a:avLst/>
            <a:gdLst/>
            <a:ahLst/>
            <a:cxnLst/>
            <a:rect l="l" t="t" r="r" b="b"/>
            <a:pathLst>
              <a:path w="127000" h="153034">
                <a:moveTo>
                  <a:pt x="37757" y="0"/>
                </a:moveTo>
                <a:lnTo>
                  <a:pt x="0" y="0"/>
                </a:lnTo>
                <a:lnTo>
                  <a:pt x="34" y="90906"/>
                </a:lnTo>
                <a:lnTo>
                  <a:pt x="3093" y="117652"/>
                </a:lnTo>
                <a:lnTo>
                  <a:pt x="12558" y="137009"/>
                </a:lnTo>
                <a:lnTo>
                  <a:pt x="28669" y="148642"/>
                </a:lnTo>
                <a:lnTo>
                  <a:pt x="51701" y="152526"/>
                </a:lnTo>
                <a:lnTo>
                  <a:pt x="67271" y="150477"/>
                </a:lnTo>
                <a:lnTo>
                  <a:pt x="79922" y="145281"/>
                </a:lnTo>
                <a:lnTo>
                  <a:pt x="89576" y="138371"/>
                </a:lnTo>
                <a:lnTo>
                  <a:pt x="96151" y="131178"/>
                </a:lnTo>
                <a:lnTo>
                  <a:pt x="126949" y="131178"/>
                </a:lnTo>
                <a:lnTo>
                  <a:pt x="126949" y="122021"/>
                </a:lnTo>
                <a:lnTo>
                  <a:pt x="62750" y="122021"/>
                </a:lnTo>
                <a:lnTo>
                  <a:pt x="51612" y="120376"/>
                </a:lnTo>
                <a:lnTo>
                  <a:pt x="43824" y="115041"/>
                </a:lnTo>
                <a:lnTo>
                  <a:pt x="39251" y="105417"/>
                </a:lnTo>
                <a:lnTo>
                  <a:pt x="37757" y="90906"/>
                </a:lnTo>
                <a:lnTo>
                  <a:pt x="37757" y="0"/>
                </a:lnTo>
                <a:close/>
              </a:path>
              <a:path w="127000" h="153034">
                <a:moveTo>
                  <a:pt x="126949" y="131178"/>
                </a:moveTo>
                <a:lnTo>
                  <a:pt x="96151" y="131178"/>
                </a:lnTo>
                <a:lnTo>
                  <a:pt x="101968" y="149478"/>
                </a:lnTo>
                <a:lnTo>
                  <a:pt x="126949" y="149478"/>
                </a:lnTo>
                <a:lnTo>
                  <a:pt x="126949" y="131178"/>
                </a:lnTo>
                <a:close/>
              </a:path>
              <a:path w="127000" h="153034">
                <a:moveTo>
                  <a:pt x="126949" y="0"/>
                </a:moveTo>
                <a:lnTo>
                  <a:pt x="88315" y="0"/>
                </a:lnTo>
                <a:lnTo>
                  <a:pt x="88315" y="113169"/>
                </a:lnTo>
                <a:lnTo>
                  <a:pt x="82885" y="116615"/>
                </a:lnTo>
                <a:lnTo>
                  <a:pt x="76723" y="119429"/>
                </a:lnTo>
                <a:lnTo>
                  <a:pt x="69967" y="121326"/>
                </a:lnTo>
                <a:lnTo>
                  <a:pt x="62750" y="122021"/>
                </a:lnTo>
                <a:lnTo>
                  <a:pt x="126949" y="122021"/>
                </a:lnTo>
                <a:lnTo>
                  <a:pt x="1269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55652" y="437579"/>
            <a:ext cx="116839" cy="155575"/>
          </a:xfrm>
          <a:custGeom>
            <a:avLst/>
            <a:gdLst/>
            <a:ahLst/>
            <a:cxnLst/>
            <a:rect l="l" t="t" r="r" b="b"/>
            <a:pathLst>
              <a:path w="116840" h="155575">
                <a:moveTo>
                  <a:pt x="67690" y="0"/>
                </a:moveTo>
                <a:lnTo>
                  <a:pt x="39342" y="5290"/>
                </a:lnTo>
                <a:lnTo>
                  <a:pt x="18048" y="20591"/>
                </a:lnTo>
                <a:lnTo>
                  <a:pt x="4652" y="45043"/>
                </a:lnTo>
                <a:lnTo>
                  <a:pt x="0" y="77787"/>
                </a:lnTo>
                <a:lnTo>
                  <a:pt x="4657" y="112082"/>
                </a:lnTo>
                <a:lnTo>
                  <a:pt x="18084" y="136366"/>
                </a:lnTo>
                <a:lnTo>
                  <a:pt x="39465" y="150810"/>
                </a:lnTo>
                <a:lnTo>
                  <a:pt x="67983" y="155587"/>
                </a:lnTo>
                <a:lnTo>
                  <a:pt x="83535" y="154180"/>
                </a:lnTo>
                <a:lnTo>
                  <a:pt x="97396" y="150742"/>
                </a:lnTo>
                <a:lnTo>
                  <a:pt x="108752" y="146447"/>
                </a:lnTo>
                <a:lnTo>
                  <a:pt x="116789" y="142468"/>
                </a:lnTo>
                <a:lnTo>
                  <a:pt x="112591" y="125387"/>
                </a:lnTo>
                <a:lnTo>
                  <a:pt x="71183" y="125387"/>
                </a:lnTo>
                <a:lnTo>
                  <a:pt x="57391" y="122712"/>
                </a:lnTo>
                <a:lnTo>
                  <a:pt x="47169" y="114288"/>
                </a:lnTo>
                <a:lnTo>
                  <a:pt x="40817" y="99514"/>
                </a:lnTo>
                <a:lnTo>
                  <a:pt x="38633" y="77787"/>
                </a:lnTo>
                <a:lnTo>
                  <a:pt x="40894" y="56196"/>
                </a:lnTo>
                <a:lnTo>
                  <a:pt x="47351" y="41411"/>
                </a:lnTo>
                <a:lnTo>
                  <a:pt x="57514" y="32917"/>
                </a:lnTo>
                <a:lnTo>
                  <a:pt x="70891" y="30200"/>
                </a:lnTo>
                <a:lnTo>
                  <a:pt x="109956" y="30200"/>
                </a:lnTo>
                <a:lnTo>
                  <a:pt x="116497" y="12204"/>
                </a:lnTo>
                <a:lnTo>
                  <a:pt x="105767" y="6820"/>
                </a:lnTo>
                <a:lnTo>
                  <a:pt x="94056" y="3011"/>
                </a:lnTo>
                <a:lnTo>
                  <a:pt x="81364" y="747"/>
                </a:lnTo>
                <a:lnTo>
                  <a:pt x="67690" y="0"/>
                </a:lnTo>
                <a:close/>
              </a:path>
              <a:path w="116840" h="155575">
                <a:moveTo>
                  <a:pt x="109816" y="114096"/>
                </a:moveTo>
                <a:lnTo>
                  <a:pt x="101940" y="118175"/>
                </a:lnTo>
                <a:lnTo>
                  <a:pt x="92567" y="121799"/>
                </a:lnTo>
                <a:lnTo>
                  <a:pt x="82159" y="124394"/>
                </a:lnTo>
                <a:lnTo>
                  <a:pt x="71183" y="125387"/>
                </a:lnTo>
                <a:lnTo>
                  <a:pt x="112591" y="125387"/>
                </a:lnTo>
                <a:lnTo>
                  <a:pt x="109816" y="114096"/>
                </a:lnTo>
                <a:close/>
              </a:path>
              <a:path w="116840" h="155575">
                <a:moveTo>
                  <a:pt x="109956" y="30200"/>
                </a:moveTo>
                <a:lnTo>
                  <a:pt x="70891" y="30200"/>
                </a:lnTo>
                <a:lnTo>
                  <a:pt x="80311" y="30729"/>
                </a:lnTo>
                <a:lnTo>
                  <a:pt x="89627" y="32373"/>
                </a:lnTo>
                <a:lnTo>
                  <a:pt x="98509" y="35220"/>
                </a:lnTo>
                <a:lnTo>
                  <a:pt x="106629" y="39357"/>
                </a:lnTo>
                <a:lnTo>
                  <a:pt x="109956" y="30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080863" y="437575"/>
            <a:ext cx="120650" cy="155575"/>
          </a:xfrm>
          <a:custGeom>
            <a:avLst/>
            <a:gdLst/>
            <a:ahLst/>
            <a:cxnLst/>
            <a:rect l="l" t="t" r="r" b="b"/>
            <a:pathLst>
              <a:path w="120650" h="155575">
                <a:moveTo>
                  <a:pt x="115737" y="30505"/>
                </a:moveTo>
                <a:lnTo>
                  <a:pt x="58686" y="30505"/>
                </a:lnTo>
                <a:lnTo>
                  <a:pt x="68721" y="31760"/>
                </a:lnTo>
                <a:lnTo>
                  <a:pt x="76631" y="35961"/>
                </a:lnTo>
                <a:lnTo>
                  <a:pt x="81818" y="43765"/>
                </a:lnTo>
                <a:lnTo>
                  <a:pt x="83680" y="55829"/>
                </a:lnTo>
                <a:lnTo>
                  <a:pt x="83680" y="63461"/>
                </a:lnTo>
                <a:lnTo>
                  <a:pt x="53746" y="63461"/>
                </a:lnTo>
                <a:lnTo>
                  <a:pt x="30887" y="66469"/>
                </a:lnTo>
                <a:lnTo>
                  <a:pt x="14019" y="75168"/>
                </a:lnTo>
                <a:lnTo>
                  <a:pt x="3577" y="89072"/>
                </a:lnTo>
                <a:lnTo>
                  <a:pt x="0" y="107695"/>
                </a:lnTo>
                <a:lnTo>
                  <a:pt x="3441" y="127277"/>
                </a:lnTo>
                <a:lnTo>
                  <a:pt x="13147" y="142395"/>
                </a:lnTo>
                <a:lnTo>
                  <a:pt x="28192" y="152137"/>
                </a:lnTo>
                <a:lnTo>
                  <a:pt x="47650" y="155587"/>
                </a:lnTo>
                <a:lnTo>
                  <a:pt x="61574" y="153804"/>
                </a:lnTo>
                <a:lnTo>
                  <a:pt x="73212" y="149104"/>
                </a:lnTo>
                <a:lnTo>
                  <a:pt x="82454" y="142461"/>
                </a:lnTo>
                <a:lnTo>
                  <a:pt x="89192" y="134848"/>
                </a:lnTo>
                <a:lnTo>
                  <a:pt x="120281" y="134848"/>
                </a:lnTo>
                <a:lnTo>
                  <a:pt x="120281" y="128435"/>
                </a:lnTo>
                <a:lnTo>
                  <a:pt x="58407" y="128435"/>
                </a:lnTo>
                <a:lnTo>
                  <a:pt x="49079" y="126934"/>
                </a:lnTo>
                <a:lnTo>
                  <a:pt x="42452" y="122604"/>
                </a:lnTo>
                <a:lnTo>
                  <a:pt x="38497" y="115699"/>
                </a:lnTo>
                <a:lnTo>
                  <a:pt x="37185" y="106476"/>
                </a:lnTo>
                <a:lnTo>
                  <a:pt x="38565" y="98709"/>
                </a:lnTo>
                <a:lnTo>
                  <a:pt x="42779" y="92629"/>
                </a:lnTo>
                <a:lnTo>
                  <a:pt x="49937" y="88665"/>
                </a:lnTo>
                <a:lnTo>
                  <a:pt x="60147" y="87248"/>
                </a:lnTo>
                <a:lnTo>
                  <a:pt x="120281" y="87248"/>
                </a:lnTo>
                <a:lnTo>
                  <a:pt x="120281" y="57657"/>
                </a:lnTo>
                <a:lnTo>
                  <a:pt x="116926" y="32564"/>
                </a:lnTo>
                <a:lnTo>
                  <a:pt x="115737" y="30505"/>
                </a:lnTo>
                <a:close/>
              </a:path>
              <a:path w="120650" h="155575">
                <a:moveTo>
                  <a:pt x="120281" y="134848"/>
                </a:moveTo>
                <a:lnTo>
                  <a:pt x="89192" y="134848"/>
                </a:lnTo>
                <a:lnTo>
                  <a:pt x="94424" y="152539"/>
                </a:lnTo>
                <a:lnTo>
                  <a:pt x="120281" y="152539"/>
                </a:lnTo>
                <a:lnTo>
                  <a:pt x="120281" y="134848"/>
                </a:lnTo>
                <a:close/>
              </a:path>
              <a:path w="120650" h="155575">
                <a:moveTo>
                  <a:pt x="120281" y="87248"/>
                </a:moveTo>
                <a:lnTo>
                  <a:pt x="83680" y="87248"/>
                </a:lnTo>
                <a:lnTo>
                  <a:pt x="83680" y="118376"/>
                </a:lnTo>
                <a:lnTo>
                  <a:pt x="78050" y="122391"/>
                </a:lnTo>
                <a:lnTo>
                  <a:pt x="71801" y="125577"/>
                </a:lnTo>
                <a:lnTo>
                  <a:pt x="65172" y="127677"/>
                </a:lnTo>
                <a:lnTo>
                  <a:pt x="58407" y="128435"/>
                </a:lnTo>
                <a:lnTo>
                  <a:pt x="120281" y="128435"/>
                </a:lnTo>
                <a:lnTo>
                  <a:pt x="120281" y="87248"/>
                </a:lnTo>
                <a:close/>
              </a:path>
              <a:path w="120650" h="155575">
                <a:moveTo>
                  <a:pt x="62471" y="0"/>
                </a:moveTo>
                <a:lnTo>
                  <a:pt x="46270" y="1006"/>
                </a:lnTo>
                <a:lnTo>
                  <a:pt x="31378" y="3702"/>
                </a:lnTo>
                <a:lnTo>
                  <a:pt x="18015" y="7597"/>
                </a:lnTo>
                <a:lnTo>
                  <a:pt x="6400" y="12204"/>
                </a:lnTo>
                <a:lnTo>
                  <a:pt x="15989" y="40576"/>
                </a:lnTo>
                <a:lnTo>
                  <a:pt x="25187" y="36688"/>
                </a:lnTo>
                <a:lnTo>
                  <a:pt x="35371" y="33483"/>
                </a:lnTo>
                <a:lnTo>
                  <a:pt x="46537" y="31307"/>
                </a:lnTo>
                <a:lnTo>
                  <a:pt x="58686" y="30505"/>
                </a:lnTo>
                <a:lnTo>
                  <a:pt x="115737" y="30505"/>
                </a:lnTo>
                <a:lnTo>
                  <a:pt x="106516" y="14531"/>
                </a:lnTo>
                <a:lnTo>
                  <a:pt x="88536" y="3647"/>
                </a:lnTo>
                <a:lnTo>
                  <a:pt x="62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220314" y="437579"/>
            <a:ext cx="116839" cy="155575"/>
          </a:xfrm>
          <a:custGeom>
            <a:avLst/>
            <a:gdLst/>
            <a:ahLst/>
            <a:cxnLst/>
            <a:rect l="l" t="t" r="r" b="b"/>
            <a:pathLst>
              <a:path w="116840" h="155575">
                <a:moveTo>
                  <a:pt x="67690" y="0"/>
                </a:moveTo>
                <a:lnTo>
                  <a:pt x="39342" y="5290"/>
                </a:lnTo>
                <a:lnTo>
                  <a:pt x="18048" y="20591"/>
                </a:lnTo>
                <a:lnTo>
                  <a:pt x="4652" y="45043"/>
                </a:lnTo>
                <a:lnTo>
                  <a:pt x="0" y="77787"/>
                </a:lnTo>
                <a:lnTo>
                  <a:pt x="4657" y="112082"/>
                </a:lnTo>
                <a:lnTo>
                  <a:pt x="18084" y="136366"/>
                </a:lnTo>
                <a:lnTo>
                  <a:pt x="39465" y="150810"/>
                </a:lnTo>
                <a:lnTo>
                  <a:pt x="67983" y="155587"/>
                </a:lnTo>
                <a:lnTo>
                  <a:pt x="83535" y="154180"/>
                </a:lnTo>
                <a:lnTo>
                  <a:pt x="97396" y="150742"/>
                </a:lnTo>
                <a:lnTo>
                  <a:pt x="108752" y="146447"/>
                </a:lnTo>
                <a:lnTo>
                  <a:pt x="116789" y="142468"/>
                </a:lnTo>
                <a:lnTo>
                  <a:pt x="112591" y="125387"/>
                </a:lnTo>
                <a:lnTo>
                  <a:pt x="71183" y="125387"/>
                </a:lnTo>
                <a:lnTo>
                  <a:pt x="57391" y="122712"/>
                </a:lnTo>
                <a:lnTo>
                  <a:pt x="47169" y="114288"/>
                </a:lnTo>
                <a:lnTo>
                  <a:pt x="40817" y="99514"/>
                </a:lnTo>
                <a:lnTo>
                  <a:pt x="38633" y="77787"/>
                </a:lnTo>
                <a:lnTo>
                  <a:pt x="40894" y="56196"/>
                </a:lnTo>
                <a:lnTo>
                  <a:pt x="47351" y="41411"/>
                </a:lnTo>
                <a:lnTo>
                  <a:pt x="57514" y="32917"/>
                </a:lnTo>
                <a:lnTo>
                  <a:pt x="70891" y="30200"/>
                </a:lnTo>
                <a:lnTo>
                  <a:pt x="109956" y="30200"/>
                </a:lnTo>
                <a:lnTo>
                  <a:pt x="116497" y="12204"/>
                </a:lnTo>
                <a:lnTo>
                  <a:pt x="105767" y="6820"/>
                </a:lnTo>
                <a:lnTo>
                  <a:pt x="94056" y="3011"/>
                </a:lnTo>
                <a:lnTo>
                  <a:pt x="81364" y="747"/>
                </a:lnTo>
                <a:lnTo>
                  <a:pt x="67690" y="0"/>
                </a:lnTo>
                <a:close/>
              </a:path>
              <a:path w="116840" h="155575">
                <a:moveTo>
                  <a:pt x="109816" y="114096"/>
                </a:moveTo>
                <a:lnTo>
                  <a:pt x="101940" y="118175"/>
                </a:lnTo>
                <a:lnTo>
                  <a:pt x="92567" y="121799"/>
                </a:lnTo>
                <a:lnTo>
                  <a:pt x="82159" y="124394"/>
                </a:lnTo>
                <a:lnTo>
                  <a:pt x="71183" y="125387"/>
                </a:lnTo>
                <a:lnTo>
                  <a:pt x="112591" y="125387"/>
                </a:lnTo>
                <a:lnTo>
                  <a:pt x="109816" y="114096"/>
                </a:lnTo>
                <a:close/>
              </a:path>
              <a:path w="116840" h="155575">
                <a:moveTo>
                  <a:pt x="109956" y="30200"/>
                </a:moveTo>
                <a:lnTo>
                  <a:pt x="70891" y="30200"/>
                </a:lnTo>
                <a:lnTo>
                  <a:pt x="80311" y="30729"/>
                </a:lnTo>
                <a:lnTo>
                  <a:pt x="89627" y="32373"/>
                </a:lnTo>
                <a:lnTo>
                  <a:pt x="98509" y="35220"/>
                </a:lnTo>
                <a:lnTo>
                  <a:pt x="106629" y="39357"/>
                </a:lnTo>
                <a:lnTo>
                  <a:pt x="109956" y="30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348724" y="379613"/>
            <a:ext cx="54610" cy="210820"/>
          </a:xfrm>
          <a:custGeom>
            <a:avLst/>
            <a:gdLst/>
            <a:ahLst/>
            <a:cxnLst/>
            <a:rect l="l" t="t" r="r" b="b"/>
            <a:pathLst>
              <a:path w="54609" h="210820">
                <a:moveTo>
                  <a:pt x="54330" y="61023"/>
                </a:moveTo>
                <a:lnTo>
                  <a:pt x="0" y="61023"/>
                </a:lnTo>
                <a:lnTo>
                  <a:pt x="0" y="86029"/>
                </a:lnTo>
                <a:lnTo>
                  <a:pt x="16560" y="89687"/>
                </a:lnTo>
                <a:lnTo>
                  <a:pt x="16560" y="210502"/>
                </a:lnTo>
                <a:lnTo>
                  <a:pt x="54330" y="210502"/>
                </a:lnTo>
                <a:lnTo>
                  <a:pt x="54330" y="61023"/>
                </a:lnTo>
                <a:close/>
              </a:path>
              <a:path w="54609" h="210820">
                <a:moveTo>
                  <a:pt x="53746" y="0"/>
                </a:moveTo>
                <a:lnTo>
                  <a:pt x="15392" y="0"/>
                </a:lnTo>
                <a:lnTo>
                  <a:pt x="15392" y="36309"/>
                </a:lnTo>
                <a:lnTo>
                  <a:pt x="53746" y="36309"/>
                </a:lnTo>
                <a:lnTo>
                  <a:pt x="53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422511" y="437583"/>
            <a:ext cx="133985" cy="155575"/>
          </a:xfrm>
          <a:custGeom>
            <a:avLst/>
            <a:gdLst/>
            <a:ahLst/>
            <a:cxnLst/>
            <a:rect l="l" t="t" r="r" b="b"/>
            <a:pathLst>
              <a:path w="133984" h="155575">
                <a:moveTo>
                  <a:pt x="66814" y="0"/>
                </a:moveTo>
                <a:lnTo>
                  <a:pt x="37992" y="5929"/>
                </a:lnTo>
                <a:lnTo>
                  <a:pt x="17067" y="22267"/>
                </a:lnTo>
                <a:lnTo>
                  <a:pt x="4312" y="46843"/>
                </a:lnTo>
                <a:lnTo>
                  <a:pt x="0" y="77482"/>
                </a:lnTo>
                <a:lnTo>
                  <a:pt x="4435" y="111310"/>
                </a:lnTo>
                <a:lnTo>
                  <a:pt x="17395" y="135756"/>
                </a:lnTo>
                <a:lnTo>
                  <a:pt x="38361" y="150591"/>
                </a:lnTo>
                <a:lnTo>
                  <a:pt x="66814" y="155587"/>
                </a:lnTo>
                <a:lnTo>
                  <a:pt x="95151" y="150548"/>
                </a:lnTo>
                <a:lnTo>
                  <a:pt x="116135" y="135642"/>
                </a:lnTo>
                <a:lnTo>
                  <a:pt x="121117" y="126288"/>
                </a:lnTo>
                <a:lnTo>
                  <a:pt x="66814" y="126288"/>
                </a:lnTo>
                <a:lnTo>
                  <a:pt x="54658" y="123554"/>
                </a:lnTo>
                <a:lnTo>
                  <a:pt x="46043" y="114930"/>
                </a:lnTo>
                <a:lnTo>
                  <a:pt x="40915" y="99783"/>
                </a:lnTo>
                <a:lnTo>
                  <a:pt x="39217" y="77482"/>
                </a:lnTo>
                <a:lnTo>
                  <a:pt x="41038" y="54848"/>
                </a:lnTo>
                <a:lnTo>
                  <a:pt x="46372" y="39849"/>
                </a:lnTo>
                <a:lnTo>
                  <a:pt x="55028" y="31541"/>
                </a:lnTo>
                <a:lnTo>
                  <a:pt x="66814" y="28981"/>
                </a:lnTo>
                <a:lnTo>
                  <a:pt x="119876" y="28981"/>
                </a:lnTo>
                <a:lnTo>
                  <a:pt x="116354" y="22267"/>
                </a:lnTo>
                <a:lnTo>
                  <a:pt x="95398" y="5929"/>
                </a:lnTo>
                <a:lnTo>
                  <a:pt x="66814" y="0"/>
                </a:lnTo>
                <a:close/>
              </a:path>
              <a:path w="133984" h="155575">
                <a:moveTo>
                  <a:pt x="119876" y="28981"/>
                </a:moveTo>
                <a:lnTo>
                  <a:pt x="66814" y="28981"/>
                </a:lnTo>
                <a:lnTo>
                  <a:pt x="78653" y="31496"/>
                </a:lnTo>
                <a:lnTo>
                  <a:pt x="87414" y="39730"/>
                </a:lnTo>
                <a:lnTo>
                  <a:pt x="92850" y="54714"/>
                </a:lnTo>
                <a:lnTo>
                  <a:pt x="94716" y="77482"/>
                </a:lnTo>
                <a:lnTo>
                  <a:pt x="92971" y="100169"/>
                </a:lnTo>
                <a:lnTo>
                  <a:pt x="87737" y="115273"/>
                </a:lnTo>
                <a:lnTo>
                  <a:pt x="79018" y="123683"/>
                </a:lnTo>
                <a:lnTo>
                  <a:pt x="66814" y="126288"/>
                </a:lnTo>
                <a:lnTo>
                  <a:pt x="121117" y="126288"/>
                </a:lnTo>
                <a:lnTo>
                  <a:pt x="129165" y="111182"/>
                </a:lnTo>
                <a:lnTo>
                  <a:pt x="133642" y="77482"/>
                </a:lnTo>
                <a:lnTo>
                  <a:pt x="129247" y="46843"/>
                </a:lnTo>
                <a:lnTo>
                  <a:pt x="119876" y="289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574749" y="437575"/>
            <a:ext cx="127635" cy="153035"/>
          </a:xfrm>
          <a:custGeom>
            <a:avLst/>
            <a:gdLst/>
            <a:ahLst/>
            <a:cxnLst/>
            <a:rect l="l" t="t" r="r" b="b"/>
            <a:pathLst>
              <a:path w="127634" h="153034">
                <a:moveTo>
                  <a:pt x="26149" y="3060"/>
                </a:moveTo>
                <a:lnTo>
                  <a:pt x="0" y="3060"/>
                </a:lnTo>
                <a:lnTo>
                  <a:pt x="0" y="152539"/>
                </a:lnTo>
                <a:lnTo>
                  <a:pt x="38061" y="152539"/>
                </a:lnTo>
                <a:lnTo>
                  <a:pt x="38061" y="39662"/>
                </a:lnTo>
                <a:lnTo>
                  <a:pt x="43393" y="36302"/>
                </a:lnTo>
                <a:lnTo>
                  <a:pt x="49352" y="33369"/>
                </a:lnTo>
                <a:lnTo>
                  <a:pt x="55910" y="31293"/>
                </a:lnTo>
                <a:lnTo>
                  <a:pt x="63042" y="30505"/>
                </a:lnTo>
                <a:lnTo>
                  <a:pt x="122480" y="30505"/>
                </a:lnTo>
                <a:lnTo>
                  <a:pt x="117632" y="20142"/>
                </a:lnTo>
                <a:lnTo>
                  <a:pt x="31953" y="20142"/>
                </a:lnTo>
                <a:lnTo>
                  <a:pt x="26149" y="3060"/>
                </a:lnTo>
                <a:close/>
              </a:path>
              <a:path w="127634" h="153034">
                <a:moveTo>
                  <a:pt x="122480" y="30505"/>
                </a:moveTo>
                <a:lnTo>
                  <a:pt x="63042" y="30505"/>
                </a:lnTo>
                <a:lnTo>
                  <a:pt x="74388" y="32527"/>
                </a:lnTo>
                <a:lnTo>
                  <a:pt x="82359" y="38668"/>
                </a:lnTo>
                <a:lnTo>
                  <a:pt x="87063" y="49043"/>
                </a:lnTo>
                <a:lnTo>
                  <a:pt x="88607" y="63766"/>
                </a:lnTo>
                <a:lnTo>
                  <a:pt x="88607" y="152539"/>
                </a:lnTo>
                <a:lnTo>
                  <a:pt x="127254" y="152539"/>
                </a:lnTo>
                <a:lnTo>
                  <a:pt x="127254" y="60096"/>
                </a:lnTo>
                <a:lnTo>
                  <a:pt x="124466" y="34750"/>
                </a:lnTo>
                <a:lnTo>
                  <a:pt x="122480" y="30505"/>
                </a:lnTo>
                <a:close/>
              </a:path>
              <a:path w="127634" h="153034">
                <a:moveTo>
                  <a:pt x="76987" y="0"/>
                </a:moveTo>
                <a:lnTo>
                  <a:pt x="62148" y="1730"/>
                </a:lnTo>
                <a:lnTo>
                  <a:pt x="49569" y="6294"/>
                </a:lnTo>
                <a:lnTo>
                  <a:pt x="39441" y="12746"/>
                </a:lnTo>
                <a:lnTo>
                  <a:pt x="31953" y="20142"/>
                </a:lnTo>
                <a:lnTo>
                  <a:pt x="117632" y="20142"/>
                </a:lnTo>
                <a:lnTo>
                  <a:pt x="115631" y="15865"/>
                </a:lnTo>
                <a:lnTo>
                  <a:pt x="100041" y="4071"/>
                </a:lnTo>
                <a:lnTo>
                  <a:pt x="769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717675" y="437575"/>
            <a:ext cx="120650" cy="155575"/>
          </a:xfrm>
          <a:custGeom>
            <a:avLst/>
            <a:gdLst/>
            <a:ahLst/>
            <a:cxnLst/>
            <a:rect l="l" t="t" r="r" b="b"/>
            <a:pathLst>
              <a:path w="120650" h="155575">
                <a:moveTo>
                  <a:pt x="115737" y="30505"/>
                </a:moveTo>
                <a:lnTo>
                  <a:pt x="58686" y="30505"/>
                </a:lnTo>
                <a:lnTo>
                  <a:pt x="68721" y="31760"/>
                </a:lnTo>
                <a:lnTo>
                  <a:pt x="76631" y="35961"/>
                </a:lnTo>
                <a:lnTo>
                  <a:pt x="81818" y="43765"/>
                </a:lnTo>
                <a:lnTo>
                  <a:pt x="83680" y="55829"/>
                </a:lnTo>
                <a:lnTo>
                  <a:pt x="83680" y="63461"/>
                </a:lnTo>
                <a:lnTo>
                  <a:pt x="53746" y="63461"/>
                </a:lnTo>
                <a:lnTo>
                  <a:pt x="30887" y="66469"/>
                </a:lnTo>
                <a:lnTo>
                  <a:pt x="14019" y="75168"/>
                </a:lnTo>
                <a:lnTo>
                  <a:pt x="3577" y="89072"/>
                </a:lnTo>
                <a:lnTo>
                  <a:pt x="0" y="107695"/>
                </a:lnTo>
                <a:lnTo>
                  <a:pt x="3441" y="127277"/>
                </a:lnTo>
                <a:lnTo>
                  <a:pt x="13147" y="142395"/>
                </a:lnTo>
                <a:lnTo>
                  <a:pt x="28192" y="152137"/>
                </a:lnTo>
                <a:lnTo>
                  <a:pt x="47650" y="155587"/>
                </a:lnTo>
                <a:lnTo>
                  <a:pt x="61574" y="153804"/>
                </a:lnTo>
                <a:lnTo>
                  <a:pt x="73212" y="149104"/>
                </a:lnTo>
                <a:lnTo>
                  <a:pt x="82454" y="142461"/>
                </a:lnTo>
                <a:lnTo>
                  <a:pt x="89192" y="134848"/>
                </a:lnTo>
                <a:lnTo>
                  <a:pt x="120281" y="134848"/>
                </a:lnTo>
                <a:lnTo>
                  <a:pt x="120281" y="128435"/>
                </a:lnTo>
                <a:lnTo>
                  <a:pt x="58407" y="128435"/>
                </a:lnTo>
                <a:lnTo>
                  <a:pt x="49079" y="126934"/>
                </a:lnTo>
                <a:lnTo>
                  <a:pt x="42452" y="122604"/>
                </a:lnTo>
                <a:lnTo>
                  <a:pt x="38497" y="115699"/>
                </a:lnTo>
                <a:lnTo>
                  <a:pt x="37185" y="106476"/>
                </a:lnTo>
                <a:lnTo>
                  <a:pt x="38565" y="98709"/>
                </a:lnTo>
                <a:lnTo>
                  <a:pt x="42779" y="92629"/>
                </a:lnTo>
                <a:lnTo>
                  <a:pt x="49937" y="88665"/>
                </a:lnTo>
                <a:lnTo>
                  <a:pt x="60147" y="87248"/>
                </a:lnTo>
                <a:lnTo>
                  <a:pt x="120281" y="87248"/>
                </a:lnTo>
                <a:lnTo>
                  <a:pt x="120281" y="57657"/>
                </a:lnTo>
                <a:lnTo>
                  <a:pt x="116926" y="32564"/>
                </a:lnTo>
                <a:lnTo>
                  <a:pt x="115737" y="30505"/>
                </a:lnTo>
                <a:close/>
              </a:path>
              <a:path w="120650" h="155575">
                <a:moveTo>
                  <a:pt x="120281" y="134848"/>
                </a:moveTo>
                <a:lnTo>
                  <a:pt x="89192" y="134848"/>
                </a:lnTo>
                <a:lnTo>
                  <a:pt x="94424" y="152539"/>
                </a:lnTo>
                <a:lnTo>
                  <a:pt x="120281" y="152539"/>
                </a:lnTo>
                <a:lnTo>
                  <a:pt x="120281" y="134848"/>
                </a:lnTo>
                <a:close/>
              </a:path>
              <a:path w="120650" h="155575">
                <a:moveTo>
                  <a:pt x="120281" y="87248"/>
                </a:moveTo>
                <a:lnTo>
                  <a:pt x="83680" y="87248"/>
                </a:lnTo>
                <a:lnTo>
                  <a:pt x="83680" y="118376"/>
                </a:lnTo>
                <a:lnTo>
                  <a:pt x="78050" y="122391"/>
                </a:lnTo>
                <a:lnTo>
                  <a:pt x="71801" y="125577"/>
                </a:lnTo>
                <a:lnTo>
                  <a:pt x="65172" y="127677"/>
                </a:lnTo>
                <a:lnTo>
                  <a:pt x="58407" y="128435"/>
                </a:lnTo>
                <a:lnTo>
                  <a:pt x="120281" y="128435"/>
                </a:lnTo>
                <a:lnTo>
                  <a:pt x="120281" y="87248"/>
                </a:lnTo>
                <a:close/>
              </a:path>
              <a:path w="120650" h="155575">
                <a:moveTo>
                  <a:pt x="62471" y="0"/>
                </a:moveTo>
                <a:lnTo>
                  <a:pt x="46271" y="1006"/>
                </a:lnTo>
                <a:lnTo>
                  <a:pt x="31383" y="3702"/>
                </a:lnTo>
                <a:lnTo>
                  <a:pt x="18021" y="7597"/>
                </a:lnTo>
                <a:lnTo>
                  <a:pt x="6400" y="12204"/>
                </a:lnTo>
                <a:lnTo>
                  <a:pt x="15989" y="40576"/>
                </a:lnTo>
                <a:lnTo>
                  <a:pt x="25187" y="36688"/>
                </a:lnTo>
                <a:lnTo>
                  <a:pt x="35371" y="33483"/>
                </a:lnTo>
                <a:lnTo>
                  <a:pt x="46537" y="31307"/>
                </a:lnTo>
                <a:lnTo>
                  <a:pt x="58686" y="30505"/>
                </a:lnTo>
                <a:lnTo>
                  <a:pt x="115737" y="30505"/>
                </a:lnTo>
                <a:lnTo>
                  <a:pt x="106516" y="14531"/>
                </a:lnTo>
                <a:lnTo>
                  <a:pt x="88536" y="3647"/>
                </a:lnTo>
                <a:lnTo>
                  <a:pt x="62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862063" y="379615"/>
            <a:ext cx="60960" cy="213995"/>
          </a:xfrm>
          <a:custGeom>
            <a:avLst/>
            <a:gdLst/>
            <a:ahLst/>
            <a:cxnLst/>
            <a:rect l="l" t="t" r="r" b="b"/>
            <a:pathLst>
              <a:path w="60959" h="213995">
                <a:moveTo>
                  <a:pt x="37477" y="0"/>
                </a:moveTo>
                <a:lnTo>
                  <a:pt x="0" y="0"/>
                </a:lnTo>
                <a:lnTo>
                  <a:pt x="0" y="170840"/>
                </a:lnTo>
                <a:lnTo>
                  <a:pt x="2089" y="188711"/>
                </a:lnTo>
                <a:lnTo>
                  <a:pt x="8864" y="202149"/>
                </a:lnTo>
                <a:lnTo>
                  <a:pt x="21088" y="210609"/>
                </a:lnTo>
                <a:lnTo>
                  <a:pt x="39522" y="213550"/>
                </a:lnTo>
                <a:lnTo>
                  <a:pt x="49390" y="213550"/>
                </a:lnTo>
                <a:lnTo>
                  <a:pt x="60439" y="211112"/>
                </a:lnTo>
                <a:lnTo>
                  <a:pt x="60439" y="183045"/>
                </a:lnTo>
                <a:lnTo>
                  <a:pt x="50229" y="182563"/>
                </a:lnTo>
                <a:lnTo>
                  <a:pt x="43072" y="180567"/>
                </a:lnTo>
                <a:lnTo>
                  <a:pt x="38858" y="176224"/>
                </a:lnTo>
                <a:lnTo>
                  <a:pt x="37477" y="168706"/>
                </a:lnTo>
                <a:lnTo>
                  <a:pt x="37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572555" y="691151"/>
            <a:ext cx="88265" cy="103505"/>
          </a:xfrm>
          <a:custGeom>
            <a:avLst/>
            <a:gdLst/>
            <a:ahLst/>
            <a:cxnLst/>
            <a:rect l="l" t="t" r="r" b="b"/>
            <a:pathLst>
              <a:path w="88265" h="103504">
                <a:moveTo>
                  <a:pt x="46520" y="0"/>
                </a:moveTo>
                <a:lnTo>
                  <a:pt x="25856" y="3731"/>
                </a:lnTo>
                <a:lnTo>
                  <a:pt x="11352" y="14235"/>
                </a:lnTo>
                <a:lnTo>
                  <a:pt x="2803" y="30459"/>
                </a:lnTo>
                <a:lnTo>
                  <a:pt x="0" y="51371"/>
                </a:lnTo>
                <a:lnTo>
                  <a:pt x="3320" y="73282"/>
                </a:lnTo>
                <a:lnTo>
                  <a:pt x="12917" y="89541"/>
                </a:lnTo>
                <a:lnTo>
                  <a:pt x="28241" y="99656"/>
                </a:lnTo>
                <a:lnTo>
                  <a:pt x="48742" y="103136"/>
                </a:lnTo>
                <a:lnTo>
                  <a:pt x="59991" y="102245"/>
                </a:lnTo>
                <a:lnTo>
                  <a:pt x="70178" y="99952"/>
                </a:lnTo>
                <a:lnTo>
                  <a:pt x="79001" y="96825"/>
                </a:lnTo>
                <a:lnTo>
                  <a:pt x="86156" y="93433"/>
                </a:lnTo>
                <a:lnTo>
                  <a:pt x="83348" y="83121"/>
                </a:lnTo>
                <a:lnTo>
                  <a:pt x="51981" y="83121"/>
                </a:lnTo>
                <a:lnTo>
                  <a:pt x="41001" y="81515"/>
                </a:lnTo>
                <a:lnTo>
                  <a:pt x="33016" y="76800"/>
                </a:lnTo>
                <a:lnTo>
                  <a:pt x="28142" y="69126"/>
                </a:lnTo>
                <a:lnTo>
                  <a:pt x="26492" y="58648"/>
                </a:lnTo>
                <a:lnTo>
                  <a:pt x="88176" y="58648"/>
                </a:lnTo>
                <a:lnTo>
                  <a:pt x="88176" y="47129"/>
                </a:lnTo>
                <a:lnTo>
                  <a:pt x="87654" y="43078"/>
                </a:lnTo>
                <a:lnTo>
                  <a:pt x="26492" y="43078"/>
                </a:lnTo>
                <a:lnTo>
                  <a:pt x="27550" y="34430"/>
                </a:lnTo>
                <a:lnTo>
                  <a:pt x="30865" y="26847"/>
                </a:lnTo>
                <a:lnTo>
                  <a:pt x="36645" y="21464"/>
                </a:lnTo>
                <a:lnTo>
                  <a:pt x="45097" y="19418"/>
                </a:lnTo>
                <a:lnTo>
                  <a:pt x="81087" y="19418"/>
                </a:lnTo>
                <a:lnTo>
                  <a:pt x="78564" y="14231"/>
                </a:lnTo>
                <a:lnTo>
                  <a:pt x="65651" y="3865"/>
                </a:lnTo>
                <a:lnTo>
                  <a:pt x="46520" y="0"/>
                </a:lnTo>
                <a:close/>
              </a:path>
              <a:path w="88265" h="103504">
                <a:moveTo>
                  <a:pt x="81089" y="74828"/>
                </a:moveTo>
                <a:lnTo>
                  <a:pt x="74298" y="77999"/>
                </a:lnTo>
                <a:lnTo>
                  <a:pt x="67068" y="80641"/>
                </a:lnTo>
                <a:lnTo>
                  <a:pt x="59572" y="82450"/>
                </a:lnTo>
                <a:lnTo>
                  <a:pt x="51981" y="83121"/>
                </a:lnTo>
                <a:lnTo>
                  <a:pt x="83348" y="83121"/>
                </a:lnTo>
                <a:lnTo>
                  <a:pt x="81089" y="74828"/>
                </a:lnTo>
                <a:close/>
              </a:path>
              <a:path w="88265" h="103504">
                <a:moveTo>
                  <a:pt x="81087" y="19418"/>
                </a:moveTo>
                <a:lnTo>
                  <a:pt x="45097" y="19418"/>
                </a:lnTo>
                <a:lnTo>
                  <a:pt x="53648" y="21323"/>
                </a:lnTo>
                <a:lnTo>
                  <a:pt x="59050" y="26471"/>
                </a:lnTo>
                <a:lnTo>
                  <a:pt x="61873" y="34007"/>
                </a:lnTo>
                <a:lnTo>
                  <a:pt x="62687" y="43078"/>
                </a:lnTo>
                <a:lnTo>
                  <a:pt x="87654" y="43078"/>
                </a:lnTo>
                <a:lnTo>
                  <a:pt x="85875" y="29269"/>
                </a:lnTo>
                <a:lnTo>
                  <a:pt x="81087" y="194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680367" y="691153"/>
            <a:ext cx="88900" cy="101600"/>
          </a:xfrm>
          <a:custGeom>
            <a:avLst/>
            <a:gdLst/>
            <a:ahLst/>
            <a:cxnLst/>
            <a:rect l="l" t="t" r="r" b="b"/>
            <a:pathLst>
              <a:path w="88900" h="101600">
                <a:moveTo>
                  <a:pt x="18199" y="2019"/>
                </a:moveTo>
                <a:lnTo>
                  <a:pt x="0" y="2019"/>
                </a:lnTo>
                <a:lnTo>
                  <a:pt x="0" y="101117"/>
                </a:lnTo>
                <a:lnTo>
                  <a:pt x="26479" y="101117"/>
                </a:lnTo>
                <a:lnTo>
                  <a:pt x="26479" y="26288"/>
                </a:lnTo>
                <a:lnTo>
                  <a:pt x="31140" y="23266"/>
                </a:lnTo>
                <a:lnTo>
                  <a:pt x="36995" y="20231"/>
                </a:lnTo>
                <a:lnTo>
                  <a:pt x="85253" y="20231"/>
                </a:lnTo>
                <a:lnTo>
                  <a:pt x="81873" y="13347"/>
                </a:lnTo>
                <a:lnTo>
                  <a:pt x="22237" y="13347"/>
                </a:lnTo>
                <a:lnTo>
                  <a:pt x="18199" y="2019"/>
                </a:lnTo>
                <a:close/>
              </a:path>
              <a:path w="88900" h="101600">
                <a:moveTo>
                  <a:pt x="85253" y="20231"/>
                </a:moveTo>
                <a:lnTo>
                  <a:pt x="43878" y="20231"/>
                </a:lnTo>
                <a:lnTo>
                  <a:pt x="51775" y="21570"/>
                </a:lnTo>
                <a:lnTo>
                  <a:pt x="57323" y="25638"/>
                </a:lnTo>
                <a:lnTo>
                  <a:pt x="60596" y="32511"/>
                </a:lnTo>
                <a:lnTo>
                  <a:pt x="61671" y="42265"/>
                </a:lnTo>
                <a:lnTo>
                  <a:pt x="61671" y="101117"/>
                </a:lnTo>
                <a:lnTo>
                  <a:pt x="88569" y="101117"/>
                </a:lnTo>
                <a:lnTo>
                  <a:pt x="88569" y="39839"/>
                </a:lnTo>
                <a:lnTo>
                  <a:pt x="86630" y="23033"/>
                </a:lnTo>
                <a:lnTo>
                  <a:pt x="85253" y="20231"/>
                </a:lnTo>
                <a:close/>
              </a:path>
              <a:path w="88900" h="101600">
                <a:moveTo>
                  <a:pt x="53581" y="0"/>
                </a:moveTo>
                <a:lnTo>
                  <a:pt x="43254" y="1147"/>
                </a:lnTo>
                <a:lnTo>
                  <a:pt x="34499" y="4173"/>
                </a:lnTo>
                <a:lnTo>
                  <a:pt x="27449" y="8449"/>
                </a:lnTo>
                <a:lnTo>
                  <a:pt x="22237" y="13347"/>
                </a:lnTo>
                <a:lnTo>
                  <a:pt x="81873" y="13347"/>
                </a:lnTo>
                <a:lnTo>
                  <a:pt x="80481" y="10514"/>
                </a:lnTo>
                <a:lnTo>
                  <a:pt x="69629" y="2697"/>
                </a:lnTo>
                <a:lnTo>
                  <a:pt x="535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834880" y="691153"/>
            <a:ext cx="149225" cy="101600"/>
          </a:xfrm>
          <a:custGeom>
            <a:avLst/>
            <a:gdLst/>
            <a:ahLst/>
            <a:cxnLst/>
            <a:rect l="l" t="t" r="r" b="b"/>
            <a:pathLst>
              <a:path w="149225" h="101600">
                <a:moveTo>
                  <a:pt x="17792" y="2019"/>
                </a:moveTo>
                <a:lnTo>
                  <a:pt x="0" y="2019"/>
                </a:lnTo>
                <a:lnTo>
                  <a:pt x="0" y="101117"/>
                </a:lnTo>
                <a:lnTo>
                  <a:pt x="26492" y="101117"/>
                </a:lnTo>
                <a:lnTo>
                  <a:pt x="26492" y="26288"/>
                </a:lnTo>
                <a:lnTo>
                  <a:pt x="31140" y="23266"/>
                </a:lnTo>
                <a:lnTo>
                  <a:pt x="36398" y="20231"/>
                </a:lnTo>
                <a:lnTo>
                  <a:pt x="145975" y="20231"/>
                </a:lnTo>
                <a:lnTo>
                  <a:pt x="142995" y="13957"/>
                </a:lnTo>
                <a:lnTo>
                  <a:pt x="82511" y="13957"/>
                </a:lnTo>
                <a:lnTo>
                  <a:pt x="82195" y="13550"/>
                </a:lnTo>
                <a:lnTo>
                  <a:pt x="22250" y="13550"/>
                </a:lnTo>
                <a:lnTo>
                  <a:pt x="17792" y="2019"/>
                </a:lnTo>
                <a:close/>
              </a:path>
              <a:path w="149225" h="101600">
                <a:moveTo>
                  <a:pt x="97078" y="20231"/>
                </a:moveTo>
                <a:lnTo>
                  <a:pt x="43281" y="20231"/>
                </a:lnTo>
                <a:lnTo>
                  <a:pt x="51264" y="21570"/>
                </a:lnTo>
                <a:lnTo>
                  <a:pt x="56802" y="25638"/>
                </a:lnTo>
                <a:lnTo>
                  <a:pt x="60028" y="32511"/>
                </a:lnTo>
                <a:lnTo>
                  <a:pt x="61074" y="42265"/>
                </a:lnTo>
                <a:lnTo>
                  <a:pt x="61074" y="101117"/>
                </a:lnTo>
                <a:lnTo>
                  <a:pt x="87769" y="101117"/>
                </a:lnTo>
                <a:lnTo>
                  <a:pt x="87661" y="32511"/>
                </a:lnTo>
                <a:lnTo>
                  <a:pt x="87566" y="30340"/>
                </a:lnTo>
                <a:lnTo>
                  <a:pt x="86753" y="26288"/>
                </a:lnTo>
                <a:lnTo>
                  <a:pt x="91211" y="23266"/>
                </a:lnTo>
                <a:lnTo>
                  <a:pt x="97078" y="20231"/>
                </a:lnTo>
                <a:close/>
              </a:path>
              <a:path w="149225" h="101600">
                <a:moveTo>
                  <a:pt x="145975" y="20231"/>
                </a:moveTo>
                <a:lnTo>
                  <a:pt x="103543" y="20231"/>
                </a:lnTo>
                <a:lnTo>
                  <a:pt x="111652" y="21570"/>
                </a:lnTo>
                <a:lnTo>
                  <a:pt x="117470" y="25638"/>
                </a:lnTo>
                <a:lnTo>
                  <a:pt x="120975" y="32511"/>
                </a:lnTo>
                <a:lnTo>
                  <a:pt x="122148" y="42265"/>
                </a:lnTo>
                <a:lnTo>
                  <a:pt x="122148" y="101117"/>
                </a:lnTo>
                <a:lnTo>
                  <a:pt x="149047" y="101117"/>
                </a:lnTo>
                <a:lnTo>
                  <a:pt x="149047" y="39839"/>
                </a:lnTo>
                <a:lnTo>
                  <a:pt x="147309" y="23038"/>
                </a:lnTo>
                <a:lnTo>
                  <a:pt x="145975" y="20231"/>
                </a:lnTo>
                <a:close/>
              </a:path>
              <a:path w="149225" h="101600">
                <a:moveTo>
                  <a:pt x="112445" y="0"/>
                </a:moveTo>
                <a:lnTo>
                  <a:pt x="102791" y="1184"/>
                </a:lnTo>
                <a:lnTo>
                  <a:pt x="94521" y="4321"/>
                </a:lnTo>
                <a:lnTo>
                  <a:pt x="87730" y="8786"/>
                </a:lnTo>
                <a:lnTo>
                  <a:pt x="82511" y="13957"/>
                </a:lnTo>
                <a:lnTo>
                  <a:pt x="142995" y="13957"/>
                </a:lnTo>
                <a:lnTo>
                  <a:pt x="141362" y="10518"/>
                </a:lnTo>
                <a:lnTo>
                  <a:pt x="130107" y="2699"/>
                </a:lnTo>
                <a:lnTo>
                  <a:pt x="112445" y="0"/>
                </a:lnTo>
                <a:close/>
              </a:path>
              <a:path w="149225" h="101600">
                <a:moveTo>
                  <a:pt x="51574" y="0"/>
                </a:moveTo>
                <a:lnTo>
                  <a:pt x="41901" y="1151"/>
                </a:lnTo>
                <a:lnTo>
                  <a:pt x="33802" y="4198"/>
                </a:lnTo>
                <a:lnTo>
                  <a:pt x="27259" y="8534"/>
                </a:lnTo>
                <a:lnTo>
                  <a:pt x="22250" y="13550"/>
                </a:lnTo>
                <a:lnTo>
                  <a:pt x="82195" y="13550"/>
                </a:lnTo>
                <a:lnTo>
                  <a:pt x="77820" y="7934"/>
                </a:lnTo>
                <a:lnTo>
                  <a:pt x="71215" y="3563"/>
                </a:lnTo>
                <a:lnTo>
                  <a:pt x="62523" y="900"/>
                </a:lnTo>
                <a:lnTo>
                  <a:pt x="5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000734" y="691153"/>
            <a:ext cx="83820" cy="103505"/>
          </a:xfrm>
          <a:custGeom>
            <a:avLst/>
            <a:gdLst/>
            <a:ahLst/>
            <a:cxnLst/>
            <a:rect l="l" t="t" r="r" b="b"/>
            <a:pathLst>
              <a:path w="83819" h="103504">
                <a:moveTo>
                  <a:pt x="80562" y="20231"/>
                </a:moveTo>
                <a:lnTo>
                  <a:pt x="50965" y="20231"/>
                </a:lnTo>
                <a:lnTo>
                  <a:pt x="58242" y="24269"/>
                </a:lnTo>
                <a:lnTo>
                  <a:pt x="58242" y="42062"/>
                </a:lnTo>
                <a:lnTo>
                  <a:pt x="37414" y="42062"/>
                </a:lnTo>
                <a:lnTo>
                  <a:pt x="21500" y="44056"/>
                </a:lnTo>
                <a:lnTo>
                  <a:pt x="9758" y="49823"/>
                </a:lnTo>
                <a:lnTo>
                  <a:pt x="2490" y="59041"/>
                </a:lnTo>
                <a:lnTo>
                  <a:pt x="0" y="71386"/>
                </a:lnTo>
                <a:lnTo>
                  <a:pt x="2395" y="84368"/>
                </a:lnTo>
                <a:lnTo>
                  <a:pt x="9150" y="94391"/>
                </a:lnTo>
                <a:lnTo>
                  <a:pt x="19620" y="100849"/>
                </a:lnTo>
                <a:lnTo>
                  <a:pt x="33159" y="103136"/>
                </a:lnTo>
                <a:lnTo>
                  <a:pt x="42855" y="101955"/>
                </a:lnTo>
                <a:lnTo>
                  <a:pt x="50957" y="98840"/>
                </a:lnTo>
                <a:lnTo>
                  <a:pt x="57389" y="94435"/>
                </a:lnTo>
                <a:lnTo>
                  <a:pt x="62077" y="89382"/>
                </a:lnTo>
                <a:lnTo>
                  <a:pt x="83718" y="89382"/>
                </a:lnTo>
                <a:lnTo>
                  <a:pt x="83718" y="85140"/>
                </a:lnTo>
                <a:lnTo>
                  <a:pt x="30733" y="85140"/>
                </a:lnTo>
                <a:lnTo>
                  <a:pt x="25882" y="79679"/>
                </a:lnTo>
                <a:lnTo>
                  <a:pt x="25882" y="63093"/>
                </a:lnTo>
                <a:lnTo>
                  <a:pt x="30937" y="57848"/>
                </a:lnTo>
                <a:lnTo>
                  <a:pt x="83718" y="57848"/>
                </a:lnTo>
                <a:lnTo>
                  <a:pt x="83718" y="38226"/>
                </a:lnTo>
                <a:lnTo>
                  <a:pt x="81383" y="21586"/>
                </a:lnTo>
                <a:lnTo>
                  <a:pt x="80562" y="20231"/>
                </a:lnTo>
                <a:close/>
              </a:path>
              <a:path w="83819" h="103504">
                <a:moveTo>
                  <a:pt x="83718" y="89382"/>
                </a:moveTo>
                <a:lnTo>
                  <a:pt x="62077" y="89382"/>
                </a:lnTo>
                <a:lnTo>
                  <a:pt x="65722" y="101117"/>
                </a:lnTo>
                <a:lnTo>
                  <a:pt x="83718" y="101117"/>
                </a:lnTo>
                <a:lnTo>
                  <a:pt x="83718" y="89382"/>
                </a:lnTo>
                <a:close/>
              </a:path>
              <a:path w="83819" h="103504">
                <a:moveTo>
                  <a:pt x="83718" y="57848"/>
                </a:moveTo>
                <a:lnTo>
                  <a:pt x="58242" y="57848"/>
                </a:lnTo>
                <a:lnTo>
                  <a:pt x="58242" y="78460"/>
                </a:lnTo>
                <a:lnTo>
                  <a:pt x="53390" y="82308"/>
                </a:lnTo>
                <a:lnTo>
                  <a:pt x="46913" y="85140"/>
                </a:lnTo>
                <a:lnTo>
                  <a:pt x="83718" y="85140"/>
                </a:lnTo>
                <a:lnTo>
                  <a:pt x="83718" y="57848"/>
                </a:lnTo>
                <a:close/>
              </a:path>
              <a:path w="83819" h="103504">
                <a:moveTo>
                  <a:pt x="43472" y="0"/>
                </a:moveTo>
                <a:lnTo>
                  <a:pt x="32198" y="667"/>
                </a:lnTo>
                <a:lnTo>
                  <a:pt x="21834" y="2454"/>
                </a:lnTo>
                <a:lnTo>
                  <a:pt x="12532" y="5036"/>
                </a:lnTo>
                <a:lnTo>
                  <a:pt x="4444" y="8089"/>
                </a:lnTo>
                <a:lnTo>
                  <a:pt x="11125" y="26898"/>
                </a:lnTo>
                <a:lnTo>
                  <a:pt x="17527" y="24324"/>
                </a:lnTo>
                <a:lnTo>
                  <a:pt x="24617" y="22202"/>
                </a:lnTo>
                <a:lnTo>
                  <a:pt x="32390" y="20762"/>
                </a:lnTo>
                <a:lnTo>
                  <a:pt x="40843" y="20231"/>
                </a:lnTo>
                <a:lnTo>
                  <a:pt x="80562" y="20231"/>
                </a:lnTo>
                <a:lnTo>
                  <a:pt x="74139" y="9631"/>
                </a:lnTo>
                <a:lnTo>
                  <a:pt x="61622" y="2417"/>
                </a:lnTo>
                <a:lnTo>
                  <a:pt x="43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107114" y="691361"/>
            <a:ext cx="57150" cy="100965"/>
          </a:xfrm>
          <a:custGeom>
            <a:avLst/>
            <a:gdLst/>
            <a:ahLst/>
            <a:cxnLst/>
            <a:rect l="l" t="t" r="r" b="b"/>
            <a:pathLst>
              <a:path w="57150" h="100965">
                <a:moveTo>
                  <a:pt x="18402" y="1816"/>
                </a:moveTo>
                <a:lnTo>
                  <a:pt x="0" y="1816"/>
                </a:lnTo>
                <a:lnTo>
                  <a:pt x="0" y="100914"/>
                </a:lnTo>
                <a:lnTo>
                  <a:pt x="26288" y="100914"/>
                </a:lnTo>
                <a:lnTo>
                  <a:pt x="26288" y="28917"/>
                </a:lnTo>
                <a:lnTo>
                  <a:pt x="30746" y="25273"/>
                </a:lnTo>
                <a:lnTo>
                  <a:pt x="37007" y="22237"/>
                </a:lnTo>
                <a:lnTo>
                  <a:pt x="56470" y="22237"/>
                </a:lnTo>
                <a:lnTo>
                  <a:pt x="56662" y="15163"/>
                </a:lnTo>
                <a:lnTo>
                  <a:pt x="21234" y="15163"/>
                </a:lnTo>
                <a:lnTo>
                  <a:pt x="18402" y="1816"/>
                </a:lnTo>
                <a:close/>
              </a:path>
              <a:path w="57150" h="100965">
                <a:moveTo>
                  <a:pt x="56470" y="22237"/>
                </a:moveTo>
                <a:lnTo>
                  <a:pt x="48539" y="22237"/>
                </a:lnTo>
                <a:lnTo>
                  <a:pt x="53187" y="22847"/>
                </a:lnTo>
                <a:lnTo>
                  <a:pt x="56426" y="23863"/>
                </a:lnTo>
                <a:lnTo>
                  <a:pt x="56470" y="22237"/>
                </a:lnTo>
                <a:close/>
              </a:path>
              <a:path w="57150" h="100965">
                <a:moveTo>
                  <a:pt x="50761" y="0"/>
                </a:moveTo>
                <a:lnTo>
                  <a:pt x="45504" y="0"/>
                </a:lnTo>
                <a:lnTo>
                  <a:pt x="37283" y="1374"/>
                </a:lnTo>
                <a:lnTo>
                  <a:pt x="30411" y="4929"/>
                </a:lnTo>
                <a:lnTo>
                  <a:pt x="25171" y="9810"/>
                </a:lnTo>
                <a:lnTo>
                  <a:pt x="21843" y="15163"/>
                </a:lnTo>
                <a:lnTo>
                  <a:pt x="56662" y="15163"/>
                </a:lnTo>
                <a:lnTo>
                  <a:pt x="57035" y="1409"/>
                </a:lnTo>
                <a:lnTo>
                  <a:pt x="54813" y="800"/>
                </a:lnTo>
                <a:lnTo>
                  <a:pt x="50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174876" y="691158"/>
            <a:ext cx="81915" cy="103505"/>
          </a:xfrm>
          <a:custGeom>
            <a:avLst/>
            <a:gdLst/>
            <a:ahLst/>
            <a:cxnLst/>
            <a:rect l="l" t="t" r="r" b="b"/>
            <a:pathLst>
              <a:path w="81915" h="103504">
                <a:moveTo>
                  <a:pt x="47117" y="0"/>
                </a:moveTo>
                <a:lnTo>
                  <a:pt x="27383" y="3507"/>
                </a:lnTo>
                <a:lnTo>
                  <a:pt x="12561" y="13650"/>
                </a:lnTo>
                <a:lnTo>
                  <a:pt x="3238" y="29859"/>
                </a:lnTo>
                <a:lnTo>
                  <a:pt x="0" y="51562"/>
                </a:lnTo>
                <a:lnTo>
                  <a:pt x="3241" y="74295"/>
                </a:lnTo>
                <a:lnTo>
                  <a:pt x="12587" y="90393"/>
                </a:lnTo>
                <a:lnTo>
                  <a:pt x="27469" y="99969"/>
                </a:lnTo>
                <a:lnTo>
                  <a:pt x="47320" y="103136"/>
                </a:lnTo>
                <a:lnTo>
                  <a:pt x="58143" y="102204"/>
                </a:lnTo>
                <a:lnTo>
                  <a:pt x="67792" y="99925"/>
                </a:lnTo>
                <a:lnTo>
                  <a:pt x="75698" y="97077"/>
                </a:lnTo>
                <a:lnTo>
                  <a:pt x="81292" y="94437"/>
                </a:lnTo>
                <a:lnTo>
                  <a:pt x="78373" y="83121"/>
                </a:lnTo>
                <a:lnTo>
                  <a:pt x="49542" y="83121"/>
                </a:lnTo>
                <a:lnTo>
                  <a:pt x="39950" y="81347"/>
                </a:lnTo>
                <a:lnTo>
                  <a:pt x="32839" y="75761"/>
                </a:lnTo>
                <a:lnTo>
                  <a:pt x="28418" y="65965"/>
                </a:lnTo>
                <a:lnTo>
                  <a:pt x="26898" y="51562"/>
                </a:lnTo>
                <a:lnTo>
                  <a:pt x="28470" y="37253"/>
                </a:lnTo>
                <a:lnTo>
                  <a:pt x="32961" y="27455"/>
                </a:lnTo>
                <a:lnTo>
                  <a:pt x="40030" y="21827"/>
                </a:lnTo>
                <a:lnTo>
                  <a:pt x="49339" y="20027"/>
                </a:lnTo>
                <a:lnTo>
                  <a:pt x="76531" y="20027"/>
                </a:lnTo>
                <a:lnTo>
                  <a:pt x="81089" y="8089"/>
                </a:lnTo>
                <a:lnTo>
                  <a:pt x="73622" y="4521"/>
                </a:lnTo>
                <a:lnTo>
                  <a:pt x="65470" y="1997"/>
                </a:lnTo>
                <a:lnTo>
                  <a:pt x="56634" y="496"/>
                </a:lnTo>
                <a:lnTo>
                  <a:pt x="47117" y="0"/>
                </a:lnTo>
                <a:close/>
              </a:path>
              <a:path w="81915" h="103504">
                <a:moveTo>
                  <a:pt x="76441" y="75628"/>
                </a:moveTo>
                <a:lnTo>
                  <a:pt x="70956" y="78336"/>
                </a:lnTo>
                <a:lnTo>
                  <a:pt x="64430" y="80741"/>
                </a:lnTo>
                <a:lnTo>
                  <a:pt x="57185" y="82463"/>
                </a:lnTo>
                <a:lnTo>
                  <a:pt x="49542" y="83121"/>
                </a:lnTo>
                <a:lnTo>
                  <a:pt x="78373" y="83121"/>
                </a:lnTo>
                <a:lnTo>
                  <a:pt x="76441" y="75628"/>
                </a:lnTo>
                <a:close/>
              </a:path>
              <a:path w="81915" h="103504">
                <a:moveTo>
                  <a:pt x="76531" y="20027"/>
                </a:moveTo>
                <a:lnTo>
                  <a:pt x="49339" y="20027"/>
                </a:lnTo>
                <a:lnTo>
                  <a:pt x="55900" y="20376"/>
                </a:lnTo>
                <a:lnTo>
                  <a:pt x="62383" y="21461"/>
                </a:lnTo>
                <a:lnTo>
                  <a:pt x="68565" y="23344"/>
                </a:lnTo>
                <a:lnTo>
                  <a:pt x="74218" y="26085"/>
                </a:lnTo>
                <a:lnTo>
                  <a:pt x="76531" y="20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272563" y="652735"/>
            <a:ext cx="88900" cy="139700"/>
          </a:xfrm>
          <a:custGeom>
            <a:avLst/>
            <a:gdLst/>
            <a:ahLst/>
            <a:cxnLst/>
            <a:rect l="l" t="t" r="r" b="b"/>
            <a:pathLst>
              <a:path w="88900" h="139700">
                <a:moveTo>
                  <a:pt x="26492" y="0"/>
                </a:moveTo>
                <a:lnTo>
                  <a:pt x="0" y="0"/>
                </a:lnTo>
                <a:lnTo>
                  <a:pt x="0" y="139534"/>
                </a:lnTo>
                <a:lnTo>
                  <a:pt x="26492" y="139534"/>
                </a:lnTo>
                <a:lnTo>
                  <a:pt x="26492" y="64706"/>
                </a:lnTo>
                <a:lnTo>
                  <a:pt x="30937" y="61480"/>
                </a:lnTo>
                <a:lnTo>
                  <a:pt x="37211" y="58648"/>
                </a:lnTo>
                <a:lnTo>
                  <a:pt x="85607" y="58648"/>
                </a:lnTo>
                <a:lnTo>
                  <a:pt x="82508" y="51968"/>
                </a:lnTo>
                <a:lnTo>
                  <a:pt x="23863" y="51968"/>
                </a:lnTo>
                <a:lnTo>
                  <a:pt x="25070" y="48931"/>
                </a:lnTo>
                <a:lnTo>
                  <a:pt x="26492" y="43484"/>
                </a:lnTo>
                <a:lnTo>
                  <a:pt x="26492" y="0"/>
                </a:lnTo>
                <a:close/>
              </a:path>
              <a:path w="88900" h="139700">
                <a:moveTo>
                  <a:pt x="85607" y="58648"/>
                </a:moveTo>
                <a:lnTo>
                  <a:pt x="44081" y="58648"/>
                </a:lnTo>
                <a:lnTo>
                  <a:pt x="51866" y="60068"/>
                </a:lnTo>
                <a:lnTo>
                  <a:pt x="57353" y="64254"/>
                </a:lnTo>
                <a:lnTo>
                  <a:pt x="60601" y="71094"/>
                </a:lnTo>
                <a:lnTo>
                  <a:pt x="61671" y="80479"/>
                </a:lnTo>
                <a:lnTo>
                  <a:pt x="61671" y="139534"/>
                </a:lnTo>
                <a:lnTo>
                  <a:pt x="88582" y="139534"/>
                </a:lnTo>
                <a:lnTo>
                  <a:pt x="88582" y="78257"/>
                </a:lnTo>
                <a:lnTo>
                  <a:pt x="86907" y="61450"/>
                </a:lnTo>
                <a:lnTo>
                  <a:pt x="85607" y="58648"/>
                </a:lnTo>
                <a:close/>
              </a:path>
              <a:path w="88900" h="139700">
                <a:moveTo>
                  <a:pt x="52374" y="38417"/>
                </a:moveTo>
                <a:lnTo>
                  <a:pt x="42799" y="39568"/>
                </a:lnTo>
                <a:lnTo>
                  <a:pt x="34932" y="42616"/>
                </a:lnTo>
                <a:lnTo>
                  <a:pt x="28659" y="46952"/>
                </a:lnTo>
                <a:lnTo>
                  <a:pt x="23863" y="51968"/>
                </a:lnTo>
                <a:lnTo>
                  <a:pt x="82508" y="51968"/>
                </a:lnTo>
                <a:lnTo>
                  <a:pt x="81099" y="48931"/>
                </a:lnTo>
                <a:lnTo>
                  <a:pt x="69980" y="41115"/>
                </a:lnTo>
                <a:lnTo>
                  <a:pt x="52374" y="38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377541" y="691153"/>
            <a:ext cx="83820" cy="103505"/>
          </a:xfrm>
          <a:custGeom>
            <a:avLst/>
            <a:gdLst/>
            <a:ahLst/>
            <a:cxnLst/>
            <a:rect l="l" t="t" r="r" b="b"/>
            <a:pathLst>
              <a:path w="83819" h="103504">
                <a:moveTo>
                  <a:pt x="80562" y="20231"/>
                </a:moveTo>
                <a:lnTo>
                  <a:pt x="50965" y="20231"/>
                </a:lnTo>
                <a:lnTo>
                  <a:pt x="58242" y="24269"/>
                </a:lnTo>
                <a:lnTo>
                  <a:pt x="58242" y="42062"/>
                </a:lnTo>
                <a:lnTo>
                  <a:pt x="37414" y="42062"/>
                </a:lnTo>
                <a:lnTo>
                  <a:pt x="21500" y="44056"/>
                </a:lnTo>
                <a:lnTo>
                  <a:pt x="9758" y="49823"/>
                </a:lnTo>
                <a:lnTo>
                  <a:pt x="2490" y="59041"/>
                </a:lnTo>
                <a:lnTo>
                  <a:pt x="0" y="71386"/>
                </a:lnTo>
                <a:lnTo>
                  <a:pt x="2393" y="84368"/>
                </a:lnTo>
                <a:lnTo>
                  <a:pt x="9145" y="94391"/>
                </a:lnTo>
                <a:lnTo>
                  <a:pt x="19614" y="100849"/>
                </a:lnTo>
                <a:lnTo>
                  <a:pt x="33159" y="103136"/>
                </a:lnTo>
                <a:lnTo>
                  <a:pt x="42855" y="101955"/>
                </a:lnTo>
                <a:lnTo>
                  <a:pt x="50957" y="98840"/>
                </a:lnTo>
                <a:lnTo>
                  <a:pt x="57389" y="94435"/>
                </a:lnTo>
                <a:lnTo>
                  <a:pt x="62077" y="89382"/>
                </a:lnTo>
                <a:lnTo>
                  <a:pt x="83718" y="89382"/>
                </a:lnTo>
                <a:lnTo>
                  <a:pt x="83718" y="85140"/>
                </a:lnTo>
                <a:lnTo>
                  <a:pt x="30733" y="85140"/>
                </a:lnTo>
                <a:lnTo>
                  <a:pt x="25882" y="79679"/>
                </a:lnTo>
                <a:lnTo>
                  <a:pt x="25882" y="63093"/>
                </a:lnTo>
                <a:lnTo>
                  <a:pt x="30937" y="57848"/>
                </a:lnTo>
                <a:lnTo>
                  <a:pt x="83718" y="57848"/>
                </a:lnTo>
                <a:lnTo>
                  <a:pt x="83718" y="38226"/>
                </a:lnTo>
                <a:lnTo>
                  <a:pt x="81383" y="21586"/>
                </a:lnTo>
                <a:lnTo>
                  <a:pt x="80562" y="20231"/>
                </a:lnTo>
                <a:close/>
              </a:path>
              <a:path w="83819" h="103504">
                <a:moveTo>
                  <a:pt x="83718" y="89382"/>
                </a:moveTo>
                <a:lnTo>
                  <a:pt x="62077" y="89382"/>
                </a:lnTo>
                <a:lnTo>
                  <a:pt x="65722" y="101117"/>
                </a:lnTo>
                <a:lnTo>
                  <a:pt x="83718" y="101117"/>
                </a:lnTo>
                <a:lnTo>
                  <a:pt x="83718" y="89382"/>
                </a:lnTo>
                <a:close/>
              </a:path>
              <a:path w="83819" h="103504">
                <a:moveTo>
                  <a:pt x="83718" y="57848"/>
                </a:moveTo>
                <a:lnTo>
                  <a:pt x="58242" y="57848"/>
                </a:lnTo>
                <a:lnTo>
                  <a:pt x="58242" y="78460"/>
                </a:lnTo>
                <a:lnTo>
                  <a:pt x="53390" y="82308"/>
                </a:lnTo>
                <a:lnTo>
                  <a:pt x="46913" y="85140"/>
                </a:lnTo>
                <a:lnTo>
                  <a:pt x="83718" y="85140"/>
                </a:lnTo>
                <a:lnTo>
                  <a:pt x="83718" y="57848"/>
                </a:lnTo>
                <a:close/>
              </a:path>
              <a:path w="83819" h="103504">
                <a:moveTo>
                  <a:pt x="43472" y="0"/>
                </a:moveTo>
                <a:lnTo>
                  <a:pt x="32198" y="667"/>
                </a:lnTo>
                <a:lnTo>
                  <a:pt x="21834" y="2454"/>
                </a:lnTo>
                <a:lnTo>
                  <a:pt x="12532" y="5036"/>
                </a:lnTo>
                <a:lnTo>
                  <a:pt x="4444" y="8089"/>
                </a:lnTo>
                <a:lnTo>
                  <a:pt x="11112" y="26898"/>
                </a:lnTo>
                <a:lnTo>
                  <a:pt x="17522" y="24324"/>
                </a:lnTo>
                <a:lnTo>
                  <a:pt x="24615" y="22202"/>
                </a:lnTo>
                <a:lnTo>
                  <a:pt x="32390" y="20762"/>
                </a:lnTo>
                <a:lnTo>
                  <a:pt x="40843" y="20231"/>
                </a:lnTo>
                <a:lnTo>
                  <a:pt x="80562" y="20231"/>
                </a:lnTo>
                <a:lnTo>
                  <a:pt x="74139" y="9631"/>
                </a:lnTo>
                <a:lnTo>
                  <a:pt x="61622" y="2417"/>
                </a:lnTo>
                <a:lnTo>
                  <a:pt x="43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CuadroTexto 72"/>
          <p:cNvSpPr txBox="1"/>
          <p:nvPr/>
        </p:nvSpPr>
        <p:spPr>
          <a:xfrm>
            <a:off x="589051" y="2438400"/>
            <a:ext cx="14269949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Parvularia: aumento de </a:t>
            </a:r>
            <a:r>
              <a:rPr lang="es-ES" sz="3600" b="1" dirty="0">
                <a:solidFill>
                  <a:schemeClr val="bg1"/>
                </a:solidFill>
                <a:latin typeface="gobCL-Light" panose="02000603050000020004" pitchFamily="50" charset="0"/>
              </a:rPr>
              <a:t>80 mil nuevos cupos</a:t>
            </a: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 entre 2014 y 2018 en jardines infantiles y salas cunas para niños y niñas en todo el país.</a:t>
            </a:r>
            <a:endParaRPr lang="es-CL" sz="3600" b="1" dirty="0">
              <a:solidFill>
                <a:schemeClr val="bg1"/>
              </a:solidFill>
              <a:latin typeface="gobCL-Light" panose="02000603050000020004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s-CL" sz="3600" dirty="0">
                <a:solidFill>
                  <a:schemeClr val="bg1"/>
                </a:solidFill>
                <a:latin typeface="gobCL-Light" panose="02000603050000020004" pitchFamily="50" charset="0"/>
              </a:rPr>
              <a:t>Ley para avance gradual en </a:t>
            </a:r>
            <a:r>
              <a:rPr lang="es-CL" sz="3600" b="1" dirty="0">
                <a:solidFill>
                  <a:schemeClr val="bg1"/>
                </a:solidFill>
                <a:latin typeface="gobCL-Light" panose="02000603050000020004" pitchFamily="50" charset="0"/>
              </a:rPr>
              <a:t>gratuidad </a:t>
            </a:r>
            <a:r>
              <a:rPr lang="es-CL" sz="3600" b="1" dirty="0" smtClean="0">
                <a:solidFill>
                  <a:schemeClr val="bg1"/>
                </a:solidFill>
                <a:latin typeface="gobCL-Light" panose="02000603050000020004" pitchFamily="50" charset="0"/>
              </a:rPr>
              <a:t>escolar.</a:t>
            </a:r>
            <a:endParaRPr lang="es-CL" sz="3600" b="1" dirty="0">
              <a:solidFill>
                <a:schemeClr val="bg1"/>
              </a:solidFill>
              <a:latin typeface="gobCL-Light" panose="02000603050000020004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s-CL" sz="3600" b="1" dirty="0">
                <a:solidFill>
                  <a:schemeClr val="bg1"/>
                </a:solidFill>
                <a:latin typeface="gobCL-Light" panose="02000603050000020004" pitchFamily="50" charset="0"/>
              </a:rPr>
              <a:t>Nuevo sistema de admisión escolar</a:t>
            </a:r>
            <a:r>
              <a:rPr lang="es-CL" sz="3600" dirty="0">
                <a:solidFill>
                  <a:schemeClr val="bg1"/>
                </a:solidFill>
                <a:latin typeface="gobCL-Light" panose="02000603050000020004" pitchFamily="50" charset="0"/>
              </a:rPr>
              <a:t> para resguardar igualdad de oportunidades en el acceso.</a:t>
            </a:r>
            <a:endParaRPr lang="es-CL" sz="3600" b="1" dirty="0">
              <a:solidFill>
                <a:schemeClr val="bg1"/>
              </a:solidFill>
              <a:latin typeface="gobCL-Light" panose="02000603050000020004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s-ES" sz="3600" b="1" dirty="0">
                <a:solidFill>
                  <a:schemeClr val="bg1"/>
                </a:solidFill>
                <a:latin typeface="gobCL-Light" panose="02000603050000020004" pitchFamily="50" charset="0"/>
              </a:rPr>
              <a:t>Gratuidad en la educación superior </a:t>
            </a: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para el 50% de la población de más bajos ingresos y propuesta de avanzar gradualmente para cubrir más </a:t>
            </a:r>
            <a:r>
              <a:rPr lang="es-ES" sz="3600" dirty="0" err="1">
                <a:solidFill>
                  <a:schemeClr val="bg1"/>
                </a:solidFill>
                <a:latin typeface="gobCL-Light" panose="02000603050000020004" pitchFamily="50" charset="0"/>
              </a:rPr>
              <a:t>deciles</a:t>
            </a: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. Tanto para universidades como para formación técnico profesional.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Programa de Acceso y Acompañamiento Efectivo a Educación Superior para estudiantes en dos últimos años del sistema escolar.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Creación de </a:t>
            </a:r>
            <a:r>
              <a:rPr lang="es-ES" sz="3600" b="1" dirty="0">
                <a:solidFill>
                  <a:schemeClr val="bg1"/>
                </a:solidFill>
                <a:latin typeface="gobCL-Light" panose="02000603050000020004" pitchFamily="50" charset="0"/>
              </a:rPr>
              <a:t>2 Universidades Estatales </a:t>
            </a: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regionales  y de </a:t>
            </a:r>
            <a:r>
              <a:rPr lang="es-ES" sz="3600" b="1" dirty="0">
                <a:solidFill>
                  <a:schemeClr val="bg1"/>
                </a:solidFill>
                <a:latin typeface="gobCL-Light" panose="02000603050000020004" pitchFamily="50" charset="0"/>
              </a:rPr>
              <a:t>15 Centros de Formación Técnica Estatal</a:t>
            </a: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, uno por cada región.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bg1"/>
                </a:solidFill>
                <a:latin typeface="gobCL-Light" panose="02000603050000020004" pitchFamily="50" charset="0"/>
              </a:rPr>
              <a:t>Beneficios estudiantiles y programas ministeriales.</a:t>
            </a:r>
            <a:endParaRPr lang="es-CL" sz="3600" dirty="0">
              <a:solidFill>
                <a:schemeClr val="bg1"/>
              </a:solidFill>
              <a:latin typeface="gobCL-Light" panose="02000603050000020004" pitchFamily="50" charset="0"/>
            </a:endParaRP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1528</Words>
  <Application>Microsoft Office PowerPoint</Application>
  <PresentationFormat>Personalizado</PresentationFormat>
  <Paragraphs>175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gobCL</vt:lpstr>
      <vt:lpstr>gobCL-Heavy</vt:lpstr>
      <vt:lpstr>gobCL-Light</vt:lpstr>
      <vt:lpstr>Office Theme</vt:lpstr>
      <vt:lpstr>Seminario: Objetivos de Desarrollo  Sostenible y fiscalización</vt:lpstr>
      <vt:lpstr>Presentación de PowerPoint</vt:lpstr>
      <vt:lpstr>Objetivos de Desarrollo Sostenible  y Reforma Educacional</vt:lpstr>
      <vt:lpstr>Chile</vt:lpstr>
      <vt:lpstr>Presentación de PowerPoint</vt:lpstr>
      <vt:lpstr>Resultados educacionales</vt:lpstr>
      <vt:lpstr>Objetivos de Desarrollo  Sostenible y Reforma Educacional</vt:lpstr>
      <vt:lpstr>Presentación de PowerPoint</vt:lpstr>
      <vt:lpstr>Acceso, permanencia e inclusión</vt:lpstr>
      <vt:lpstr>Presentación de PowerPoint</vt:lpstr>
      <vt:lpstr>Calidad y pertinencia</vt:lpstr>
      <vt:lpstr>Presentación de PowerPoint</vt:lpstr>
      <vt:lpstr>Profesionalización y modernización</vt:lpstr>
      <vt:lpstr>Profesionalización y modernización</vt:lpstr>
      <vt:lpstr>Profesionalización y modernización</vt:lpstr>
      <vt:lpstr>Presentación de PowerPoint</vt:lpstr>
      <vt:lpstr>Desafíos</vt:lpstr>
      <vt:lpstr>Desafíos</vt:lpstr>
      <vt:lpstr>Desafíos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Seminario: Objetivos de Desarrollo  Sostenible y fiscalización</dc:title>
  <dc:creator>Sergio David Molina Monasterios</dc:creator>
  <cp:lastModifiedBy>Sergio David Molina Monasterios</cp:lastModifiedBy>
  <cp:revision>8</cp:revision>
  <dcterms:created xsi:type="dcterms:W3CDTF">2016-12-14T14:45:32Z</dcterms:created>
  <dcterms:modified xsi:type="dcterms:W3CDTF">2016-12-14T18:36:50Z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2016-12-14T00:00:00Z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2016-12-14T00:00:00Z</vt:filetime>
  </property>
</Properties>
</file>