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9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0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1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2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3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4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5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7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8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9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20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1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  <p:sldMasterId id="2147483690" r:id="rId4"/>
    <p:sldMasterId id="2147483697" r:id="rId5"/>
    <p:sldMasterId id="2147483710" r:id="rId6"/>
    <p:sldMasterId id="2147483722" r:id="rId7"/>
    <p:sldMasterId id="2147483746" r:id="rId8"/>
    <p:sldMasterId id="2147483758" r:id="rId9"/>
    <p:sldMasterId id="2147483764" r:id="rId10"/>
    <p:sldMasterId id="2147483776" r:id="rId11"/>
    <p:sldMasterId id="2147483783" r:id="rId12"/>
    <p:sldMasterId id="2147483796" r:id="rId13"/>
    <p:sldMasterId id="2147483808" r:id="rId14"/>
    <p:sldMasterId id="2147483820" r:id="rId15"/>
    <p:sldMasterId id="2147483832" r:id="rId16"/>
    <p:sldMasterId id="2147483844" r:id="rId17"/>
    <p:sldMasterId id="2147483850" r:id="rId18"/>
    <p:sldMasterId id="2147483862" r:id="rId19"/>
    <p:sldMasterId id="2147483869" r:id="rId20"/>
    <p:sldMasterId id="2147483882" r:id="rId21"/>
    <p:sldMasterId id="2147483894" r:id="rId22"/>
  </p:sldMasterIdLst>
  <p:notesMasterIdLst>
    <p:notesMasterId r:id="rId41"/>
  </p:notesMasterIdLst>
  <p:sldIdLst>
    <p:sldId id="257" r:id="rId23"/>
    <p:sldId id="277" r:id="rId24"/>
    <p:sldId id="278" r:id="rId25"/>
    <p:sldId id="279" r:id="rId26"/>
    <p:sldId id="258" r:id="rId27"/>
    <p:sldId id="259" r:id="rId28"/>
    <p:sldId id="260" r:id="rId29"/>
    <p:sldId id="271" r:id="rId30"/>
    <p:sldId id="264" r:id="rId31"/>
    <p:sldId id="265" r:id="rId32"/>
    <p:sldId id="266" r:id="rId33"/>
    <p:sldId id="267" r:id="rId34"/>
    <p:sldId id="269" r:id="rId35"/>
    <p:sldId id="276" r:id="rId36"/>
    <p:sldId id="268" r:id="rId37"/>
    <p:sldId id="272" r:id="rId38"/>
    <p:sldId id="273" r:id="rId39"/>
    <p:sldId id="270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9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2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slide" Target="slides/slide18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9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/>
              <a:t>Distribución del Presupuesto Sectorial $11.156.738.517.000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Hoja1!$C$7:$C$13</c:f>
              <c:strCache>
                <c:ptCount val="7"/>
                <c:pt idx="0">
                  <c:v>FONASA</c:v>
                </c:pt>
                <c:pt idx="1">
                  <c:v>SS</c:v>
                </c:pt>
                <c:pt idx="2">
                  <c:v>SRA</c:v>
                </c:pt>
                <c:pt idx="3">
                  <c:v>SSP</c:v>
                </c:pt>
                <c:pt idx="4">
                  <c:v>ISP</c:v>
                </c:pt>
                <c:pt idx="5">
                  <c:v>SIS</c:v>
                </c:pt>
                <c:pt idx="6">
                  <c:v>CENABAST</c:v>
                </c:pt>
              </c:strCache>
            </c:strRef>
          </c:cat>
          <c:val>
            <c:numRef>
              <c:f>Hoja1!$D$7:$D$13</c:f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Hoja1!$C$7:$C$13</c:f>
              <c:strCache>
                <c:ptCount val="7"/>
                <c:pt idx="0">
                  <c:v>FONASA</c:v>
                </c:pt>
                <c:pt idx="1">
                  <c:v>SS</c:v>
                </c:pt>
                <c:pt idx="2">
                  <c:v>SRA</c:v>
                </c:pt>
                <c:pt idx="3">
                  <c:v>SSP</c:v>
                </c:pt>
                <c:pt idx="4">
                  <c:v>ISP</c:v>
                </c:pt>
                <c:pt idx="5">
                  <c:v>SIS</c:v>
                </c:pt>
                <c:pt idx="6">
                  <c:v>CENABAST</c:v>
                </c:pt>
              </c:strCache>
            </c:strRef>
          </c:cat>
          <c:val>
            <c:numRef>
              <c:f>Hoja1!$E$7:$E$13</c:f>
              <c:numCache>
                <c:formatCode>_-* #,##0_-;\-* #,##0_-;_-* "-"??_-;_-@_-</c:formatCode>
                <c:ptCount val="7"/>
                <c:pt idx="0">
                  <c:v>5574478774000</c:v>
                </c:pt>
                <c:pt idx="1">
                  <c:v>4516123947000</c:v>
                </c:pt>
                <c:pt idx="2">
                  <c:v>606330775000</c:v>
                </c:pt>
                <c:pt idx="3">
                  <c:v>408414652000</c:v>
                </c:pt>
                <c:pt idx="4">
                  <c:v>27666050000</c:v>
                </c:pt>
                <c:pt idx="5">
                  <c:v>12815461000</c:v>
                </c:pt>
                <c:pt idx="6">
                  <c:v>10908858000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Hoja1!$C$7</c:f>
              <c:strCache>
                <c:ptCount val="1"/>
                <c:pt idx="0">
                  <c:v>FONASA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val>
            <c:numRef>
              <c:f>Hoja1!$D$7:$E$7</c:f>
              <c:numCache>
                <c:formatCode>_-* #,##0_-;\-* #,##0_-;_-* "-"??_-;_-@_-</c:formatCode>
                <c:ptCount val="1"/>
                <c:pt idx="0">
                  <c:v>5574478774000</c:v>
                </c:pt>
              </c:numCache>
            </c:numRef>
          </c:val>
        </c:ser>
        <c:ser>
          <c:idx val="1"/>
          <c:order val="1"/>
          <c:tx>
            <c:strRef>
              <c:f>Hoja1!$C$8</c:f>
              <c:strCache>
                <c:ptCount val="1"/>
                <c:pt idx="0">
                  <c:v>SS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val>
            <c:numRef>
              <c:f>Hoja1!$D$8:$E$8</c:f>
              <c:numCache>
                <c:formatCode>_-* #,##0_-;\-* #,##0_-;_-* "-"??_-;_-@_-</c:formatCode>
                <c:ptCount val="1"/>
                <c:pt idx="0">
                  <c:v>4516123947000</c:v>
                </c:pt>
              </c:numCache>
            </c:numRef>
          </c:val>
        </c:ser>
        <c:ser>
          <c:idx val="2"/>
          <c:order val="2"/>
          <c:tx>
            <c:strRef>
              <c:f>Hoja1!$C$9</c:f>
              <c:strCache>
                <c:ptCount val="1"/>
                <c:pt idx="0">
                  <c:v>SRA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val>
            <c:numRef>
              <c:f>Hoja1!$D$9:$E$9</c:f>
              <c:numCache>
                <c:formatCode>_-* #,##0_-;\-* #,##0_-;_-* "-"??_-;_-@_-</c:formatCode>
                <c:ptCount val="1"/>
                <c:pt idx="0">
                  <c:v>606330775000</c:v>
                </c:pt>
              </c:numCache>
            </c:numRef>
          </c:val>
        </c:ser>
        <c:ser>
          <c:idx val="3"/>
          <c:order val="3"/>
          <c:tx>
            <c:strRef>
              <c:f>Hoja1!$C$10</c:f>
              <c:strCache>
                <c:ptCount val="1"/>
                <c:pt idx="0">
                  <c:v>SSP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val>
            <c:numRef>
              <c:f>Hoja1!$D$10:$E$10</c:f>
              <c:numCache>
                <c:formatCode>_-* #,##0_-;\-* #,##0_-;_-* "-"??_-;_-@_-</c:formatCode>
                <c:ptCount val="1"/>
                <c:pt idx="0">
                  <c:v>408414652000</c:v>
                </c:pt>
              </c:numCache>
            </c:numRef>
          </c:val>
        </c:ser>
        <c:ser>
          <c:idx val="4"/>
          <c:order val="4"/>
          <c:tx>
            <c:strRef>
              <c:f>Hoja1!$C$11</c:f>
              <c:strCache>
                <c:ptCount val="1"/>
                <c:pt idx="0">
                  <c:v>ISP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val>
            <c:numRef>
              <c:f>Hoja1!$D$11:$E$11</c:f>
              <c:numCache>
                <c:formatCode>_-* #,##0_-;\-* #,##0_-;_-* "-"??_-;_-@_-</c:formatCode>
                <c:ptCount val="1"/>
                <c:pt idx="0">
                  <c:v>27666050000</c:v>
                </c:pt>
              </c:numCache>
            </c:numRef>
          </c:val>
        </c:ser>
        <c:ser>
          <c:idx val="5"/>
          <c:order val="5"/>
          <c:tx>
            <c:strRef>
              <c:f>Hoja1!$C$12</c:f>
              <c:strCache>
                <c:ptCount val="1"/>
                <c:pt idx="0">
                  <c:v>SIS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val>
            <c:numRef>
              <c:f>Hoja1!$D$12:$E$12</c:f>
              <c:numCache>
                <c:formatCode>_-* #,##0_-;\-* #,##0_-;_-* "-"??_-;_-@_-</c:formatCode>
                <c:ptCount val="1"/>
                <c:pt idx="0">
                  <c:v>12815461000</c:v>
                </c:pt>
              </c:numCache>
            </c:numRef>
          </c:val>
        </c:ser>
        <c:ser>
          <c:idx val="6"/>
          <c:order val="6"/>
          <c:tx>
            <c:strRef>
              <c:f>Hoja1!$C$13</c:f>
              <c:strCache>
                <c:ptCount val="1"/>
                <c:pt idx="0">
                  <c:v>CENABAST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val>
            <c:numRef>
              <c:f>Hoja1!$D$13:$E$13</c:f>
              <c:numCache>
                <c:formatCode>_-* #,##0_-;\-* #,##0_-;_-* "-"??_-;_-@_-</c:formatCode>
                <c:ptCount val="1"/>
                <c:pt idx="0">
                  <c:v>10908858000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0107520"/>
        <c:axId val="70120576"/>
        <c:axId val="152848128"/>
      </c:bar3DChart>
      <c:catAx>
        <c:axId val="701075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0120576"/>
        <c:crosses val="autoZero"/>
        <c:auto val="1"/>
        <c:lblAlgn val="ctr"/>
        <c:lblOffset val="100"/>
        <c:noMultiLvlLbl val="0"/>
      </c:catAx>
      <c:valAx>
        <c:axId val="70120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107520"/>
        <c:crosses val="autoZero"/>
        <c:crossBetween val="between"/>
      </c:valAx>
      <c:serAx>
        <c:axId val="15284812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120576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0BC945-A4F2-4FC1-938E-41F9886B696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L"/>
        </a:p>
      </dgm:t>
    </dgm:pt>
    <dgm:pt modelId="{AB13D2A4-514A-4A5A-8FCE-68BBA7CF4F00}">
      <dgm:prSet phldrT="[Texto]"/>
      <dgm:spPr/>
      <dgm:t>
        <a:bodyPr/>
        <a:lstStyle/>
        <a:p>
          <a:r>
            <a:rPr lang="es-CL" b="1" dirty="0" smtClean="0"/>
            <a:t>Salud derecho humano</a:t>
          </a:r>
          <a:endParaRPr lang="es-CL" b="1" dirty="0"/>
        </a:p>
      </dgm:t>
    </dgm:pt>
    <dgm:pt modelId="{9F4A7C0E-A0C6-429A-AAF8-B75A9AC35116}" type="parTrans" cxnId="{1A4CDBBA-798D-4B50-AAD6-786163595009}">
      <dgm:prSet/>
      <dgm:spPr/>
      <dgm:t>
        <a:bodyPr/>
        <a:lstStyle/>
        <a:p>
          <a:endParaRPr lang="es-CL" b="1"/>
        </a:p>
      </dgm:t>
    </dgm:pt>
    <dgm:pt modelId="{53A03534-62DD-4368-A159-4E18B399F116}" type="sibTrans" cxnId="{1A4CDBBA-798D-4B50-AAD6-786163595009}">
      <dgm:prSet/>
      <dgm:spPr/>
      <dgm:t>
        <a:bodyPr/>
        <a:lstStyle/>
        <a:p>
          <a:endParaRPr lang="es-CL" b="1"/>
        </a:p>
      </dgm:t>
    </dgm:pt>
    <dgm:pt modelId="{AA99A6F2-AA08-4532-A22A-5BF29A4F5CB8}">
      <dgm:prSet phldrT="[Texto]"/>
      <dgm:spPr/>
      <dgm:t>
        <a:bodyPr/>
        <a:lstStyle/>
        <a:p>
          <a:r>
            <a:rPr lang="es-CL" b="1" dirty="0" smtClean="0"/>
            <a:t>Recursos siempre escasos para necesidades en salud</a:t>
          </a:r>
          <a:endParaRPr lang="es-CL" b="1" dirty="0"/>
        </a:p>
      </dgm:t>
    </dgm:pt>
    <dgm:pt modelId="{7EA2DF68-5F12-4E46-841C-1E886BB4C934}" type="parTrans" cxnId="{ED7A29B3-F105-4B45-B44A-7D1C18F91701}">
      <dgm:prSet/>
      <dgm:spPr/>
      <dgm:t>
        <a:bodyPr/>
        <a:lstStyle/>
        <a:p>
          <a:endParaRPr lang="es-CL" b="1"/>
        </a:p>
      </dgm:t>
    </dgm:pt>
    <dgm:pt modelId="{5393BC4B-5B44-4BFE-8196-171FFD633F7D}" type="sibTrans" cxnId="{ED7A29B3-F105-4B45-B44A-7D1C18F91701}">
      <dgm:prSet/>
      <dgm:spPr/>
      <dgm:t>
        <a:bodyPr/>
        <a:lstStyle/>
        <a:p>
          <a:endParaRPr lang="es-CL" b="1"/>
        </a:p>
      </dgm:t>
    </dgm:pt>
    <dgm:pt modelId="{C8EE69CD-9918-4833-B431-B962EC0F194D}">
      <dgm:prSet phldrT="[Texto]"/>
      <dgm:spPr/>
      <dgm:t>
        <a:bodyPr/>
        <a:lstStyle/>
        <a:p>
          <a:r>
            <a:rPr lang="es-CL" b="1" dirty="0" smtClean="0"/>
            <a:t>Necesidad de trabajo intersectorial</a:t>
          </a:r>
          <a:endParaRPr lang="es-CL" b="1" dirty="0"/>
        </a:p>
      </dgm:t>
    </dgm:pt>
    <dgm:pt modelId="{62C92525-5452-48BF-9D78-ECF473F2CEDA}" type="parTrans" cxnId="{D55ACCC5-54FB-4341-AD2F-2B879758A3BD}">
      <dgm:prSet/>
      <dgm:spPr/>
      <dgm:t>
        <a:bodyPr/>
        <a:lstStyle/>
        <a:p>
          <a:endParaRPr lang="es-CL" b="1"/>
        </a:p>
      </dgm:t>
    </dgm:pt>
    <dgm:pt modelId="{71485402-369D-4B7F-A68E-9A92335A5A4F}" type="sibTrans" cxnId="{D55ACCC5-54FB-4341-AD2F-2B879758A3BD}">
      <dgm:prSet/>
      <dgm:spPr/>
      <dgm:t>
        <a:bodyPr/>
        <a:lstStyle/>
        <a:p>
          <a:endParaRPr lang="es-CL" b="1"/>
        </a:p>
      </dgm:t>
    </dgm:pt>
    <dgm:pt modelId="{F3E7023C-FFAA-4258-AEE4-20E67082D757}">
      <dgm:prSet phldrT="[Texto]"/>
      <dgm:spPr/>
      <dgm:t>
        <a:bodyPr/>
        <a:lstStyle/>
        <a:p>
          <a:r>
            <a:rPr lang="es-CL" b="1" dirty="0" smtClean="0"/>
            <a:t>Magnitud de redes y organismos necesarios para el cumplimiento de objetivos</a:t>
          </a:r>
          <a:endParaRPr lang="es-CL" b="1" dirty="0"/>
        </a:p>
      </dgm:t>
    </dgm:pt>
    <dgm:pt modelId="{D629A77E-64CD-43A9-8DB3-DB3BE3362DA8}" type="parTrans" cxnId="{2548FF8A-4FA7-4C0E-B34A-70690D94DCEC}">
      <dgm:prSet/>
      <dgm:spPr/>
      <dgm:t>
        <a:bodyPr/>
        <a:lstStyle/>
        <a:p>
          <a:endParaRPr lang="es-CL" b="1"/>
        </a:p>
      </dgm:t>
    </dgm:pt>
    <dgm:pt modelId="{6B812BDE-AA38-4417-8461-801D0E0919D3}" type="sibTrans" cxnId="{2548FF8A-4FA7-4C0E-B34A-70690D94DCEC}">
      <dgm:prSet/>
      <dgm:spPr/>
      <dgm:t>
        <a:bodyPr/>
        <a:lstStyle/>
        <a:p>
          <a:endParaRPr lang="es-CL" b="1"/>
        </a:p>
      </dgm:t>
    </dgm:pt>
    <dgm:pt modelId="{FBAA0BC7-FD8E-4A52-955A-0A86064B920E}">
      <dgm:prSet phldrT="[Texto]"/>
      <dgm:spPr/>
      <dgm:t>
        <a:bodyPr/>
        <a:lstStyle/>
        <a:p>
          <a:r>
            <a:rPr lang="es-CL" b="1" dirty="0" smtClean="0"/>
            <a:t>Avance tecnológico y posibilidad de reacción del sistema</a:t>
          </a:r>
          <a:endParaRPr lang="es-CL" b="1" dirty="0"/>
        </a:p>
      </dgm:t>
    </dgm:pt>
    <dgm:pt modelId="{42A87DD7-AA78-48F8-B1E2-1A281F97995F}" type="parTrans" cxnId="{1D2D3D43-A54C-4543-9CB6-C545E4B47EC7}">
      <dgm:prSet/>
      <dgm:spPr/>
      <dgm:t>
        <a:bodyPr/>
        <a:lstStyle/>
        <a:p>
          <a:endParaRPr lang="es-CL" b="1"/>
        </a:p>
      </dgm:t>
    </dgm:pt>
    <dgm:pt modelId="{99322D95-4483-4D5E-BBF7-381336514090}" type="sibTrans" cxnId="{1D2D3D43-A54C-4543-9CB6-C545E4B47EC7}">
      <dgm:prSet/>
      <dgm:spPr/>
      <dgm:t>
        <a:bodyPr/>
        <a:lstStyle/>
        <a:p>
          <a:endParaRPr lang="es-CL" b="1"/>
        </a:p>
      </dgm:t>
    </dgm:pt>
    <dgm:pt modelId="{F879A212-4D5D-452F-BF3E-6F9ABEB43FB6}" type="pres">
      <dgm:prSet presAssocID="{A00BC945-A4F2-4FC1-938E-41F9886B696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056296B8-938D-4284-8060-9330B6EE3C80}" type="pres">
      <dgm:prSet presAssocID="{A00BC945-A4F2-4FC1-938E-41F9886B696A}" presName="Name1" presStyleCnt="0"/>
      <dgm:spPr/>
      <dgm:t>
        <a:bodyPr/>
        <a:lstStyle/>
        <a:p>
          <a:endParaRPr lang="en-GB"/>
        </a:p>
      </dgm:t>
    </dgm:pt>
    <dgm:pt modelId="{34D9E428-3D06-4685-90D7-BF8366ADF9E0}" type="pres">
      <dgm:prSet presAssocID="{A00BC945-A4F2-4FC1-938E-41F9886B696A}" presName="cycle" presStyleCnt="0"/>
      <dgm:spPr/>
      <dgm:t>
        <a:bodyPr/>
        <a:lstStyle/>
        <a:p>
          <a:endParaRPr lang="en-GB"/>
        </a:p>
      </dgm:t>
    </dgm:pt>
    <dgm:pt modelId="{717C873B-4D91-41EB-9AC2-0BD346ABFCB2}" type="pres">
      <dgm:prSet presAssocID="{A00BC945-A4F2-4FC1-938E-41F9886B696A}" presName="srcNode" presStyleLbl="node1" presStyleIdx="0" presStyleCnt="5"/>
      <dgm:spPr/>
      <dgm:t>
        <a:bodyPr/>
        <a:lstStyle/>
        <a:p>
          <a:endParaRPr lang="en-GB"/>
        </a:p>
      </dgm:t>
    </dgm:pt>
    <dgm:pt modelId="{0A579CF8-ADBC-473C-A33E-7D8C12FD02FA}" type="pres">
      <dgm:prSet presAssocID="{A00BC945-A4F2-4FC1-938E-41F9886B696A}" presName="conn" presStyleLbl="parChTrans1D2" presStyleIdx="0" presStyleCnt="1"/>
      <dgm:spPr/>
      <dgm:t>
        <a:bodyPr/>
        <a:lstStyle/>
        <a:p>
          <a:endParaRPr lang="en-GB"/>
        </a:p>
      </dgm:t>
    </dgm:pt>
    <dgm:pt modelId="{7C51A89C-9F95-49C0-9DBD-C97CDA3C9305}" type="pres">
      <dgm:prSet presAssocID="{A00BC945-A4F2-4FC1-938E-41F9886B696A}" presName="extraNode" presStyleLbl="node1" presStyleIdx="0" presStyleCnt="5"/>
      <dgm:spPr/>
      <dgm:t>
        <a:bodyPr/>
        <a:lstStyle/>
        <a:p>
          <a:endParaRPr lang="en-GB"/>
        </a:p>
      </dgm:t>
    </dgm:pt>
    <dgm:pt modelId="{7032EFF7-B0BA-4524-A256-94E9D2CC57DE}" type="pres">
      <dgm:prSet presAssocID="{A00BC945-A4F2-4FC1-938E-41F9886B696A}" presName="dstNode" presStyleLbl="node1" presStyleIdx="0" presStyleCnt="5"/>
      <dgm:spPr/>
      <dgm:t>
        <a:bodyPr/>
        <a:lstStyle/>
        <a:p>
          <a:endParaRPr lang="en-GB"/>
        </a:p>
      </dgm:t>
    </dgm:pt>
    <dgm:pt modelId="{14688DED-7A84-4533-86E6-5AAC771483BC}" type="pres">
      <dgm:prSet presAssocID="{AB13D2A4-514A-4A5A-8FCE-68BBA7CF4F00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B686F1A-1110-49BE-862B-F58250BA573A}" type="pres">
      <dgm:prSet presAssocID="{AB13D2A4-514A-4A5A-8FCE-68BBA7CF4F00}" presName="accent_1" presStyleCnt="0"/>
      <dgm:spPr/>
      <dgm:t>
        <a:bodyPr/>
        <a:lstStyle/>
        <a:p>
          <a:endParaRPr lang="en-GB"/>
        </a:p>
      </dgm:t>
    </dgm:pt>
    <dgm:pt modelId="{D1AE93C2-EF2A-40FC-9E40-E52329BC8857}" type="pres">
      <dgm:prSet presAssocID="{AB13D2A4-514A-4A5A-8FCE-68BBA7CF4F00}" presName="accentRepeatNode" presStyleLbl="solidFgAcc1" presStyleIdx="0" presStyleCnt="5"/>
      <dgm:spPr/>
      <dgm:t>
        <a:bodyPr/>
        <a:lstStyle/>
        <a:p>
          <a:endParaRPr lang="en-GB"/>
        </a:p>
      </dgm:t>
    </dgm:pt>
    <dgm:pt modelId="{F4889551-49F2-4DC3-AC5D-6C15218F2851}" type="pres">
      <dgm:prSet presAssocID="{AA99A6F2-AA08-4532-A22A-5BF29A4F5CB8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3E684A-B8D8-4232-8770-2A9D4C5A8374}" type="pres">
      <dgm:prSet presAssocID="{AA99A6F2-AA08-4532-A22A-5BF29A4F5CB8}" presName="accent_2" presStyleCnt="0"/>
      <dgm:spPr/>
      <dgm:t>
        <a:bodyPr/>
        <a:lstStyle/>
        <a:p>
          <a:endParaRPr lang="en-GB"/>
        </a:p>
      </dgm:t>
    </dgm:pt>
    <dgm:pt modelId="{CA4A4371-269D-42DC-A852-08B909FD8B8B}" type="pres">
      <dgm:prSet presAssocID="{AA99A6F2-AA08-4532-A22A-5BF29A4F5CB8}" presName="accentRepeatNode" presStyleLbl="solidFgAcc1" presStyleIdx="1" presStyleCnt="5"/>
      <dgm:spPr/>
      <dgm:t>
        <a:bodyPr/>
        <a:lstStyle/>
        <a:p>
          <a:endParaRPr lang="en-GB"/>
        </a:p>
      </dgm:t>
    </dgm:pt>
    <dgm:pt modelId="{7A86A44C-E605-4F8E-AE75-3B027B959562}" type="pres">
      <dgm:prSet presAssocID="{C8EE69CD-9918-4833-B431-B962EC0F194D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8110403-65EC-49F5-B9E5-E7EDF2A69EEF}" type="pres">
      <dgm:prSet presAssocID="{C8EE69CD-9918-4833-B431-B962EC0F194D}" presName="accent_3" presStyleCnt="0"/>
      <dgm:spPr/>
      <dgm:t>
        <a:bodyPr/>
        <a:lstStyle/>
        <a:p>
          <a:endParaRPr lang="en-GB"/>
        </a:p>
      </dgm:t>
    </dgm:pt>
    <dgm:pt modelId="{F3DCCB8E-6992-4550-9983-081403F1C37D}" type="pres">
      <dgm:prSet presAssocID="{C8EE69CD-9918-4833-B431-B962EC0F194D}" presName="accentRepeatNode" presStyleLbl="solidFgAcc1" presStyleIdx="2" presStyleCnt="5"/>
      <dgm:spPr/>
      <dgm:t>
        <a:bodyPr/>
        <a:lstStyle/>
        <a:p>
          <a:endParaRPr lang="en-GB"/>
        </a:p>
      </dgm:t>
    </dgm:pt>
    <dgm:pt modelId="{55565268-A6D2-4A26-8B7A-A3268199896B}" type="pres">
      <dgm:prSet presAssocID="{F3E7023C-FFAA-4258-AEE4-20E67082D757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9148E48-95E8-4BB9-B48F-A4A5D030AAC9}" type="pres">
      <dgm:prSet presAssocID="{F3E7023C-FFAA-4258-AEE4-20E67082D757}" presName="accent_4" presStyleCnt="0"/>
      <dgm:spPr/>
      <dgm:t>
        <a:bodyPr/>
        <a:lstStyle/>
        <a:p>
          <a:endParaRPr lang="en-GB"/>
        </a:p>
      </dgm:t>
    </dgm:pt>
    <dgm:pt modelId="{BF32C203-07A6-4487-AA0B-8B61740BA790}" type="pres">
      <dgm:prSet presAssocID="{F3E7023C-FFAA-4258-AEE4-20E67082D757}" presName="accentRepeatNode" presStyleLbl="solidFgAcc1" presStyleIdx="3" presStyleCnt="5"/>
      <dgm:spPr/>
      <dgm:t>
        <a:bodyPr/>
        <a:lstStyle/>
        <a:p>
          <a:endParaRPr lang="en-GB"/>
        </a:p>
      </dgm:t>
    </dgm:pt>
    <dgm:pt modelId="{0ABFAB37-DDFC-4250-89CE-C2745B983DA8}" type="pres">
      <dgm:prSet presAssocID="{FBAA0BC7-FD8E-4A52-955A-0A86064B920E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9B9BEC5-A3A5-43EF-BE6B-8D3937550BB1}" type="pres">
      <dgm:prSet presAssocID="{FBAA0BC7-FD8E-4A52-955A-0A86064B920E}" presName="accent_5" presStyleCnt="0"/>
      <dgm:spPr/>
      <dgm:t>
        <a:bodyPr/>
        <a:lstStyle/>
        <a:p>
          <a:endParaRPr lang="en-GB"/>
        </a:p>
      </dgm:t>
    </dgm:pt>
    <dgm:pt modelId="{62F2CB8A-A700-45D3-AD45-34F364E0280C}" type="pres">
      <dgm:prSet presAssocID="{FBAA0BC7-FD8E-4A52-955A-0A86064B920E}" presName="accentRepeatNode" presStyleLbl="solidFgAcc1" presStyleIdx="4" presStyleCnt="5"/>
      <dgm:spPr/>
      <dgm:t>
        <a:bodyPr/>
        <a:lstStyle/>
        <a:p>
          <a:endParaRPr lang="en-GB"/>
        </a:p>
      </dgm:t>
    </dgm:pt>
  </dgm:ptLst>
  <dgm:cxnLst>
    <dgm:cxn modelId="{ED7A29B3-F105-4B45-B44A-7D1C18F91701}" srcId="{A00BC945-A4F2-4FC1-938E-41F9886B696A}" destId="{AA99A6F2-AA08-4532-A22A-5BF29A4F5CB8}" srcOrd="1" destOrd="0" parTransId="{7EA2DF68-5F12-4E46-841C-1E886BB4C934}" sibTransId="{5393BC4B-5B44-4BFE-8196-171FFD633F7D}"/>
    <dgm:cxn modelId="{B5EF5CD4-81FA-4D25-8683-973BA7500666}" type="presOf" srcId="{A00BC945-A4F2-4FC1-938E-41F9886B696A}" destId="{F879A212-4D5D-452F-BF3E-6F9ABEB43FB6}" srcOrd="0" destOrd="0" presId="urn:microsoft.com/office/officeart/2008/layout/VerticalCurvedList"/>
    <dgm:cxn modelId="{4D1AD870-13B5-4F45-AB5C-701E8AF93359}" type="presOf" srcId="{F3E7023C-FFAA-4258-AEE4-20E67082D757}" destId="{55565268-A6D2-4A26-8B7A-A3268199896B}" srcOrd="0" destOrd="0" presId="urn:microsoft.com/office/officeart/2008/layout/VerticalCurvedList"/>
    <dgm:cxn modelId="{FD30C329-5CC9-4710-9760-AA4855596F56}" type="presOf" srcId="{AB13D2A4-514A-4A5A-8FCE-68BBA7CF4F00}" destId="{14688DED-7A84-4533-86E6-5AAC771483BC}" srcOrd="0" destOrd="0" presId="urn:microsoft.com/office/officeart/2008/layout/VerticalCurvedList"/>
    <dgm:cxn modelId="{8A9DD2A8-7B70-4372-A59A-AEDE7DC7ACD5}" type="presOf" srcId="{FBAA0BC7-FD8E-4A52-955A-0A86064B920E}" destId="{0ABFAB37-DDFC-4250-89CE-C2745B983DA8}" srcOrd="0" destOrd="0" presId="urn:microsoft.com/office/officeart/2008/layout/VerticalCurvedList"/>
    <dgm:cxn modelId="{2548FF8A-4FA7-4C0E-B34A-70690D94DCEC}" srcId="{A00BC945-A4F2-4FC1-938E-41F9886B696A}" destId="{F3E7023C-FFAA-4258-AEE4-20E67082D757}" srcOrd="3" destOrd="0" parTransId="{D629A77E-64CD-43A9-8DB3-DB3BE3362DA8}" sibTransId="{6B812BDE-AA38-4417-8461-801D0E0919D3}"/>
    <dgm:cxn modelId="{73221777-E2E0-42CF-97B9-8E78DFAA10AD}" type="presOf" srcId="{AA99A6F2-AA08-4532-A22A-5BF29A4F5CB8}" destId="{F4889551-49F2-4DC3-AC5D-6C15218F2851}" srcOrd="0" destOrd="0" presId="urn:microsoft.com/office/officeart/2008/layout/VerticalCurvedList"/>
    <dgm:cxn modelId="{EC1C7848-56DD-43B4-B627-43D31B0A5CA7}" type="presOf" srcId="{53A03534-62DD-4368-A159-4E18B399F116}" destId="{0A579CF8-ADBC-473C-A33E-7D8C12FD02FA}" srcOrd="0" destOrd="0" presId="urn:microsoft.com/office/officeart/2008/layout/VerticalCurvedList"/>
    <dgm:cxn modelId="{C0357F78-B6CE-4332-AD79-0A66F7D4713D}" type="presOf" srcId="{C8EE69CD-9918-4833-B431-B962EC0F194D}" destId="{7A86A44C-E605-4F8E-AE75-3B027B959562}" srcOrd="0" destOrd="0" presId="urn:microsoft.com/office/officeart/2008/layout/VerticalCurvedList"/>
    <dgm:cxn modelId="{1D2D3D43-A54C-4543-9CB6-C545E4B47EC7}" srcId="{A00BC945-A4F2-4FC1-938E-41F9886B696A}" destId="{FBAA0BC7-FD8E-4A52-955A-0A86064B920E}" srcOrd="4" destOrd="0" parTransId="{42A87DD7-AA78-48F8-B1E2-1A281F97995F}" sibTransId="{99322D95-4483-4D5E-BBF7-381336514090}"/>
    <dgm:cxn modelId="{1A4CDBBA-798D-4B50-AAD6-786163595009}" srcId="{A00BC945-A4F2-4FC1-938E-41F9886B696A}" destId="{AB13D2A4-514A-4A5A-8FCE-68BBA7CF4F00}" srcOrd="0" destOrd="0" parTransId="{9F4A7C0E-A0C6-429A-AAF8-B75A9AC35116}" sibTransId="{53A03534-62DD-4368-A159-4E18B399F116}"/>
    <dgm:cxn modelId="{D55ACCC5-54FB-4341-AD2F-2B879758A3BD}" srcId="{A00BC945-A4F2-4FC1-938E-41F9886B696A}" destId="{C8EE69CD-9918-4833-B431-B962EC0F194D}" srcOrd="2" destOrd="0" parTransId="{62C92525-5452-48BF-9D78-ECF473F2CEDA}" sibTransId="{71485402-369D-4B7F-A68E-9A92335A5A4F}"/>
    <dgm:cxn modelId="{7717D2DF-7F67-4854-9C65-BB0C3DC291A1}" type="presParOf" srcId="{F879A212-4D5D-452F-BF3E-6F9ABEB43FB6}" destId="{056296B8-938D-4284-8060-9330B6EE3C80}" srcOrd="0" destOrd="0" presId="urn:microsoft.com/office/officeart/2008/layout/VerticalCurvedList"/>
    <dgm:cxn modelId="{5A1AD67F-38BB-47A9-9020-454B5B8A4252}" type="presParOf" srcId="{056296B8-938D-4284-8060-9330B6EE3C80}" destId="{34D9E428-3D06-4685-90D7-BF8366ADF9E0}" srcOrd="0" destOrd="0" presId="urn:microsoft.com/office/officeart/2008/layout/VerticalCurvedList"/>
    <dgm:cxn modelId="{8620B625-E950-4901-A26F-F0F37C121E1E}" type="presParOf" srcId="{34D9E428-3D06-4685-90D7-BF8366ADF9E0}" destId="{717C873B-4D91-41EB-9AC2-0BD346ABFCB2}" srcOrd="0" destOrd="0" presId="urn:microsoft.com/office/officeart/2008/layout/VerticalCurvedList"/>
    <dgm:cxn modelId="{B5C9F988-FD16-4F99-A042-9F7B166F9923}" type="presParOf" srcId="{34D9E428-3D06-4685-90D7-BF8366ADF9E0}" destId="{0A579CF8-ADBC-473C-A33E-7D8C12FD02FA}" srcOrd="1" destOrd="0" presId="urn:microsoft.com/office/officeart/2008/layout/VerticalCurvedList"/>
    <dgm:cxn modelId="{4E1C2B4B-1F91-46DE-B5DF-0C113F830B74}" type="presParOf" srcId="{34D9E428-3D06-4685-90D7-BF8366ADF9E0}" destId="{7C51A89C-9F95-49C0-9DBD-C97CDA3C9305}" srcOrd="2" destOrd="0" presId="urn:microsoft.com/office/officeart/2008/layout/VerticalCurvedList"/>
    <dgm:cxn modelId="{38FEFA18-A1D9-4E51-91F3-05E020CC8745}" type="presParOf" srcId="{34D9E428-3D06-4685-90D7-BF8366ADF9E0}" destId="{7032EFF7-B0BA-4524-A256-94E9D2CC57DE}" srcOrd="3" destOrd="0" presId="urn:microsoft.com/office/officeart/2008/layout/VerticalCurvedList"/>
    <dgm:cxn modelId="{F490CFF4-2784-4283-86FE-8394D5FEA2FE}" type="presParOf" srcId="{056296B8-938D-4284-8060-9330B6EE3C80}" destId="{14688DED-7A84-4533-86E6-5AAC771483BC}" srcOrd="1" destOrd="0" presId="urn:microsoft.com/office/officeart/2008/layout/VerticalCurvedList"/>
    <dgm:cxn modelId="{CBD4B7FF-8E1D-4B81-8F62-EB85A49BFDEE}" type="presParOf" srcId="{056296B8-938D-4284-8060-9330B6EE3C80}" destId="{AB686F1A-1110-49BE-862B-F58250BA573A}" srcOrd="2" destOrd="0" presId="urn:microsoft.com/office/officeart/2008/layout/VerticalCurvedList"/>
    <dgm:cxn modelId="{F522B1FE-1FCC-4537-82FB-7FB97F637D92}" type="presParOf" srcId="{AB686F1A-1110-49BE-862B-F58250BA573A}" destId="{D1AE93C2-EF2A-40FC-9E40-E52329BC8857}" srcOrd="0" destOrd="0" presId="urn:microsoft.com/office/officeart/2008/layout/VerticalCurvedList"/>
    <dgm:cxn modelId="{D01EAECE-0A74-491D-B9EF-2E18563DFD0C}" type="presParOf" srcId="{056296B8-938D-4284-8060-9330B6EE3C80}" destId="{F4889551-49F2-4DC3-AC5D-6C15218F2851}" srcOrd="3" destOrd="0" presId="urn:microsoft.com/office/officeart/2008/layout/VerticalCurvedList"/>
    <dgm:cxn modelId="{50F7BA6E-2E79-4553-90E4-123BC0AFBBAE}" type="presParOf" srcId="{056296B8-938D-4284-8060-9330B6EE3C80}" destId="{893E684A-B8D8-4232-8770-2A9D4C5A8374}" srcOrd="4" destOrd="0" presId="urn:microsoft.com/office/officeart/2008/layout/VerticalCurvedList"/>
    <dgm:cxn modelId="{3EFC5EE6-1826-4AFA-AD49-ED8440FF4FB3}" type="presParOf" srcId="{893E684A-B8D8-4232-8770-2A9D4C5A8374}" destId="{CA4A4371-269D-42DC-A852-08B909FD8B8B}" srcOrd="0" destOrd="0" presId="urn:microsoft.com/office/officeart/2008/layout/VerticalCurvedList"/>
    <dgm:cxn modelId="{7342C087-A5AD-4B82-B320-3628BEAF72E7}" type="presParOf" srcId="{056296B8-938D-4284-8060-9330B6EE3C80}" destId="{7A86A44C-E605-4F8E-AE75-3B027B959562}" srcOrd="5" destOrd="0" presId="urn:microsoft.com/office/officeart/2008/layout/VerticalCurvedList"/>
    <dgm:cxn modelId="{86AEB6D1-FFDC-4B31-8CA6-A792A581103E}" type="presParOf" srcId="{056296B8-938D-4284-8060-9330B6EE3C80}" destId="{28110403-65EC-49F5-B9E5-E7EDF2A69EEF}" srcOrd="6" destOrd="0" presId="urn:microsoft.com/office/officeart/2008/layout/VerticalCurvedList"/>
    <dgm:cxn modelId="{BA91718B-8EAD-4FC8-B219-89F38C19E9B2}" type="presParOf" srcId="{28110403-65EC-49F5-B9E5-E7EDF2A69EEF}" destId="{F3DCCB8E-6992-4550-9983-081403F1C37D}" srcOrd="0" destOrd="0" presId="urn:microsoft.com/office/officeart/2008/layout/VerticalCurvedList"/>
    <dgm:cxn modelId="{DF83177B-C7FC-449D-8E93-927F678DB274}" type="presParOf" srcId="{056296B8-938D-4284-8060-9330B6EE3C80}" destId="{55565268-A6D2-4A26-8B7A-A3268199896B}" srcOrd="7" destOrd="0" presId="urn:microsoft.com/office/officeart/2008/layout/VerticalCurvedList"/>
    <dgm:cxn modelId="{B88E9D30-0070-4AD4-9D5B-938D1340AE8F}" type="presParOf" srcId="{056296B8-938D-4284-8060-9330B6EE3C80}" destId="{49148E48-95E8-4BB9-B48F-A4A5D030AAC9}" srcOrd="8" destOrd="0" presId="urn:microsoft.com/office/officeart/2008/layout/VerticalCurvedList"/>
    <dgm:cxn modelId="{57CA3F39-2709-4C48-A378-4CBE1C1FC6B2}" type="presParOf" srcId="{49148E48-95E8-4BB9-B48F-A4A5D030AAC9}" destId="{BF32C203-07A6-4487-AA0B-8B61740BA790}" srcOrd="0" destOrd="0" presId="urn:microsoft.com/office/officeart/2008/layout/VerticalCurvedList"/>
    <dgm:cxn modelId="{A68F4025-8425-4672-8826-E7142580A6B9}" type="presParOf" srcId="{056296B8-938D-4284-8060-9330B6EE3C80}" destId="{0ABFAB37-DDFC-4250-89CE-C2745B983DA8}" srcOrd="9" destOrd="0" presId="urn:microsoft.com/office/officeart/2008/layout/VerticalCurvedList"/>
    <dgm:cxn modelId="{339BE1C4-1902-478A-B9A0-0F9F2AA19CAC}" type="presParOf" srcId="{056296B8-938D-4284-8060-9330B6EE3C80}" destId="{19B9BEC5-A3A5-43EF-BE6B-8D3937550BB1}" srcOrd="10" destOrd="0" presId="urn:microsoft.com/office/officeart/2008/layout/VerticalCurvedList"/>
    <dgm:cxn modelId="{69D25311-3301-46A5-8FFA-C2966A25ED64}" type="presParOf" srcId="{19B9BEC5-A3A5-43EF-BE6B-8D3937550BB1}" destId="{62F2CB8A-A700-45D3-AD45-34F364E0280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D3CBCA-9E23-4E1A-B5DA-EA1D9F42B791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0C95987F-5CCA-4DAC-B5ED-675F5A6FCA07}">
      <dgm:prSet phldrT="[Texto]" custT="1"/>
      <dgm:spPr/>
      <dgm:t>
        <a:bodyPr/>
        <a:lstStyle/>
        <a:p>
          <a:r>
            <a:rPr lang="es-ES" sz="2400" dirty="0" smtClean="0"/>
            <a:t>Dispersión en la ejecución del gasto en salud del Sector Salud</a:t>
          </a:r>
          <a:endParaRPr lang="es-ES" sz="2400" dirty="0"/>
        </a:p>
      </dgm:t>
    </dgm:pt>
    <dgm:pt modelId="{0CA07B9D-D4CF-4332-9736-EAB908594283}" type="parTrans" cxnId="{841B8F7A-2510-4739-91A7-487DC0B9F43E}">
      <dgm:prSet/>
      <dgm:spPr/>
      <dgm:t>
        <a:bodyPr/>
        <a:lstStyle/>
        <a:p>
          <a:endParaRPr lang="es-ES" sz="2000"/>
        </a:p>
      </dgm:t>
    </dgm:pt>
    <dgm:pt modelId="{0C7C9888-5157-4706-AF17-214DC96FEC20}" type="sibTrans" cxnId="{841B8F7A-2510-4739-91A7-487DC0B9F43E}">
      <dgm:prSet/>
      <dgm:spPr/>
      <dgm:t>
        <a:bodyPr/>
        <a:lstStyle/>
        <a:p>
          <a:endParaRPr lang="es-ES" sz="2000"/>
        </a:p>
      </dgm:t>
    </dgm:pt>
    <dgm:pt modelId="{A2AE5065-E371-4874-96E3-ECBF60F7FF5C}">
      <dgm:prSet phldrT="[Texto]" custT="1"/>
      <dgm:spPr/>
      <dgm:t>
        <a:bodyPr/>
        <a:lstStyle/>
        <a:p>
          <a:r>
            <a:rPr lang="es-ES" sz="2400" dirty="0" smtClean="0"/>
            <a:t>Dispersión normativa estatutaria</a:t>
          </a:r>
          <a:endParaRPr lang="es-ES" sz="2400" dirty="0"/>
        </a:p>
      </dgm:t>
    </dgm:pt>
    <dgm:pt modelId="{8EC9E38C-F125-4D79-B80F-7B7B03464E4E}" type="parTrans" cxnId="{85960166-660A-4FCA-9CB7-11BCD63218E2}">
      <dgm:prSet/>
      <dgm:spPr/>
      <dgm:t>
        <a:bodyPr/>
        <a:lstStyle/>
        <a:p>
          <a:endParaRPr lang="es-ES" sz="2000"/>
        </a:p>
      </dgm:t>
    </dgm:pt>
    <dgm:pt modelId="{004CBD2B-EEAE-4E39-8218-85F2C84CB09E}" type="sibTrans" cxnId="{85960166-660A-4FCA-9CB7-11BCD63218E2}">
      <dgm:prSet/>
      <dgm:spPr/>
      <dgm:t>
        <a:bodyPr/>
        <a:lstStyle/>
        <a:p>
          <a:endParaRPr lang="es-ES" sz="2000"/>
        </a:p>
      </dgm:t>
    </dgm:pt>
    <dgm:pt modelId="{8507423C-8FFE-40A7-A09E-24B395187090}">
      <dgm:prSet phldrT="[Texto]" custT="1"/>
      <dgm:spPr/>
      <dgm:t>
        <a:bodyPr/>
        <a:lstStyle/>
        <a:p>
          <a:r>
            <a:rPr lang="es-ES" sz="1400" dirty="0" smtClean="0"/>
            <a:t>Ministerio de Salud</a:t>
          </a:r>
          <a:endParaRPr lang="es-ES" sz="1400" dirty="0"/>
        </a:p>
      </dgm:t>
    </dgm:pt>
    <dgm:pt modelId="{0B6B6A7C-03A2-4B90-8F7F-6DF63DFF4936}" type="parTrans" cxnId="{AE8D25E9-25F5-4805-98DA-E2DFCBE6F7FA}">
      <dgm:prSet/>
      <dgm:spPr/>
      <dgm:t>
        <a:bodyPr/>
        <a:lstStyle/>
        <a:p>
          <a:endParaRPr lang="es-ES" sz="2000"/>
        </a:p>
      </dgm:t>
    </dgm:pt>
    <dgm:pt modelId="{12663FE2-DA73-4190-96BE-7C86A8334F20}" type="sibTrans" cxnId="{AE8D25E9-25F5-4805-98DA-E2DFCBE6F7FA}">
      <dgm:prSet/>
      <dgm:spPr/>
      <dgm:t>
        <a:bodyPr/>
        <a:lstStyle/>
        <a:p>
          <a:endParaRPr lang="es-ES" sz="2000"/>
        </a:p>
      </dgm:t>
    </dgm:pt>
    <dgm:pt modelId="{AAA7119A-0CE9-47E3-BBD8-C4E7C3079998}">
      <dgm:prSet phldrT="[Texto]" custT="1"/>
      <dgm:spPr/>
      <dgm:t>
        <a:bodyPr/>
        <a:lstStyle/>
        <a:p>
          <a:r>
            <a:rPr lang="es-ES" sz="1400" dirty="0" smtClean="0"/>
            <a:t>ISP</a:t>
          </a:r>
          <a:endParaRPr lang="es-ES" sz="1400" dirty="0"/>
        </a:p>
      </dgm:t>
    </dgm:pt>
    <dgm:pt modelId="{632DA9DE-93A9-4558-AA45-120B8E76AC30}" type="parTrans" cxnId="{15116DDC-64D9-4CC3-B69C-479AD5621CCD}">
      <dgm:prSet/>
      <dgm:spPr/>
      <dgm:t>
        <a:bodyPr/>
        <a:lstStyle/>
        <a:p>
          <a:endParaRPr lang="es-CL" sz="2000"/>
        </a:p>
      </dgm:t>
    </dgm:pt>
    <dgm:pt modelId="{90B54022-504F-427B-84B5-0B61A7ABBE07}" type="sibTrans" cxnId="{15116DDC-64D9-4CC3-B69C-479AD5621CCD}">
      <dgm:prSet/>
      <dgm:spPr/>
      <dgm:t>
        <a:bodyPr/>
        <a:lstStyle/>
        <a:p>
          <a:endParaRPr lang="es-CL" sz="2000"/>
        </a:p>
      </dgm:t>
    </dgm:pt>
    <dgm:pt modelId="{2E217818-F51F-4DC8-B36C-A3F1A5A5D46E}">
      <dgm:prSet phldrT="[Texto]" custT="1"/>
      <dgm:spPr/>
      <dgm:t>
        <a:bodyPr/>
        <a:lstStyle/>
        <a:p>
          <a:r>
            <a:rPr lang="es-ES" sz="1400" dirty="0" smtClean="0"/>
            <a:t>FONASA</a:t>
          </a:r>
          <a:endParaRPr lang="es-ES" sz="1400" dirty="0"/>
        </a:p>
      </dgm:t>
    </dgm:pt>
    <dgm:pt modelId="{F6497A0A-FC26-42AF-8443-474C6427858E}" type="parTrans" cxnId="{F06D2EF0-D40B-4A78-9520-2FABF4AE9B21}">
      <dgm:prSet/>
      <dgm:spPr/>
      <dgm:t>
        <a:bodyPr/>
        <a:lstStyle/>
        <a:p>
          <a:endParaRPr lang="en-GB" sz="2000"/>
        </a:p>
      </dgm:t>
    </dgm:pt>
    <dgm:pt modelId="{FF295771-D5FA-4DC6-A784-08BC1037FD37}" type="sibTrans" cxnId="{F06D2EF0-D40B-4A78-9520-2FABF4AE9B21}">
      <dgm:prSet/>
      <dgm:spPr/>
      <dgm:t>
        <a:bodyPr/>
        <a:lstStyle/>
        <a:p>
          <a:endParaRPr lang="en-GB" sz="2000"/>
        </a:p>
      </dgm:t>
    </dgm:pt>
    <dgm:pt modelId="{CFCFBC23-47EF-45F2-8AA9-871C66E3994F}">
      <dgm:prSet phldrT="[Texto]" custT="1"/>
      <dgm:spPr/>
      <dgm:t>
        <a:bodyPr/>
        <a:lstStyle/>
        <a:p>
          <a:r>
            <a:rPr lang="es-ES" sz="1400" dirty="0" smtClean="0"/>
            <a:t>SIS</a:t>
          </a:r>
          <a:endParaRPr lang="es-ES" sz="1400" dirty="0"/>
        </a:p>
      </dgm:t>
    </dgm:pt>
    <dgm:pt modelId="{B24DE188-14C1-4EF5-A381-3C3C7447F018}" type="parTrans" cxnId="{A765F202-E17B-4251-9ACB-17950637C467}">
      <dgm:prSet/>
      <dgm:spPr/>
      <dgm:t>
        <a:bodyPr/>
        <a:lstStyle/>
        <a:p>
          <a:endParaRPr lang="en-GB" sz="2000"/>
        </a:p>
      </dgm:t>
    </dgm:pt>
    <dgm:pt modelId="{1F2F425C-C501-4BBE-9745-F2E5C0363D5B}" type="sibTrans" cxnId="{A765F202-E17B-4251-9ACB-17950637C467}">
      <dgm:prSet/>
      <dgm:spPr/>
      <dgm:t>
        <a:bodyPr/>
        <a:lstStyle/>
        <a:p>
          <a:endParaRPr lang="en-GB" sz="2000"/>
        </a:p>
      </dgm:t>
    </dgm:pt>
    <dgm:pt modelId="{7E4A383F-48C0-4E64-A333-D19F1E9C99B7}">
      <dgm:prSet phldrT="[Texto]" custT="1"/>
      <dgm:spPr/>
      <dgm:t>
        <a:bodyPr/>
        <a:lstStyle/>
        <a:p>
          <a:r>
            <a:rPr lang="es-ES" sz="1400" dirty="0" smtClean="0"/>
            <a:t>CENABAST</a:t>
          </a:r>
          <a:endParaRPr lang="es-ES" sz="1400" dirty="0"/>
        </a:p>
      </dgm:t>
    </dgm:pt>
    <dgm:pt modelId="{637BEFCA-2761-4764-9D2D-4B59B78E588D}" type="parTrans" cxnId="{C0F3F02D-CDCD-4846-93DB-D39E97CFCE01}">
      <dgm:prSet/>
      <dgm:spPr/>
      <dgm:t>
        <a:bodyPr/>
        <a:lstStyle/>
        <a:p>
          <a:endParaRPr lang="en-GB" sz="2000"/>
        </a:p>
      </dgm:t>
    </dgm:pt>
    <dgm:pt modelId="{40F16CA7-08C2-4A5E-8C3E-E5B2EB51BE09}" type="sibTrans" cxnId="{C0F3F02D-CDCD-4846-93DB-D39E97CFCE01}">
      <dgm:prSet/>
      <dgm:spPr/>
      <dgm:t>
        <a:bodyPr/>
        <a:lstStyle/>
        <a:p>
          <a:endParaRPr lang="en-GB" sz="2000"/>
        </a:p>
      </dgm:t>
    </dgm:pt>
    <dgm:pt modelId="{C54B9B7F-54CB-4568-9151-12B28FF5788E}">
      <dgm:prSet phldrT="[Texto]" custT="1"/>
      <dgm:spPr/>
      <dgm:t>
        <a:bodyPr/>
        <a:lstStyle/>
        <a:p>
          <a:r>
            <a:rPr lang="es-ES" sz="1400" dirty="0" smtClean="0"/>
            <a:t>29 SERVICIOS DE SALUD</a:t>
          </a:r>
          <a:endParaRPr lang="es-ES" sz="1400" dirty="0"/>
        </a:p>
      </dgm:t>
    </dgm:pt>
    <dgm:pt modelId="{2A79C3F0-D9ED-4B30-BF09-7C8F564081A2}" type="parTrans" cxnId="{B1A476B2-E434-4FE3-B23E-AFA587C273A7}">
      <dgm:prSet/>
      <dgm:spPr/>
      <dgm:t>
        <a:bodyPr/>
        <a:lstStyle/>
        <a:p>
          <a:endParaRPr lang="en-GB" sz="2000"/>
        </a:p>
      </dgm:t>
    </dgm:pt>
    <dgm:pt modelId="{D5A2EE5A-42ED-4AC1-B542-85600D2B9933}" type="sibTrans" cxnId="{B1A476B2-E434-4FE3-B23E-AFA587C273A7}">
      <dgm:prSet/>
      <dgm:spPr/>
      <dgm:t>
        <a:bodyPr/>
        <a:lstStyle/>
        <a:p>
          <a:endParaRPr lang="en-GB" sz="2000"/>
        </a:p>
      </dgm:t>
    </dgm:pt>
    <dgm:pt modelId="{A83DB3F6-B320-4DD9-A860-C622E89220D0}">
      <dgm:prSet phldrT="[Texto]" custT="1"/>
      <dgm:spPr/>
      <dgm:t>
        <a:bodyPr/>
        <a:lstStyle/>
        <a:p>
          <a:r>
            <a:rPr lang="es-ES" sz="1400" dirty="0" smtClean="0"/>
            <a:t>Atención Primaria (343 municipios y 2 servicios de salud)</a:t>
          </a:r>
          <a:endParaRPr lang="es-ES" sz="1400" dirty="0"/>
        </a:p>
      </dgm:t>
    </dgm:pt>
    <dgm:pt modelId="{D88ACD38-EB59-4B23-85C9-8FA705AB514C}" type="parTrans" cxnId="{64FA9EAD-F5DE-4CBB-91DF-DC616F151A11}">
      <dgm:prSet/>
      <dgm:spPr/>
      <dgm:t>
        <a:bodyPr/>
        <a:lstStyle/>
        <a:p>
          <a:endParaRPr lang="en-GB" sz="2000"/>
        </a:p>
      </dgm:t>
    </dgm:pt>
    <dgm:pt modelId="{B41CDC8E-CF34-42CA-9F8D-C846B18E18DA}" type="sibTrans" cxnId="{64FA9EAD-F5DE-4CBB-91DF-DC616F151A11}">
      <dgm:prSet/>
      <dgm:spPr/>
      <dgm:t>
        <a:bodyPr/>
        <a:lstStyle/>
        <a:p>
          <a:endParaRPr lang="en-GB" sz="2000"/>
        </a:p>
      </dgm:t>
    </dgm:pt>
    <dgm:pt modelId="{DC74AFAF-9C16-45E8-9ADC-D794A49DF10A}">
      <dgm:prSet phldrT="[Texto]" custT="1"/>
      <dgm:spPr/>
      <dgm:t>
        <a:bodyPr/>
        <a:lstStyle/>
        <a:p>
          <a:r>
            <a:rPr lang="es-ES" sz="2400" dirty="0" smtClean="0"/>
            <a:t>Dispersión en el presupuesto relacionado con salud</a:t>
          </a:r>
          <a:endParaRPr lang="es-ES" sz="2400" dirty="0"/>
        </a:p>
      </dgm:t>
    </dgm:pt>
    <dgm:pt modelId="{61A12FAE-3E34-4E1B-8520-87A95B3E0FAC}" type="parTrans" cxnId="{81C8C93F-9053-4974-9428-722CFD0B0584}">
      <dgm:prSet/>
      <dgm:spPr/>
      <dgm:t>
        <a:bodyPr/>
        <a:lstStyle/>
        <a:p>
          <a:endParaRPr lang="en-GB" sz="2000"/>
        </a:p>
      </dgm:t>
    </dgm:pt>
    <dgm:pt modelId="{6B339D7B-5F61-4F7A-899B-042988CC6193}" type="sibTrans" cxnId="{81C8C93F-9053-4974-9428-722CFD0B0584}">
      <dgm:prSet/>
      <dgm:spPr/>
      <dgm:t>
        <a:bodyPr/>
        <a:lstStyle/>
        <a:p>
          <a:endParaRPr lang="en-GB" sz="2000"/>
        </a:p>
      </dgm:t>
    </dgm:pt>
    <dgm:pt modelId="{5DB465EB-2F18-400C-B582-773D77E0F93B}">
      <dgm:prSet phldrT="[Texto]" custT="1"/>
      <dgm:spPr/>
      <dgm:t>
        <a:bodyPr/>
        <a:lstStyle/>
        <a:p>
          <a:r>
            <a:rPr lang="es-ES" sz="1800" dirty="0" smtClean="0"/>
            <a:t>Sector Salud</a:t>
          </a:r>
          <a:endParaRPr lang="es-ES" sz="1800" dirty="0"/>
        </a:p>
      </dgm:t>
    </dgm:pt>
    <dgm:pt modelId="{13064023-C74A-4EC0-9D34-6F75B187EF59}" type="parTrans" cxnId="{8B6EDC58-5039-41EA-92AC-D80A34AD5748}">
      <dgm:prSet/>
      <dgm:spPr/>
      <dgm:t>
        <a:bodyPr/>
        <a:lstStyle/>
        <a:p>
          <a:endParaRPr lang="en-GB" sz="2000"/>
        </a:p>
      </dgm:t>
    </dgm:pt>
    <dgm:pt modelId="{56047F1D-3FAC-45EF-814B-689E0EC3939E}" type="sibTrans" cxnId="{8B6EDC58-5039-41EA-92AC-D80A34AD5748}">
      <dgm:prSet/>
      <dgm:spPr/>
      <dgm:t>
        <a:bodyPr/>
        <a:lstStyle/>
        <a:p>
          <a:endParaRPr lang="en-GB" sz="2000"/>
        </a:p>
      </dgm:t>
    </dgm:pt>
    <dgm:pt modelId="{A8038F4B-CB2F-420B-A41A-D66BB2BB260B}">
      <dgm:prSet phldrT="[Texto]" custT="1"/>
      <dgm:spPr/>
      <dgm:t>
        <a:bodyPr/>
        <a:lstStyle/>
        <a:p>
          <a:r>
            <a:rPr lang="es-ES" sz="1800" dirty="0" smtClean="0"/>
            <a:t>Ministerio del Interior</a:t>
          </a:r>
          <a:endParaRPr lang="es-ES" sz="1800" dirty="0"/>
        </a:p>
      </dgm:t>
    </dgm:pt>
    <dgm:pt modelId="{EE3443C1-35C8-45B2-8330-3CED813A51EC}" type="parTrans" cxnId="{F644C703-F775-4627-B4DD-2A1342B87E91}">
      <dgm:prSet/>
      <dgm:spPr/>
      <dgm:t>
        <a:bodyPr/>
        <a:lstStyle/>
        <a:p>
          <a:endParaRPr lang="en-GB" sz="2000"/>
        </a:p>
      </dgm:t>
    </dgm:pt>
    <dgm:pt modelId="{C9055AC0-36CE-497B-96D3-E57E55221786}" type="sibTrans" cxnId="{F644C703-F775-4627-B4DD-2A1342B87E91}">
      <dgm:prSet/>
      <dgm:spPr/>
      <dgm:t>
        <a:bodyPr/>
        <a:lstStyle/>
        <a:p>
          <a:endParaRPr lang="en-GB" sz="2000"/>
        </a:p>
      </dgm:t>
    </dgm:pt>
    <dgm:pt modelId="{312A64F8-F254-4717-8214-72B49E047045}">
      <dgm:prSet phldrT="[Texto]" custT="1"/>
      <dgm:spPr/>
      <dgm:t>
        <a:bodyPr/>
        <a:lstStyle/>
        <a:p>
          <a:r>
            <a:rPr lang="es-ES" sz="1800" dirty="0" smtClean="0"/>
            <a:t>Ministerio de Justicia</a:t>
          </a:r>
          <a:endParaRPr lang="es-ES" sz="1800" dirty="0"/>
        </a:p>
      </dgm:t>
    </dgm:pt>
    <dgm:pt modelId="{E7727052-6213-4DE2-A7AD-4C6DAD748727}" type="parTrans" cxnId="{E389217A-F513-45BA-92B9-DFFDB31A8FF4}">
      <dgm:prSet/>
      <dgm:spPr/>
      <dgm:t>
        <a:bodyPr/>
        <a:lstStyle/>
        <a:p>
          <a:endParaRPr lang="en-GB" sz="2000"/>
        </a:p>
      </dgm:t>
    </dgm:pt>
    <dgm:pt modelId="{115D58BE-6172-4943-A9DF-A4233EED1468}" type="sibTrans" cxnId="{E389217A-F513-45BA-92B9-DFFDB31A8FF4}">
      <dgm:prSet/>
      <dgm:spPr/>
      <dgm:t>
        <a:bodyPr/>
        <a:lstStyle/>
        <a:p>
          <a:endParaRPr lang="en-GB" sz="2000"/>
        </a:p>
      </dgm:t>
    </dgm:pt>
    <dgm:pt modelId="{B61EFD30-6AC2-4EA8-9A88-F4F6E7C3AFC8}">
      <dgm:prSet phldrT="[Texto]" custT="1"/>
      <dgm:spPr/>
      <dgm:t>
        <a:bodyPr/>
        <a:lstStyle/>
        <a:p>
          <a:r>
            <a:rPr lang="es-ES" sz="1800" dirty="0" smtClean="0"/>
            <a:t>Ministerio de Defensa</a:t>
          </a:r>
          <a:endParaRPr lang="es-ES" sz="1800" dirty="0"/>
        </a:p>
      </dgm:t>
    </dgm:pt>
    <dgm:pt modelId="{E6ABDCCC-EDA5-46DA-BD5F-1350DD1B218C}" type="parTrans" cxnId="{0ADBB58E-505F-4C75-ADB9-C83630D3449A}">
      <dgm:prSet/>
      <dgm:spPr/>
      <dgm:t>
        <a:bodyPr/>
        <a:lstStyle/>
        <a:p>
          <a:endParaRPr lang="en-GB" sz="2000"/>
        </a:p>
      </dgm:t>
    </dgm:pt>
    <dgm:pt modelId="{18C07426-52D9-4282-93CC-89B8965C1BB6}" type="sibTrans" cxnId="{0ADBB58E-505F-4C75-ADB9-C83630D3449A}">
      <dgm:prSet/>
      <dgm:spPr/>
      <dgm:t>
        <a:bodyPr/>
        <a:lstStyle/>
        <a:p>
          <a:endParaRPr lang="en-GB" sz="2000"/>
        </a:p>
      </dgm:t>
    </dgm:pt>
    <dgm:pt modelId="{7ED36546-F3D0-40DC-922C-8EE335903A64}">
      <dgm:prSet phldrT="[Texto]" custT="1"/>
      <dgm:spPr/>
      <dgm:t>
        <a:bodyPr/>
        <a:lstStyle/>
        <a:p>
          <a:r>
            <a:rPr lang="es-ES" sz="1800" dirty="0" smtClean="0"/>
            <a:t>Estatuto Administrado</a:t>
          </a:r>
          <a:endParaRPr lang="es-ES" sz="1800" dirty="0"/>
        </a:p>
      </dgm:t>
    </dgm:pt>
    <dgm:pt modelId="{73CD017E-7BF5-4989-A5BB-A00310C86904}" type="parTrans" cxnId="{9077E160-F32A-4B6C-9017-87A1273AD76D}">
      <dgm:prSet/>
      <dgm:spPr/>
      <dgm:t>
        <a:bodyPr/>
        <a:lstStyle/>
        <a:p>
          <a:endParaRPr lang="en-GB" sz="2000"/>
        </a:p>
      </dgm:t>
    </dgm:pt>
    <dgm:pt modelId="{BA0DDDDE-0E79-41C2-BCF1-7ECF2C8AC70F}" type="sibTrans" cxnId="{9077E160-F32A-4B6C-9017-87A1273AD76D}">
      <dgm:prSet/>
      <dgm:spPr/>
      <dgm:t>
        <a:bodyPr/>
        <a:lstStyle/>
        <a:p>
          <a:endParaRPr lang="en-GB" sz="2000"/>
        </a:p>
      </dgm:t>
    </dgm:pt>
    <dgm:pt modelId="{5558D7A4-14E0-43D5-BACA-3FFAF23A819B}">
      <dgm:prSet phldrT="[Texto]" custT="1"/>
      <dgm:spPr/>
      <dgm:t>
        <a:bodyPr/>
        <a:lstStyle/>
        <a:p>
          <a:r>
            <a:rPr lang="es-ES" sz="1800" dirty="0" smtClean="0"/>
            <a:t>Estatuto Administrativo Municipal</a:t>
          </a:r>
          <a:endParaRPr lang="es-ES" sz="1800" dirty="0"/>
        </a:p>
      </dgm:t>
    </dgm:pt>
    <dgm:pt modelId="{FD1C626C-83CC-4628-86AA-7D23A7A2B0EF}" type="parTrans" cxnId="{F307436B-0433-4593-9A49-CC7B361F41E2}">
      <dgm:prSet/>
      <dgm:spPr/>
      <dgm:t>
        <a:bodyPr/>
        <a:lstStyle/>
        <a:p>
          <a:endParaRPr lang="en-GB" sz="2000"/>
        </a:p>
      </dgm:t>
    </dgm:pt>
    <dgm:pt modelId="{6F0D75C3-C9D3-4BB3-8A9B-6B36483AE8B1}" type="sibTrans" cxnId="{F307436B-0433-4593-9A49-CC7B361F41E2}">
      <dgm:prSet/>
      <dgm:spPr/>
      <dgm:t>
        <a:bodyPr/>
        <a:lstStyle/>
        <a:p>
          <a:endParaRPr lang="en-GB" sz="2000"/>
        </a:p>
      </dgm:t>
    </dgm:pt>
    <dgm:pt modelId="{C4C182BC-801E-4E40-A563-DEA25A2BEE05}">
      <dgm:prSet phldrT="[Texto]" custT="1"/>
      <dgm:spPr/>
      <dgm:t>
        <a:bodyPr/>
        <a:lstStyle/>
        <a:p>
          <a:r>
            <a:rPr lang="es-ES" sz="1800" dirty="0" smtClean="0"/>
            <a:t>Estatuto de la Atención Primaria</a:t>
          </a:r>
          <a:endParaRPr lang="es-ES" sz="1800" dirty="0"/>
        </a:p>
      </dgm:t>
    </dgm:pt>
    <dgm:pt modelId="{CDCF95FB-5D48-49A8-B7AB-20BF1303AD47}" type="parTrans" cxnId="{2A25C278-9A37-4F89-A3B3-A192EB36C81D}">
      <dgm:prSet/>
      <dgm:spPr/>
      <dgm:t>
        <a:bodyPr/>
        <a:lstStyle/>
        <a:p>
          <a:endParaRPr lang="en-GB" sz="2000"/>
        </a:p>
      </dgm:t>
    </dgm:pt>
    <dgm:pt modelId="{F8A961F8-FD19-46E8-8907-DF6847544A8F}" type="sibTrans" cxnId="{2A25C278-9A37-4F89-A3B3-A192EB36C81D}">
      <dgm:prSet/>
      <dgm:spPr/>
      <dgm:t>
        <a:bodyPr/>
        <a:lstStyle/>
        <a:p>
          <a:endParaRPr lang="en-GB" sz="2000"/>
        </a:p>
      </dgm:t>
    </dgm:pt>
    <dgm:pt modelId="{AD790690-87C8-4E6D-93C8-F29B89CDABC9}">
      <dgm:prSet phldrT="[Texto]" custT="1"/>
      <dgm:spPr/>
      <dgm:t>
        <a:bodyPr/>
        <a:lstStyle/>
        <a:p>
          <a:r>
            <a:rPr lang="es-ES" sz="1800" dirty="0" smtClean="0"/>
            <a:t>Leyes médicas</a:t>
          </a:r>
          <a:endParaRPr lang="es-ES" sz="1800" dirty="0"/>
        </a:p>
      </dgm:t>
    </dgm:pt>
    <dgm:pt modelId="{5225E115-5557-4AB2-9459-D645149CE256}" type="parTrans" cxnId="{0DB8BE8E-4F15-4476-B112-5C20E9089EE0}">
      <dgm:prSet/>
      <dgm:spPr/>
      <dgm:t>
        <a:bodyPr/>
        <a:lstStyle/>
        <a:p>
          <a:endParaRPr lang="en-GB" sz="2000"/>
        </a:p>
      </dgm:t>
    </dgm:pt>
    <dgm:pt modelId="{EE8CD157-7862-447B-84E0-26E282D612B5}" type="sibTrans" cxnId="{0DB8BE8E-4F15-4476-B112-5C20E9089EE0}">
      <dgm:prSet/>
      <dgm:spPr/>
      <dgm:t>
        <a:bodyPr/>
        <a:lstStyle/>
        <a:p>
          <a:endParaRPr lang="en-GB" sz="2000"/>
        </a:p>
      </dgm:t>
    </dgm:pt>
    <dgm:pt modelId="{FBEDA1AB-1289-42D3-8678-7FFF3EB4A092}" type="pres">
      <dgm:prSet presAssocID="{78D3CBCA-9E23-4E1A-B5DA-EA1D9F42B79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79AADE7-F3A2-42DD-9921-325D094C510B}" type="pres">
      <dgm:prSet presAssocID="{DC74AFAF-9C16-45E8-9ADC-D794A49DF10A}" presName="linNode" presStyleCnt="0"/>
      <dgm:spPr/>
    </dgm:pt>
    <dgm:pt modelId="{B60212E2-EBDC-4687-ADFB-CF72B925A0CF}" type="pres">
      <dgm:prSet presAssocID="{DC74AFAF-9C16-45E8-9ADC-D794A49DF10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BB7869-D9D0-499E-9BD9-AFA4C1EA2BC8}" type="pres">
      <dgm:prSet presAssocID="{DC74AFAF-9C16-45E8-9ADC-D794A49DF10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C145C3-6A66-4571-B7DB-CF04581B1A60}" type="pres">
      <dgm:prSet presAssocID="{6B339D7B-5F61-4F7A-899B-042988CC6193}" presName="sp" presStyleCnt="0"/>
      <dgm:spPr/>
    </dgm:pt>
    <dgm:pt modelId="{08C01D7C-1410-459A-B705-5E56FD5CD7A5}" type="pres">
      <dgm:prSet presAssocID="{0C95987F-5CCA-4DAC-B5ED-675F5A6FCA07}" presName="linNode" presStyleCnt="0"/>
      <dgm:spPr/>
    </dgm:pt>
    <dgm:pt modelId="{EC7666A6-2396-421B-838E-B862AF845EE8}" type="pres">
      <dgm:prSet presAssocID="{0C95987F-5CCA-4DAC-B5ED-675F5A6FCA0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6E4C82-38E1-433B-808A-28E1B40E7E67}" type="pres">
      <dgm:prSet presAssocID="{0C95987F-5CCA-4DAC-B5ED-675F5A6FCA0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BE10184-7DF3-47DA-B554-44A37A8449F3}" type="pres">
      <dgm:prSet presAssocID="{0C7C9888-5157-4706-AF17-214DC96FEC20}" presName="sp" presStyleCnt="0"/>
      <dgm:spPr/>
    </dgm:pt>
    <dgm:pt modelId="{A1623F59-A286-4CA6-9163-4286D61BA1DE}" type="pres">
      <dgm:prSet presAssocID="{A2AE5065-E371-4874-96E3-ECBF60F7FF5C}" presName="linNode" presStyleCnt="0"/>
      <dgm:spPr/>
    </dgm:pt>
    <dgm:pt modelId="{CEFD0A17-6314-4CA1-973C-8F2A4A3250C7}" type="pres">
      <dgm:prSet presAssocID="{A2AE5065-E371-4874-96E3-ECBF60F7FF5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EBAD72-C38F-414B-812C-FC74B769DA8B}" type="pres">
      <dgm:prSet presAssocID="{A2AE5065-E371-4874-96E3-ECBF60F7FF5C}" presName="descendantText" presStyleLbl="alignAccFollowNode1" presStyleIdx="2" presStyleCnt="3" custLinFactNeighborX="-968" custLinFactNeighborY="324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5960166-660A-4FCA-9CB7-11BCD63218E2}" srcId="{78D3CBCA-9E23-4E1A-B5DA-EA1D9F42B791}" destId="{A2AE5065-E371-4874-96E3-ECBF60F7FF5C}" srcOrd="2" destOrd="0" parTransId="{8EC9E38C-F125-4D79-B80F-7B7B03464E4E}" sibTransId="{004CBD2B-EEAE-4E39-8218-85F2C84CB09E}"/>
    <dgm:cxn modelId="{0ADBB58E-505F-4C75-ADB9-C83630D3449A}" srcId="{DC74AFAF-9C16-45E8-9ADC-D794A49DF10A}" destId="{B61EFD30-6AC2-4EA8-9A88-F4F6E7C3AFC8}" srcOrd="3" destOrd="0" parTransId="{E6ABDCCC-EDA5-46DA-BD5F-1350DD1B218C}" sibTransId="{18C07426-52D9-4282-93CC-89B8965C1BB6}"/>
    <dgm:cxn modelId="{2A25C278-9A37-4F89-A3B3-A192EB36C81D}" srcId="{A2AE5065-E371-4874-96E3-ECBF60F7FF5C}" destId="{C4C182BC-801E-4E40-A563-DEA25A2BEE05}" srcOrd="2" destOrd="0" parTransId="{CDCF95FB-5D48-49A8-B7AB-20BF1303AD47}" sibTransId="{F8A961F8-FD19-46E8-8907-DF6847544A8F}"/>
    <dgm:cxn modelId="{C0F3F02D-CDCD-4846-93DB-D39E97CFCE01}" srcId="{0C95987F-5CCA-4DAC-B5ED-675F5A6FCA07}" destId="{7E4A383F-48C0-4E64-A333-D19F1E9C99B7}" srcOrd="4" destOrd="0" parTransId="{637BEFCA-2761-4764-9D2D-4B59B78E588D}" sibTransId="{40F16CA7-08C2-4A5E-8C3E-E5B2EB51BE09}"/>
    <dgm:cxn modelId="{E9E8B79D-BC0F-4C6C-91E5-D5D22C513B28}" type="presOf" srcId="{AAA7119A-0CE9-47E3-BBD8-C4E7C3079998}" destId="{036E4C82-38E1-433B-808A-28E1B40E7E67}" srcOrd="0" destOrd="1" presId="urn:microsoft.com/office/officeart/2005/8/layout/vList5"/>
    <dgm:cxn modelId="{F2914149-6C50-4F16-BFFF-D7EB6ADF7C29}" type="presOf" srcId="{7E4A383F-48C0-4E64-A333-D19F1E9C99B7}" destId="{036E4C82-38E1-433B-808A-28E1B40E7E67}" srcOrd="0" destOrd="4" presId="urn:microsoft.com/office/officeart/2005/8/layout/vList5"/>
    <dgm:cxn modelId="{9077E160-F32A-4B6C-9017-87A1273AD76D}" srcId="{A2AE5065-E371-4874-96E3-ECBF60F7FF5C}" destId="{7ED36546-F3D0-40DC-922C-8EE335903A64}" srcOrd="0" destOrd="0" parTransId="{73CD017E-7BF5-4989-A5BB-A00310C86904}" sibTransId="{BA0DDDDE-0E79-41C2-BCF1-7ECF2C8AC70F}"/>
    <dgm:cxn modelId="{A765F202-E17B-4251-9ACB-17950637C467}" srcId="{0C95987F-5CCA-4DAC-B5ED-675F5A6FCA07}" destId="{CFCFBC23-47EF-45F2-8AA9-871C66E3994F}" srcOrd="3" destOrd="0" parTransId="{B24DE188-14C1-4EF5-A381-3C3C7447F018}" sibTransId="{1F2F425C-C501-4BBE-9745-F2E5C0363D5B}"/>
    <dgm:cxn modelId="{841B8F7A-2510-4739-91A7-487DC0B9F43E}" srcId="{78D3CBCA-9E23-4E1A-B5DA-EA1D9F42B791}" destId="{0C95987F-5CCA-4DAC-B5ED-675F5A6FCA07}" srcOrd="1" destOrd="0" parTransId="{0CA07B9D-D4CF-4332-9736-EAB908594283}" sibTransId="{0C7C9888-5157-4706-AF17-214DC96FEC20}"/>
    <dgm:cxn modelId="{0A3708D5-6605-4795-993A-E43B5406EF95}" type="presOf" srcId="{B61EFD30-6AC2-4EA8-9A88-F4F6E7C3AFC8}" destId="{27BB7869-D9D0-499E-9BD9-AFA4C1EA2BC8}" srcOrd="0" destOrd="3" presId="urn:microsoft.com/office/officeart/2005/8/layout/vList5"/>
    <dgm:cxn modelId="{86B3B4EC-FB6B-4A81-BD71-A658CDE0DB1E}" type="presOf" srcId="{DC74AFAF-9C16-45E8-9ADC-D794A49DF10A}" destId="{B60212E2-EBDC-4687-ADFB-CF72B925A0CF}" srcOrd="0" destOrd="0" presId="urn:microsoft.com/office/officeart/2005/8/layout/vList5"/>
    <dgm:cxn modelId="{976983A0-7F08-46F6-B299-47FD1AF95C6A}" type="presOf" srcId="{312A64F8-F254-4717-8214-72B49E047045}" destId="{27BB7869-D9D0-499E-9BD9-AFA4C1EA2BC8}" srcOrd="0" destOrd="2" presId="urn:microsoft.com/office/officeart/2005/8/layout/vList5"/>
    <dgm:cxn modelId="{64FA9EAD-F5DE-4CBB-91DF-DC616F151A11}" srcId="{0C95987F-5CCA-4DAC-B5ED-675F5A6FCA07}" destId="{A83DB3F6-B320-4DD9-A860-C622E89220D0}" srcOrd="6" destOrd="0" parTransId="{D88ACD38-EB59-4B23-85C9-8FA705AB514C}" sibTransId="{B41CDC8E-CF34-42CA-9F8D-C846B18E18DA}"/>
    <dgm:cxn modelId="{F644C703-F775-4627-B4DD-2A1342B87E91}" srcId="{DC74AFAF-9C16-45E8-9ADC-D794A49DF10A}" destId="{A8038F4B-CB2F-420B-A41A-D66BB2BB260B}" srcOrd="1" destOrd="0" parTransId="{EE3443C1-35C8-45B2-8330-3CED813A51EC}" sibTransId="{C9055AC0-36CE-497B-96D3-E57E55221786}"/>
    <dgm:cxn modelId="{EFA2A5F4-83DF-458F-9E7B-C27831F9F07F}" type="presOf" srcId="{A8038F4B-CB2F-420B-A41A-D66BB2BB260B}" destId="{27BB7869-D9D0-499E-9BD9-AFA4C1EA2BC8}" srcOrd="0" destOrd="1" presId="urn:microsoft.com/office/officeart/2005/8/layout/vList5"/>
    <dgm:cxn modelId="{1F24FD62-2A79-47EA-8BA6-F58DE269FA70}" type="presOf" srcId="{78D3CBCA-9E23-4E1A-B5DA-EA1D9F42B791}" destId="{FBEDA1AB-1289-42D3-8678-7FFF3EB4A092}" srcOrd="0" destOrd="0" presId="urn:microsoft.com/office/officeart/2005/8/layout/vList5"/>
    <dgm:cxn modelId="{81C8C93F-9053-4974-9428-722CFD0B0584}" srcId="{78D3CBCA-9E23-4E1A-B5DA-EA1D9F42B791}" destId="{DC74AFAF-9C16-45E8-9ADC-D794A49DF10A}" srcOrd="0" destOrd="0" parTransId="{61A12FAE-3E34-4E1B-8520-87A95B3E0FAC}" sibTransId="{6B339D7B-5F61-4F7A-899B-042988CC6193}"/>
    <dgm:cxn modelId="{0DB8BE8E-4F15-4476-B112-5C20E9089EE0}" srcId="{A2AE5065-E371-4874-96E3-ECBF60F7FF5C}" destId="{AD790690-87C8-4E6D-93C8-F29B89CDABC9}" srcOrd="3" destOrd="0" parTransId="{5225E115-5557-4AB2-9459-D645149CE256}" sibTransId="{EE8CD157-7862-447B-84E0-26E282D612B5}"/>
    <dgm:cxn modelId="{B1A476B2-E434-4FE3-B23E-AFA587C273A7}" srcId="{0C95987F-5CCA-4DAC-B5ED-675F5A6FCA07}" destId="{C54B9B7F-54CB-4568-9151-12B28FF5788E}" srcOrd="5" destOrd="0" parTransId="{2A79C3F0-D9ED-4B30-BF09-7C8F564081A2}" sibTransId="{D5A2EE5A-42ED-4AC1-B542-85600D2B9933}"/>
    <dgm:cxn modelId="{0B4C3D63-CA95-437B-9A8B-5463B672BE95}" type="presOf" srcId="{AD790690-87C8-4E6D-93C8-F29B89CDABC9}" destId="{E4EBAD72-C38F-414B-812C-FC74B769DA8B}" srcOrd="0" destOrd="3" presId="urn:microsoft.com/office/officeart/2005/8/layout/vList5"/>
    <dgm:cxn modelId="{DEC925EA-2217-45E2-A4E8-45C4ACD98D2C}" type="presOf" srcId="{7ED36546-F3D0-40DC-922C-8EE335903A64}" destId="{E4EBAD72-C38F-414B-812C-FC74B769DA8B}" srcOrd="0" destOrd="0" presId="urn:microsoft.com/office/officeart/2005/8/layout/vList5"/>
    <dgm:cxn modelId="{F39E54B3-033D-4074-9B6E-35D971BA1B0B}" type="presOf" srcId="{A83DB3F6-B320-4DD9-A860-C622E89220D0}" destId="{036E4C82-38E1-433B-808A-28E1B40E7E67}" srcOrd="0" destOrd="6" presId="urn:microsoft.com/office/officeart/2005/8/layout/vList5"/>
    <dgm:cxn modelId="{2DDFC097-75BF-4762-9D4E-E5A16F78451B}" type="presOf" srcId="{2E217818-F51F-4DC8-B36C-A3F1A5A5D46E}" destId="{036E4C82-38E1-433B-808A-28E1B40E7E67}" srcOrd="0" destOrd="2" presId="urn:microsoft.com/office/officeart/2005/8/layout/vList5"/>
    <dgm:cxn modelId="{BC2CEA23-90C3-4EAE-9C19-EBBFA34333D7}" type="presOf" srcId="{5DB465EB-2F18-400C-B582-773D77E0F93B}" destId="{27BB7869-D9D0-499E-9BD9-AFA4C1EA2BC8}" srcOrd="0" destOrd="0" presId="urn:microsoft.com/office/officeart/2005/8/layout/vList5"/>
    <dgm:cxn modelId="{8B6EDC58-5039-41EA-92AC-D80A34AD5748}" srcId="{DC74AFAF-9C16-45E8-9ADC-D794A49DF10A}" destId="{5DB465EB-2F18-400C-B582-773D77E0F93B}" srcOrd="0" destOrd="0" parTransId="{13064023-C74A-4EC0-9D34-6F75B187EF59}" sibTransId="{56047F1D-3FAC-45EF-814B-689E0EC3939E}"/>
    <dgm:cxn modelId="{7C025CB9-84FE-4715-BE17-C3F6C9E7C81A}" type="presOf" srcId="{C4C182BC-801E-4E40-A563-DEA25A2BEE05}" destId="{E4EBAD72-C38F-414B-812C-FC74B769DA8B}" srcOrd="0" destOrd="2" presId="urn:microsoft.com/office/officeart/2005/8/layout/vList5"/>
    <dgm:cxn modelId="{069A9ADD-F260-4E01-9827-0DC644E1C474}" type="presOf" srcId="{8507423C-8FFE-40A7-A09E-24B395187090}" destId="{036E4C82-38E1-433B-808A-28E1B40E7E67}" srcOrd="0" destOrd="0" presId="urn:microsoft.com/office/officeart/2005/8/layout/vList5"/>
    <dgm:cxn modelId="{AE8D25E9-25F5-4805-98DA-E2DFCBE6F7FA}" srcId="{0C95987F-5CCA-4DAC-B5ED-675F5A6FCA07}" destId="{8507423C-8FFE-40A7-A09E-24B395187090}" srcOrd="0" destOrd="0" parTransId="{0B6B6A7C-03A2-4B90-8F7F-6DF63DFF4936}" sibTransId="{12663FE2-DA73-4190-96BE-7C86A8334F20}"/>
    <dgm:cxn modelId="{59C19724-CD50-4C16-A15A-EF7667CBC544}" type="presOf" srcId="{C54B9B7F-54CB-4568-9151-12B28FF5788E}" destId="{036E4C82-38E1-433B-808A-28E1B40E7E67}" srcOrd="0" destOrd="5" presId="urn:microsoft.com/office/officeart/2005/8/layout/vList5"/>
    <dgm:cxn modelId="{F307436B-0433-4593-9A49-CC7B361F41E2}" srcId="{A2AE5065-E371-4874-96E3-ECBF60F7FF5C}" destId="{5558D7A4-14E0-43D5-BACA-3FFAF23A819B}" srcOrd="1" destOrd="0" parTransId="{FD1C626C-83CC-4628-86AA-7D23A7A2B0EF}" sibTransId="{6F0D75C3-C9D3-4BB3-8A9B-6B36483AE8B1}"/>
    <dgm:cxn modelId="{6CB11FAB-3469-451A-939D-A7C53091C796}" type="presOf" srcId="{0C95987F-5CCA-4DAC-B5ED-675F5A6FCA07}" destId="{EC7666A6-2396-421B-838E-B862AF845EE8}" srcOrd="0" destOrd="0" presId="urn:microsoft.com/office/officeart/2005/8/layout/vList5"/>
    <dgm:cxn modelId="{F06D2EF0-D40B-4A78-9520-2FABF4AE9B21}" srcId="{0C95987F-5CCA-4DAC-B5ED-675F5A6FCA07}" destId="{2E217818-F51F-4DC8-B36C-A3F1A5A5D46E}" srcOrd="2" destOrd="0" parTransId="{F6497A0A-FC26-42AF-8443-474C6427858E}" sibTransId="{FF295771-D5FA-4DC6-A784-08BC1037FD37}"/>
    <dgm:cxn modelId="{E389217A-F513-45BA-92B9-DFFDB31A8FF4}" srcId="{DC74AFAF-9C16-45E8-9ADC-D794A49DF10A}" destId="{312A64F8-F254-4717-8214-72B49E047045}" srcOrd="2" destOrd="0" parTransId="{E7727052-6213-4DE2-A7AD-4C6DAD748727}" sibTransId="{115D58BE-6172-4943-A9DF-A4233EED1468}"/>
    <dgm:cxn modelId="{FF2A1E79-58A9-4392-8B6E-CDCC754F9297}" type="presOf" srcId="{5558D7A4-14E0-43D5-BACA-3FFAF23A819B}" destId="{E4EBAD72-C38F-414B-812C-FC74B769DA8B}" srcOrd="0" destOrd="1" presId="urn:microsoft.com/office/officeart/2005/8/layout/vList5"/>
    <dgm:cxn modelId="{7C3A5AC1-D82A-4F2A-925E-6027A5F67B65}" type="presOf" srcId="{A2AE5065-E371-4874-96E3-ECBF60F7FF5C}" destId="{CEFD0A17-6314-4CA1-973C-8F2A4A3250C7}" srcOrd="0" destOrd="0" presId="urn:microsoft.com/office/officeart/2005/8/layout/vList5"/>
    <dgm:cxn modelId="{B297C2C0-F0BC-474C-80CB-ECC04ABBAF3B}" type="presOf" srcId="{CFCFBC23-47EF-45F2-8AA9-871C66E3994F}" destId="{036E4C82-38E1-433B-808A-28E1B40E7E67}" srcOrd="0" destOrd="3" presId="urn:microsoft.com/office/officeart/2005/8/layout/vList5"/>
    <dgm:cxn modelId="{15116DDC-64D9-4CC3-B69C-479AD5621CCD}" srcId="{0C95987F-5CCA-4DAC-B5ED-675F5A6FCA07}" destId="{AAA7119A-0CE9-47E3-BBD8-C4E7C3079998}" srcOrd="1" destOrd="0" parTransId="{632DA9DE-93A9-4558-AA45-120B8E76AC30}" sibTransId="{90B54022-504F-427B-84B5-0B61A7ABBE07}"/>
    <dgm:cxn modelId="{69601770-1F3A-4225-97E6-B55BFF0CDA2E}" type="presParOf" srcId="{FBEDA1AB-1289-42D3-8678-7FFF3EB4A092}" destId="{079AADE7-F3A2-42DD-9921-325D094C510B}" srcOrd="0" destOrd="0" presId="urn:microsoft.com/office/officeart/2005/8/layout/vList5"/>
    <dgm:cxn modelId="{9C02421B-B5E8-4C20-A4BA-CF35FAAD5BD6}" type="presParOf" srcId="{079AADE7-F3A2-42DD-9921-325D094C510B}" destId="{B60212E2-EBDC-4687-ADFB-CF72B925A0CF}" srcOrd="0" destOrd="0" presId="urn:microsoft.com/office/officeart/2005/8/layout/vList5"/>
    <dgm:cxn modelId="{E17E1E9B-9FE6-4AF0-8315-684C09499C98}" type="presParOf" srcId="{079AADE7-F3A2-42DD-9921-325D094C510B}" destId="{27BB7869-D9D0-499E-9BD9-AFA4C1EA2BC8}" srcOrd="1" destOrd="0" presId="urn:microsoft.com/office/officeart/2005/8/layout/vList5"/>
    <dgm:cxn modelId="{4BAE527A-1E8B-46B8-9830-0B29FF4AA829}" type="presParOf" srcId="{FBEDA1AB-1289-42D3-8678-7FFF3EB4A092}" destId="{77C145C3-6A66-4571-B7DB-CF04581B1A60}" srcOrd="1" destOrd="0" presId="urn:microsoft.com/office/officeart/2005/8/layout/vList5"/>
    <dgm:cxn modelId="{E93F491D-9F06-4B0D-9DD2-0C82A9EAC3CF}" type="presParOf" srcId="{FBEDA1AB-1289-42D3-8678-7FFF3EB4A092}" destId="{08C01D7C-1410-459A-B705-5E56FD5CD7A5}" srcOrd="2" destOrd="0" presId="urn:microsoft.com/office/officeart/2005/8/layout/vList5"/>
    <dgm:cxn modelId="{02B58B30-8A83-49D0-9E84-10A0A08E144F}" type="presParOf" srcId="{08C01D7C-1410-459A-B705-5E56FD5CD7A5}" destId="{EC7666A6-2396-421B-838E-B862AF845EE8}" srcOrd="0" destOrd="0" presId="urn:microsoft.com/office/officeart/2005/8/layout/vList5"/>
    <dgm:cxn modelId="{AD2B9D3E-ABA4-41ED-A154-7D9534BC2366}" type="presParOf" srcId="{08C01D7C-1410-459A-B705-5E56FD5CD7A5}" destId="{036E4C82-38E1-433B-808A-28E1B40E7E67}" srcOrd="1" destOrd="0" presId="urn:microsoft.com/office/officeart/2005/8/layout/vList5"/>
    <dgm:cxn modelId="{B5CCB81B-9A5D-49A6-A486-41B0F0BBE06C}" type="presParOf" srcId="{FBEDA1AB-1289-42D3-8678-7FFF3EB4A092}" destId="{8BE10184-7DF3-47DA-B554-44A37A8449F3}" srcOrd="3" destOrd="0" presId="urn:microsoft.com/office/officeart/2005/8/layout/vList5"/>
    <dgm:cxn modelId="{1AB993C1-A1B5-4964-A28A-A5318483DF5C}" type="presParOf" srcId="{FBEDA1AB-1289-42D3-8678-7FFF3EB4A092}" destId="{A1623F59-A286-4CA6-9163-4286D61BA1DE}" srcOrd="4" destOrd="0" presId="urn:microsoft.com/office/officeart/2005/8/layout/vList5"/>
    <dgm:cxn modelId="{C1232AE6-1762-444F-81A7-05827675834C}" type="presParOf" srcId="{A1623F59-A286-4CA6-9163-4286D61BA1DE}" destId="{CEFD0A17-6314-4CA1-973C-8F2A4A3250C7}" srcOrd="0" destOrd="0" presId="urn:microsoft.com/office/officeart/2005/8/layout/vList5"/>
    <dgm:cxn modelId="{BF5DD9D9-1344-432C-84D8-041E2BBCB605}" type="presParOf" srcId="{A1623F59-A286-4CA6-9163-4286D61BA1DE}" destId="{E4EBAD72-C38F-414B-812C-FC74B769DA8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0CEBEC-3C1A-48E0-8463-1783B80FEB9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1711D415-C7D0-40DD-A770-525823D1EF06}">
      <dgm:prSet phldrT="[Texto]" custT="1"/>
      <dgm:spPr/>
      <dgm:t>
        <a:bodyPr/>
        <a:lstStyle/>
        <a:p>
          <a:r>
            <a:rPr lang="es-CL" sz="2000" dirty="0" smtClean="0"/>
            <a:t>Priorización de coberturas</a:t>
          </a:r>
          <a:endParaRPr lang="es-CL" sz="2000" dirty="0"/>
        </a:p>
      </dgm:t>
    </dgm:pt>
    <dgm:pt modelId="{503D1620-16AF-47D7-8344-EA738D1B5112}" type="parTrans" cxnId="{15F426C4-21E6-41CF-9805-3025E98B1A5F}">
      <dgm:prSet/>
      <dgm:spPr/>
      <dgm:t>
        <a:bodyPr/>
        <a:lstStyle/>
        <a:p>
          <a:endParaRPr lang="es-CL" sz="2400"/>
        </a:p>
      </dgm:t>
    </dgm:pt>
    <dgm:pt modelId="{91A2C447-7992-41D4-BDAF-096045E5A9A6}" type="sibTrans" cxnId="{15F426C4-21E6-41CF-9805-3025E98B1A5F}">
      <dgm:prSet/>
      <dgm:spPr/>
      <dgm:t>
        <a:bodyPr/>
        <a:lstStyle/>
        <a:p>
          <a:endParaRPr lang="es-CL" sz="2400"/>
        </a:p>
      </dgm:t>
    </dgm:pt>
    <dgm:pt modelId="{4CD800C9-F607-4A6B-B69C-FC7EC2308020}">
      <dgm:prSet phldrT="[Texto]" custT="1"/>
      <dgm:spPr/>
      <dgm:t>
        <a:bodyPr/>
        <a:lstStyle/>
        <a:p>
          <a:r>
            <a:rPr lang="es-CL" sz="1600" dirty="0" smtClean="0"/>
            <a:t>AUGE</a:t>
          </a:r>
          <a:endParaRPr lang="es-CL" sz="1600" dirty="0"/>
        </a:p>
      </dgm:t>
    </dgm:pt>
    <dgm:pt modelId="{07DE0A17-B290-478E-B948-52BF523A5398}" type="parTrans" cxnId="{D9C7C2DC-CC56-461B-A867-FB6B082721F0}">
      <dgm:prSet/>
      <dgm:spPr/>
      <dgm:t>
        <a:bodyPr/>
        <a:lstStyle/>
        <a:p>
          <a:endParaRPr lang="es-CL" sz="2400"/>
        </a:p>
      </dgm:t>
    </dgm:pt>
    <dgm:pt modelId="{E2A505B7-9064-42D6-969F-6C33EDD30BD6}" type="sibTrans" cxnId="{D9C7C2DC-CC56-461B-A867-FB6B082721F0}">
      <dgm:prSet/>
      <dgm:spPr/>
      <dgm:t>
        <a:bodyPr/>
        <a:lstStyle/>
        <a:p>
          <a:endParaRPr lang="es-CL" sz="2400"/>
        </a:p>
      </dgm:t>
    </dgm:pt>
    <dgm:pt modelId="{77675745-CFD7-42E0-ACE5-81379300474D}">
      <dgm:prSet phldrT="[Texto]" custT="1"/>
      <dgm:spPr/>
      <dgm:t>
        <a:bodyPr/>
        <a:lstStyle/>
        <a:p>
          <a:r>
            <a:rPr lang="es-CL" sz="2000" dirty="0" smtClean="0"/>
            <a:t>Agregación de Demanda</a:t>
          </a:r>
          <a:endParaRPr lang="es-CL" sz="2000" dirty="0"/>
        </a:p>
      </dgm:t>
    </dgm:pt>
    <dgm:pt modelId="{323B28F0-00CA-4BEA-8227-629BF808BD81}" type="parTrans" cxnId="{BA15189F-5388-49C6-B8A3-91EC62DAD18E}">
      <dgm:prSet/>
      <dgm:spPr/>
      <dgm:t>
        <a:bodyPr/>
        <a:lstStyle/>
        <a:p>
          <a:endParaRPr lang="es-CL" sz="2400"/>
        </a:p>
      </dgm:t>
    </dgm:pt>
    <dgm:pt modelId="{4AAA2A07-F2EF-4F41-8F4E-ED0601B2447D}" type="sibTrans" cxnId="{BA15189F-5388-49C6-B8A3-91EC62DAD18E}">
      <dgm:prSet/>
      <dgm:spPr/>
      <dgm:t>
        <a:bodyPr/>
        <a:lstStyle/>
        <a:p>
          <a:endParaRPr lang="es-CL" sz="2400"/>
        </a:p>
      </dgm:t>
    </dgm:pt>
    <dgm:pt modelId="{D602D681-7BDE-4496-8DAB-29947E23E190}">
      <dgm:prSet phldrT="[Texto]" custT="1"/>
      <dgm:spPr/>
      <dgm:t>
        <a:bodyPr/>
        <a:lstStyle/>
        <a:p>
          <a:r>
            <a:rPr lang="es-CL" sz="1600" dirty="0" smtClean="0"/>
            <a:t>CENABAST</a:t>
          </a:r>
          <a:endParaRPr lang="es-CL" sz="1600" dirty="0"/>
        </a:p>
      </dgm:t>
    </dgm:pt>
    <dgm:pt modelId="{DC372B1B-70ED-49D0-98EF-D82BAE9CEF32}" type="parTrans" cxnId="{E24E572B-53B8-4E26-82BF-9E13807C860E}">
      <dgm:prSet/>
      <dgm:spPr/>
      <dgm:t>
        <a:bodyPr/>
        <a:lstStyle/>
        <a:p>
          <a:endParaRPr lang="es-CL" sz="2400"/>
        </a:p>
      </dgm:t>
    </dgm:pt>
    <dgm:pt modelId="{6E389FB8-4CF3-4474-A7A6-9A04150AB2EF}" type="sibTrans" cxnId="{E24E572B-53B8-4E26-82BF-9E13807C860E}">
      <dgm:prSet/>
      <dgm:spPr/>
      <dgm:t>
        <a:bodyPr/>
        <a:lstStyle/>
        <a:p>
          <a:endParaRPr lang="es-CL" sz="2400"/>
        </a:p>
      </dgm:t>
    </dgm:pt>
    <dgm:pt modelId="{50E8E175-F619-4786-8E4A-C6188DD2FD79}">
      <dgm:prSet phldrT="[Texto]" custT="1"/>
      <dgm:spPr/>
      <dgm:t>
        <a:bodyPr/>
        <a:lstStyle/>
        <a:p>
          <a:r>
            <a:rPr lang="es-CL" sz="1600" dirty="0" smtClean="0"/>
            <a:t>LRS</a:t>
          </a:r>
          <a:endParaRPr lang="es-CL" sz="1600" dirty="0"/>
        </a:p>
      </dgm:t>
    </dgm:pt>
    <dgm:pt modelId="{0A298053-1EB1-426F-B20E-C65D00ED2FED}" type="parTrans" cxnId="{A936F60B-07E7-49E5-81C3-9C158FCEB43C}">
      <dgm:prSet/>
      <dgm:spPr/>
      <dgm:t>
        <a:bodyPr/>
        <a:lstStyle/>
        <a:p>
          <a:endParaRPr lang="es-CL" sz="2400"/>
        </a:p>
      </dgm:t>
    </dgm:pt>
    <dgm:pt modelId="{BF29F3DD-FEF1-4A90-96B3-BEABA692048C}" type="sibTrans" cxnId="{A936F60B-07E7-49E5-81C3-9C158FCEB43C}">
      <dgm:prSet/>
      <dgm:spPr/>
      <dgm:t>
        <a:bodyPr/>
        <a:lstStyle/>
        <a:p>
          <a:endParaRPr lang="es-CL" sz="2400"/>
        </a:p>
      </dgm:t>
    </dgm:pt>
    <dgm:pt modelId="{CFD0EFF1-C1FC-41CE-9965-A6137FF362D1}">
      <dgm:prSet phldrT="[Texto]" custT="1"/>
      <dgm:spPr/>
      <dgm:t>
        <a:bodyPr/>
        <a:lstStyle/>
        <a:p>
          <a:r>
            <a:rPr lang="es-CL" sz="2000" dirty="0" smtClean="0"/>
            <a:t>Estandarización de la Atención</a:t>
          </a:r>
          <a:endParaRPr lang="es-CL" sz="2000" dirty="0"/>
        </a:p>
      </dgm:t>
    </dgm:pt>
    <dgm:pt modelId="{5CFDD32F-B0D3-4579-9903-0A3847BBC96A}" type="parTrans" cxnId="{8A6FEB02-8A3D-4A34-93A9-AD241A9BD107}">
      <dgm:prSet/>
      <dgm:spPr/>
      <dgm:t>
        <a:bodyPr/>
        <a:lstStyle/>
        <a:p>
          <a:endParaRPr lang="es-CL" sz="2400"/>
        </a:p>
      </dgm:t>
    </dgm:pt>
    <dgm:pt modelId="{3E99B0A8-AC1A-4119-B5DF-C1D88452B361}" type="sibTrans" cxnId="{8A6FEB02-8A3D-4A34-93A9-AD241A9BD107}">
      <dgm:prSet/>
      <dgm:spPr/>
      <dgm:t>
        <a:bodyPr/>
        <a:lstStyle/>
        <a:p>
          <a:endParaRPr lang="es-CL" sz="2400"/>
        </a:p>
      </dgm:t>
    </dgm:pt>
    <dgm:pt modelId="{CE8DD3FA-2D4A-4E55-94AF-266AD0AC4490}">
      <dgm:prSet phldrT="[Texto]" custT="1"/>
      <dgm:spPr/>
      <dgm:t>
        <a:bodyPr/>
        <a:lstStyle/>
        <a:p>
          <a:r>
            <a:rPr lang="es-CL" sz="1600" dirty="0" smtClean="0"/>
            <a:t>Protocolos</a:t>
          </a:r>
          <a:endParaRPr lang="es-CL" sz="1600" dirty="0"/>
        </a:p>
      </dgm:t>
    </dgm:pt>
    <dgm:pt modelId="{3D4088D6-CA16-4BD4-94B1-8F6D86C2389D}" type="parTrans" cxnId="{B4CF3530-6C12-4209-A7BC-D0AB9F2FE633}">
      <dgm:prSet/>
      <dgm:spPr/>
      <dgm:t>
        <a:bodyPr/>
        <a:lstStyle/>
        <a:p>
          <a:endParaRPr lang="es-CL" sz="2400"/>
        </a:p>
      </dgm:t>
    </dgm:pt>
    <dgm:pt modelId="{967A375D-BA55-4433-8A49-9E779051EB0E}" type="sibTrans" cxnId="{B4CF3530-6C12-4209-A7BC-D0AB9F2FE633}">
      <dgm:prSet/>
      <dgm:spPr/>
      <dgm:t>
        <a:bodyPr/>
        <a:lstStyle/>
        <a:p>
          <a:endParaRPr lang="es-CL" sz="2400"/>
        </a:p>
      </dgm:t>
    </dgm:pt>
    <dgm:pt modelId="{174C8E6B-94B4-45EC-A12C-684B7F91F4EB}">
      <dgm:prSet phldrT="[Texto]" custT="1"/>
      <dgm:spPr/>
      <dgm:t>
        <a:bodyPr/>
        <a:lstStyle/>
        <a:p>
          <a:r>
            <a:rPr lang="es-CL" sz="1600" dirty="0" smtClean="0"/>
            <a:t>Guías Clínicas</a:t>
          </a:r>
          <a:endParaRPr lang="es-CL" sz="1600" dirty="0"/>
        </a:p>
      </dgm:t>
    </dgm:pt>
    <dgm:pt modelId="{B642950A-DC8A-4BE5-AFA6-1CFB61DDF9E3}" type="parTrans" cxnId="{9AB493B1-ABF1-4007-95C1-2980BFE1D5C4}">
      <dgm:prSet/>
      <dgm:spPr/>
      <dgm:t>
        <a:bodyPr/>
        <a:lstStyle/>
        <a:p>
          <a:endParaRPr lang="es-CL" sz="2400"/>
        </a:p>
      </dgm:t>
    </dgm:pt>
    <dgm:pt modelId="{46A29D30-9BA2-4A51-BE1D-D2508EEDFED4}" type="sibTrans" cxnId="{9AB493B1-ABF1-4007-95C1-2980BFE1D5C4}">
      <dgm:prSet/>
      <dgm:spPr/>
      <dgm:t>
        <a:bodyPr/>
        <a:lstStyle/>
        <a:p>
          <a:endParaRPr lang="es-CL" sz="2400"/>
        </a:p>
      </dgm:t>
    </dgm:pt>
    <dgm:pt modelId="{9C78E21C-0BD1-42E3-B047-24E2B02CF693}">
      <dgm:prSet phldrT="[Texto]" custT="1"/>
      <dgm:spPr/>
      <dgm:t>
        <a:bodyPr/>
        <a:lstStyle/>
        <a:p>
          <a:r>
            <a:rPr lang="es-CL" sz="2000" dirty="0" smtClean="0"/>
            <a:t>Fomento uso de medicamentos genéricos</a:t>
          </a:r>
          <a:endParaRPr lang="es-CL" sz="2000" dirty="0"/>
        </a:p>
      </dgm:t>
    </dgm:pt>
    <dgm:pt modelId="{E62C80F9-E34C-4942-8B15-3D5E17BCE615}" type="parTrans" cxnId="{6B04DB83-76B0-43E6-8ED3-71F7052D7247}">
      <dgm:prSet/>
      <dgm:spPr/>
      <dgm:t>
        <a:bodyPr/>
        <a:lstStyle/>
        <a:p>
          <a:endParaRPr lang="es-CL" sz="2400"/>
        </a:p>
      </dgm:t>
    </dgm:pt>
    <dgm:pt modelId="{47C0BD0A-AF42-4B59-9F76-A1F12E27C6F5}" type="sibTrans" cxnId="{6B04DB83-76B0-43E6-8ED3-71F7052D7247}">
      <dgm:prSet/>
      <dgm:spPr/>
      <dgm:t>
        <a:bodyPr/>
        <a:lstStyle/>
        <a:p>
          <a:endParaRPr lang="es-CL" sz="2400"/>
        </a:p>
      </dgm:t>
    </dgm:pt>
    <dgm:pt modelId="{38BB0999-0BE7-4B2E-8040-E071D38CDD2F}">
      <dgm:prSet phldrT="[Texto]" custT="1"/>
      <dgm:spPr/>
      <dgm:t>
        <a:bodyPr/>
        <a:lstStyle/>
        <a:p>
          <a:r>
            <a:rPr lang="es-CL" sz="1600" dirty="0" smtClean="0"/>
            <a:t>Políticas Nacional de Medicamentos</a:t>
          </a:r>
          <a:endParaRPr lang="es-CL" sz="1600" dirty="0"/>
        </a:p>
      </dgm:t>
    </dgm:pt>
    <dgm:pt modelId="{D9152CE1-F5F1-4D94-91D4-A8CAC2E60B1C}" type="parTrans" cxnId="{77FE9C1D-782F-4063-8124-C5044F982E0C}">
      <dgm:prSet/>
      <dgm:spPr/>
      <dgm:t>
        <a:bodyPr/>
        <a:lstStyle/>
        <a:p>
          <a:endParaRPr lang="es-CL" sz="2400"/>
        </a:p>
      </dgm:t>
    </dgm:pt>
    <dgm:pt modelId="{4B1B3D26-27DA-427B-9875-4C830D6583B7}" type="sibTrans" cxnId="{77FE9C1D-782F-4063-8124-C5044F982E0C}">
      <dgm:prSet/>
      <dgm:spPr/>
      <dgm:t>
        <a:bodyPr/>
        <a:lstStyle/>
        <a:p>
          <a:endParaRPr lang="es-CL" sz="2400"/>
        </a:p>
      </dgm:t>
    </dgm:pt>
    <dgm:pt modelId="{DD7299E9-5049-4A5F-9FCD-0187361E65F8}">
      <dgm:prSet phldrT="[Texto]" custT="1"/>
      <dgm:spPr/>
      <dgm:t>
        <a:bodyPr/>
        <a:lstStyle/>
        <a:p>
          <a:r>
            <a:rPr lang="es-CL" sz="1600" dirty="0" smtClean="0"/>
            <a:t>BE</a:t>
          </a:r>
          <a:endParaRPr lang="es-CL" sz="1600" dirty="0"/>
        </a:p>
      </dgm:t>
    </dgm:pt>
    <dgm:pt modelId="{0B2F3D87-E21E-41DD-9C27-3ABD31C1C2C1}" type="parTrans" cxnId="{21541802-47BB-497A-97F2-3D602B1D7B7F}">
      <dgm:prSet/>
      <dgm:spPr/>
      <dgm:t>
        <a:bodyPr/>
        <a:lstStyle/>
        <a:p>
          <a:endParaRPr lang="es-CL" sz="2400"/>
        </a:p>
      </dgm:t>
    </dgm:pt>
    <dgm:pt modelId="{7EB2BEAA-6929-4CF4-9A4D-B1C858046F24}" type="sibTrans" cxnId="{21541802-47BB-497A-97F2-3D602B1D7B7F}">
      <dgm:prSet/>
      <dgm:spPr/>
      <dgm:t>
        <a:bodyPr/>
        <a:lstStyle/>
        <a:p>
          <a:endParaRPr lang="es-CL" sz="2400"/>
        </a:p>
      </dgm:t>
    </dgm:pt>
    <dgm:pt modelId="{9220001B-CA8B-4252-BA4B-408B17F95E4B}">
      <dgm:prSet phldrT="[Texto]" custT="1"/>
      <dgm:spPr/>
      <dgm:t>
        <a:bodyPr/>
        <a:lstStyle/>
        <a:p>
          <a:r>
            <a:rPr lang="es-CL" sz="2000" dirty="0" smtClean="0"/>
            <a:t>Determinantes sociales</a:t>
          </a:r>
          <a:endParaRPr lang="es-CL" sz="2000" dirty="0"/>
        </a:p>
      </dgm:t>
    </dgm:pt>
    <dgm:pt modelId="{C0E5006F-05B7-4DBD-9EE8-0E3572CBA221}" type="parTrans" cxnId="{24E6B1D7-4827-41E4-B62D-58227DB149B3}">
      <dgm:prSet/>
      <dgm:spPr/>
      <dgm:t>
        <a:bodyPr/>
        <a:lstStyle/>
        <a:p>
          <a:endParaRPr lang="es-CL" sz="2400"/>
        </a:p>
      </dgm:t>
    </dgm:pt>
    <dgm:pt modelId="{9FD7DBA8-8E41-42AC-9AFE-F220765B395E}" type="sibTrans" cxnId="{24E6B1D7-4827-41E4-B62D-58227DB149B3}">
      <dgm:prSet/>
      <dgm:spPr/>
      <dgm:t>
        <a:bodyPr/>
        <a:lstStyle/>
        <a:p>
          <a:endParaRPr lang="es-CL" sz="2400"/>
        </a:p>
      </dgm:t>
    </dgm:pt>
    <dgm:pt modelId="{144D7CC2-655C-422F-87A4-354B9A4F2DFE}">
      <dgm:prSet phldrT="[Texto]" custT="1"/>
      <dgm:spPr/>
      <dgm:t>
        <a:bodyPr/>
        <a:lstStyle/>
        <a:p>
          <a:r>
            <a:rPr lang="es-CL" sz="1600" dirty="0" smtClean="0"/>
            <a:t>Salud en todas las políticas</a:t>
          </a:r>
          <a:endParaRPr lang="es-CL" sz="1600" dirty="0"/>
        </a:p>
      </dgm:t>
    </dgm:pt>
    <dgm:pt modelId="{0050CAB4-0B7A-468B-9449-BEA540EA2F60}" type="parTrans" cxnId="{31BDD92D-DB23-45F4-94A6-8AB2F57A9775}">
      <dgm:prSet/>
      <dgm:spPr/>
      <dgm:t>
        <a:bodyPr/>
        <a:lstStyle/>
        <a:p>
          <a:endParaRPr lang="es-CL" sz="2400"/>
        </a:p>
      </dgm:t>
    </dgm:pt>
    <dgm:pt modelId="{4F7A0CC0-AAE8-4AA1-A0A5-54B13BA4C357}" type="sibTrans" cxnId="{31BDD92D-DB23-45F4-94A6-8AB2F57A9775}">
      <dgm:prSet/>
      <dgm:spPr/>
      <dgm:t>
        <a:bodyPr/>
        <a:lstStyle/>
        <a:p>
          <a:endParaRPr lang="es-CL" sz="2400"/>
        </a:p>
      </dgm:t>
    </dgm:pt>
    <dgm:pt modelId="{16FD1DED-BE22-4E9F-9A4A-10AEE72BDA6F}">
      <dgm:prSet phldrT="[Texto]" custT="1"/>
      <dgm:spPr/>
      <dgm:t>
        <a:bodyPr/>
        <a:lstStyle/>
        <a:p>
          <a:r>
            <a:rPr lang="es-CL" sz="2000" dirty="0" smtClean="0"/>
            <a:t>Prevención y Promoción de la Salud</a:t>
          </a:r>
          <a:endParaRPr lang="es-CL" sz="2000" dirty="0"/>
        </a:p>
      </dgm:t>
    </dgm:pt>
    <dgm:pt modelId="{8B3A8CA7-EA8E-4AD3-BE4E-0EA3AA5753A1}" type="parTrans" cxnId="{35FF3884-4AF1-4CB1-A8E7-7B13F4C6F033}">
      <dgm:prSet/>
      <dgm:spPr/>
      <dgm:t>
        <a:bodyPr/>
        <a:lstStyle/>
        <a:p>
          <a:endParaRPr lang="es-CL" sz="2400"/>
        </a:p>
      </dgm:t>
    </dgm:pt>
    <dgm:pt modelId="{5CCBC9E2-86F1-4E2B-904D-682B5AD46704}" type="sibTrans" cxnId="{35FF3884-4AF1-4CB1-A8E7-7B13F4C6F033}">
      <dgm:prSet/>
      <dgm:spPr/>
      <dgm:t>
        <a:bodyPr/>
        <a:lstStyle/>
        <a:p>
          <a:endParaRPr lang="es-CL" sz="2400"/>
        </a:p>
      </dgm:t>
    </dgm:pt>
    <dgm:pt modelId="{D4A0294A-9393-4710-BD75-A52264CF12D6}">
      <dgm:prSet phldrT="[Texto]" custT="1"/>
      <dgm:spPr/>
      <dgm:t>
        <a:bodyPr/>
        <a:lstStyle/>
        <a:p>
          <a:r>
            <a:rPr lang="es-CL" sz="1600" dirty="0" smtClean="0"/>
            <a:t>Etiquetado de alimentos</a:t>
          </a:r>
          <a:endParaRPr lang="es-CL" sz="1600" dirty="0"/>
        </a:p>
      </dgm:t>
    </dgm:pt>
    <dgm:pt modelId="{6491C4D5-DEC9-4E20-8F8C-FF0E297A0FE9}" type="parTrans" cxnId="{3A935DF3-F81E-4660-892E-7467CA9996B5}">
      <dgm:prSet/>
      <dgm:spPr/>
      <dgm:t>
        <a:bodyPr/>
        <a:lstStyle/>
        <a:p>
          <a:endParaRPr lang="es-CL" sz="2400"/>
        </a:p>
      </dgm:t>
    </dgm:pt>
    <dgm:pt modelId="{C740355A-5A18-4DE0-A5D7-9C6A06C1E32E}" type="sibTrans" cxnId="{3A935DF3-F81E-4660-892E-7467CA9996B5}">
      <dgm:prSet/>
      <dgm:spPr/>
      <dgm:t>
        <a:bodyPr/>
        <a:lstStyle/>
        <a:p>
          <a:endParaRPr lang="es-CL" sz="2400"/>
        </a:p>
      </dgm:t>
    </dgm:pt>
    <dgm:pt modelId="{6381F9B5-AF10-4072-8962-9CFF404BB9C4}">
      <dgm:prSet phldrT="[Texto]" custT="1"/>
      <dgm:spPr/>
      <dgm:t>
        <a:bodyPr/>
        <a:lstStyle/>
        <a:p>
          <a:r>
            <a:rPr lang="es-CL" sz="1600" dirty="0" smtClean="0"/>
            <a:t>Tabaco</a:t>
          </a:r>
          <a:endParaRPr lang="es-CL" sz="1600" dirty="0"/>
        </a:p>
      </dgm:t>
    </dgm:pt>
    <dgm:pt modelId="{633BE096-D96A-4F22-96E4-11C4C0240F0C}" type="parTrans" cxnId="{7EA9542E-1CB0-45C3-9C77-871417D22090}">
      <dgm:prSet/>
      <dgm:spPr/>
      <dgm:t>
        <a:bodyPr/>
        <a:lstStyle/>
        <a:p>
          <a:endParaRPr lang="es-CL" sz="2400"/>
        </a:p>
      </dgm:t>
    </dgm:pt>
    <dgm:pt modelId="{B21FE280-CA54-4031-A72B-B9CAAD402FB8}" type="sibTrans" cxnId="{7EA9542E-1CB0-45C3-9C77-871417D22090}">
      <dgm:prSet/>
      <dgm:spPr/>
      <dgm:t>
        <a:bodyPr/>
        <a:lstStyle/>
        <a:p>
          <a:endParaRPr lang="es-CL" sz="2400"/>
        </a:p>
      </dgm:t>
    </dgm:pt>
    <dgm:pt modelId="{EE01D507-C305-434E-ADB0-6F95975B9109}" type="pres">
      <dgm:prSet presAssocID="{960CEBEC-3C1A-48E0-8463-1783B80FEB9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9F4D22C-49D0-4FFC-95DE-2B7D2716F31A}" type="pres">
      <dgm:prSet presAssocID="{1711D415-C7D0-40DD-A770-525823D1EF06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14F6FA-744A-4E57-BB9F-535C6B391475}" type="pres">
      <dgm:prSet presAssocID="{1711D415-C7D0-40DD-A770-525823D1EF06}" presName="childTex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FDF99E1-B351-404F-BBA4-F3D9256CE92B}" type="pres">
      <dgm:prSet presAssocID="{77675745-CFD7-42E0-ACE5-81379300474D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B8CEC6-ADE1-4BCF-8C7C-85B13F62A4B0}" type="pres">
      <dgm:prSet presAssocID="{77675745-CFD7-42E0-ACE5-81379300474D}" presName="childTex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F89FEBB-AA31-4A56-BB4F-7F356EB26452}" type="pres">
      <dgm:prSet presAssocID="{CFD0EFF1-C1FC-41CE-9965-A6137FF362D1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11DA88-9474-455B-BFCD-98CE86241487}" type="pres">
      <dgm:prSet presAssocID="{CFD0EFF1-C1FC-41CE-9965-A6137FF362D1}" presName="childTex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3B67ECE-8BC5-4D81-BF7E-2DC0FC543F57}" type="pres">
      <dgm:prSet presAssocID="{9C78E21C-0BD1-42E3-B047-24E2B02CF693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5AAC63D-7D07-4682-873D-77D3EEEDA101}" type="pres">
      <dgm:prSet presAssocID="{9C78E21C-0BD1-42E3-B047-24E2B02CF693}" presName="childTex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C17F5DD-775B-41C8-9770-E8EF59CBFC9A}" type="pres">
      <dgm:prSet presAssocID="{9220001B-CA8B-4252-BA4B-408B17F95E4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A916DB7-3455-4CC9-AC17-77253AF7C124}" type="pres">
      <dgm:prSet presAssocID="{9220001B-CA8B-4252-BA4B-408B17F95E4B}" presName="childTex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9EA2617-F0BA-497D-A932-1605FBB7B7E7}" type="pres">
      <dgm:prSet presAssocID="{16FD1DED-BE22-4E9F-9A4A-10AEE72BDA6F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79DC75-5793-4DF1-9897-3BCBF29C857E}" type="pres">
      <dgm:prSet presAssocID="{16FD1DED-BE22-4E9F-9A4A-10AEE72BDA6F}" presName="childTex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6B04DB83-76B0-43E6-8ED3-71F7052D7247}" srcId="{960CEBEC-3C1A-48E0-8463-1783B80FEB95}" destId="{9C78E21C-0BD1-42E3-B047-24E2B02CF693}" srcOrd="3" destOrd="0" parTransId="{E62C80F9-E34C-4942-8B15-3D5E17BCE615}" sibTransId="{47C0BD0A-AF42-4B59-9F76-A1F12E27C6F5}"/>
    <dgm:cxn modelId="{31BDD92D-DB23-45F4-94A6-8AB2F57A9775}" srcId="{9220001B-CA8B-4252-BA4B-408B17F95E4B}" destId="{144D7CC2-655C-422F-87A4-354B9A4F2DFE}" srcOrd="0" destOrd="0" parTransId="{0050CAB4-0B7A-468B-9449-BEA540EA2F60}" sibTransId="{4F7A0CC0-AAE8-4AA1-A0A5-54B13BA4C357}"/>
    <dgm:cxn modelId="{21541802-47BB-497A-97F2-3D602B1D7B7F}" srcId="{9C78E21C-0BD1-42E3-B047-24E2B02CF693}" destId="{DD7299E9-5049-4A5F-9FCD-0187361E65F8}" srcOrd="1" destOrd="0" parTransId="{0B2F3D87-E21E-41DD-9C27-3ABD31C1C2C1}" sibTransId="{7EB2BEAA-6929-4CF4-9A4D-B1C858046F24}"/>
    <dgm:cxn modelId="{7E5B048B-2ECE-4A3E-A88E-F9C28E5D382E}" type="presOf" srcId="{CE8DD3FA-2D4A-4E55-94AF-266AD0AC4490}" destId="{DA11DA88-9474-455B-BFCD-98CE86241487}" srcOrd="0" destOrd="0" presId="urn:microsoft.com/office/officeart/2005/8/layout/vList2"/>
    <dgm:cxn modelId="{C0E04124-99D9-475F-97DF-8D619BBE2BA2}" type="presOf" srcId="{D602D681-7BDE-4496-8DAB-29947E23E190}" destId="{A5B8CEC6-ADE1-4BCF-8C7C-85B13F62A4B0}" srcOrd="0" destOrd="0" presId="urn:microsoft.com/office/officeart/2005/8/layout/vList2"/>
    <dgm:cxn modelId="{E24E572B-53B8-4E26-82BF-9E13807C860E}" srcId="{77675745-CFD7-42E0-ACE5-81379300474D}" destId="{D602D681-7BDE-4496-8DAB-29947E23E190}" srcOrd="0" destOrd="0" parTransId="{DC372B1B-70ED-49D0-98EF-D82BAE9CEF32}" sibTransId="{6E389FB8-4CF3-4474-A7A6-9A04150AB2EF}"/>
    <dgm:cxn modelId="{15F426C4-21E6-41CF-9805-3025E98B1A5F}" srcId="{960CEBEC-3C1A-48E0-8463-1783B80FEB95}" destId="{1711D415-C7D0-40DD-A770-525823D1EF06}" srcOrd="0" destOrd="0" parTransId="{503D1620-16AF-47D7-8344-EA738D1B5112}" sibTransId="{91A2C447-7992-41D4-BDAF-096045E5A9A6}"/>
    <dgm:cxn modelId="{D9C7C2DC-CC56-461B-A867-FB6B082721F0}" srcId="{1711D415-C7D0-40DD-A770-525823D1EF06}" destId="{4CD800C9-F607-4A6B-B69C-FC7EC2308020}" srcOrd="0" destOrd="0" parTransId="{07DE0A17-B290-478E-B948-52BF523A5398}" sibTransId="{E2A505B7-9064-42D6-969F-6C33EDD30BD6}"/>
    <dgm:cxn modelId="{3A935DF3-F81E-4660-892E-7467CA9996B5}" srcId="{16FD1DED-BE22-4E9F-9A4A-10AEE72BDA6F}" destId="{D4A0294A-9393-4710-BD75-A52264CF12D6}" srcOrd="0" destOrd="0" parTransId="{6491C4D5-DEC9-4E20-8F8C-FF0E297A0FE9}" sibTransId="{C740355A-5A18-4DE0-A5D7-9C6A06C1E32E}"/>
    <dgm:cxn modelId="{24E6B1D7-4827-41E4-B62D-58227DB149B3}" srcId="{960CEBEC-3C1A-48E0-8463-1783B80FEB95}" destId="{9220001B-CA8B-4252-BA4B-408B17F95E4B}" srcOrd="4" destOrd="0" parTransId="{C0E5006F-05B7-4DBD-9EE8-0E3572CBA221}" sibTransId="{9FD7DBA8-8E41-42AC-9AFE-F220765B395E}"/>
    <dgm:cxn modelId="{091CF990-AC2E-44A9-8764-4A4FAF3D0A16}" type="presOf" srcId="{144D7CC2-655C-422F-87A4-354B9A4F2DFE}" destId="{5A916DB7-3455-4CC9-AC17-77253AF7C124}" srcOrd="0" destOrd="0" presId="urn:microsoft.com/office/officeart/2005/8/layout/vList2"/>
    <dgm:cxn modelId="{0C908B5C-9495-4D46-8EFD-47BF1E11DDE3}" type="presOf" srcId="{960CEBEC-3C1A-48E0-8463-1783B80FEB95}" destId="{EE01D507-C305-434E-ADB0-6F95975B9109}" srcOrd="0" destOrd="0" presId="urn:microsoft.com/office/officeart/2005/8/layout/vList2"/>
    <dgm:cxn modelId="{E52076B2-8D42-4EDC-9B41-C9CD9C8EB875}" type="presOf" srcId="{174C8E6B-94B4-45EC-A12C-684B7F91F4EB}" destId="{DA11DA88-9474-455B-BFCD-98CE86241487}" srcOrd="0" destOrd="1" presId="urn:microsoft.com/office/officeart/2005/8/layout/vList2"/>
    <dgm:cxn modelId="{7C8BB14A-2780-4A18-AD84-D3970AC6A9B0}" type="presOf" srcId="{DD7299E9-5049-4A5F-9FCD-0187361E65F8}" destId="{85AAC63D-7D07-4682-873D-77D3EEEDA101}" srcOrd="0" destOrd="1" presId="urn:microsoft.com/office/officeart/2005/8/layout/vList2"/>
    <dgm:cxn modelId="{A936F60B-07E7-49E5-81C3-9C158FCEB43C}" srcId="{1711D415-C7D0-40DD-A770-525823D1EF06}" destId="{50E8E175-F619-4786-8E4A-C6188DD2FD79}" srcOrd="1" destOrd="0" parTransId="{0A298053-1EB1-426F-B20E-C65D00ED2FED}" sibTransId="{BF29F3DD-FEF1-4A90-96B3-BEABA692048C}"/>
    <dgm:cxn modelId="{AE0256E2-1762-462D-9821-8AE7A4AA0213}" type="presOf" srcId="{D4A0294A-9393-4710-BD75-A52264CF12D6}" destId="{C179DC75-5793-4DF1-9897-3BCBF29C857E}" srcOrd="0" destOrd="0" presId="urn:microsoft.com/office/officeart/2005/8/layout/vList2"/>
    <dgm:cxn modelId="{B4CF3530-6C12-4209-A7BC-D0AB9F2FE633}" srcId="{CFD0EFF1-C1FC-41CE-9965-A6137FF362D1}" destId="{CE8DD3FA-2D4A-4E55-94AF-266AD0AC4490}" srcOrd="0" destOrd="0" parTransId="{3D4088D6-CA16-4BD4-94B1-8F6D86C2389D}" sibTransId="{967A375D-BA55-4433-8A49-9E779051EB0E}"/>
    <dgm:cxn modelId="{7EA9542E-1CB0-45C3-9C77-871417D22090}" srcId="{16FD1DED-BE22-4E9F-9A4A-10AEE72BDA6F}" destId="{6381F9B5-AF10-4072-8962-9CFF404BB9C4}" srcOrd="1" destOrd="0" parTransId="{633BE096-D96A-4F22-96E4-11C4C0240F0C}" sibTransId="{B21FE280-CA54-4031-A72B-B9CAAD402FB8}"/>
    <dgm:cxn modelId="{441FC067-FA55-427E-84F0-3C263853198F}" type="presOf" srcId="{6381F9B5-AF10-4072-8962-9CFF404BB9C4}" destId="{C179DC75-5793-4DF1-9897-3BCBF29C857E}" srcOrd="0" destOrd="1" presId="urn:microsoft.com/office/officeart/2005/8/layout/vList2"/>
    <dgm:cxn modelId="{BA15189F-5388-49C6-B8A3-91EC62DAD18E}" srcId="{960CEBEC-3C1A-48E0-8463-1783B80FEB95}" destId="{77675745-CFD7-42E0-ACE5-81379300474D}" srcOrd="1" destOrd="0" parTransId="{323B28F0-00CA-4BEA-8227-629BF808BD81}" sibTransId="{4AAA2A07-F2EF-4F41-8F4E-ED0601B2447D}"/>
    <dgm:cxn modelId="{6629C790-D376-4C63-A138-F45720B5BAC1}" type="presOf" srcId="{9220001B-CA8B-4252-BA4B-408B17F95E4B}" destId="{3C17F5DD-775B-41C8-9770-E8EF59CBFC9A}" srcOrd="0" destOrd="0" presId="urn:microsoft.com/office/officeart/2005/8/layout/vList2"/>
    <dgm:cxn modelId="{0AD08599-EA34-45EA-B3B2-8FF57958339F}" type="presOf" srcId="{38BB0999-0BE7-4B2E-8040-E071D38CDD2F}" destId="{85AAC63D-7D07-4682-873D-77D3EEEDA101}" srcOrd="0" destOrd="0" presId="urn:microsoft.com/office/officeart/2005/8/layout/vList2"/>
    <dgm:cxn modelId="{6F004D1A-A925-4E2A-8C83-2000EF0B6B00}" type="presOf" srcId="{CFD0EFF1-C1FC-41CE-9965-A6137FF362D1}" destId="{4F89FEBB-AA31-4A56-BB4F-7F356EB26452}" srcOrd="0" destOrd="0" presId="urn:microsoft.com/office/officeart/2005/8/layout/vList2"/>
    <dgm:cxn modelId="{6AC83DBF-85CC-4328-B618-0E7B7004A2BD}" type="presOf" srcId="{1711D415-C7D0-40DD-A770-525823D1EF06}" destId="{D9F4D22C-49D0-4FFC-95DE-2B7D2716F31A}" srcOrd="0" destOrd="0" presId="urn:microsoft.com/office/officeart/2005/8/layout/vList2"/>
    <dgm:cxn modelId="{245C97D2-49E5-47A3-A07B-801A0EC3A815}" type="presOf" srcId="{4CD800C9-F607-4A6B-B69C-FC7EC2308020}" destId="{C514F6FA-744A-4E57-BB9F-535C6B391475}" srcOrd="0" destOrd="0" presId="urn:microsoft.com/office/officeart/2005/8/layout/vList2"/>
    <dgm:cxn modelId="{939B818D-2449-47B6-A7F8-A9968E58BCA6}" type="presOf" srcId="{77675745-CFD7-42E0-ACE5-81379300474D}" destId="{0FDF99E1-B351-404F-BBA4-F3D9256CE92B}" srcOrd="0" destOrd="0" presId="urn:microsoft.com/office/officeart/2005/8/layout/vList2"/>
    <dgm:cxn modelId="{8A6FEB02-8A3D-4A34-93A9-AD241A9BD107}" srcId="{960CEBEC-3C1A-48E0-8463-1783B80FEB95}" destId="{CFD0EFF1-C1FC-41CE-9965-A6137FF362D1}" srcOrd="2" destOrd="0" parTransId="{5CFDD32F-B0D3-4579-9903-0A3847BBC96A}" sibTransId="{3E99B0A8-AC1A-4119-B5DF-C1D88452B361}"/>
    <dgm:cxn modelId="{4B351570-5B53-471C-BF85-E1D113C94CA7}" type="presOf" srcId="{50E8E175-F619-4786-8E4A-C6188DD2FD79}" destId="{C514F6FA-744A-4E57-BB9F-535C6B391475}" srcOrd="0" destOrd="1" presId="urn:microsoft.com/office/officeart/2005/8/layout/vList2"/>
    <dgm:cxn modelId="{AB21956A-2229-40DD-884E-C47364141EF9}" type="presOf" srcId="{16FD1DED-BE22-4E9F-9A4A-10AEE72BDA6F}" destId="{89EA2617-F0BA-497D-A932-1605FBB7B7E7}" srcOrd="0" destOrd="0" presId="urn:microsoft.com/office/officeart/2005/8/layout/vList2"/>
    <dgm:cxn modelId="{77FE9C1D-782F-4063-8124-C5044F982E0C}" srcId="{9C78E21C-0BD1-42E3-B047-24E2B02CF693}" destId="{38BB0999-0BE7-4B2E-8040-E071D38CDD2F}" srcOrd="0" destOrd="0" parTransId="{D9152CE1-F5F1-4D94-91D4-A8CAC2E60B1C}" sibTransId="{4B1B3D26-27DA-427B-9875-4C830D6583B7}"/>
    <dgm:cxn modelId="{35FF3884-4AF1-4CB1-A8E7-7B13F4C6F033}" srcId="{960CEBEC-3C1A-48E0-8463-1783B80FEB95}" destId="{16FD1DED-BE22-4E9F-9A4A-10AEE72BDA6F}" srcOrd="5" destOrd="0" parTransId="{8B3A8CA7-EA8E-4AD3-BE4E-0EA3AA5753A1}" sibTransId="{5CCBC9E2-86F1-4E2B-904D-682B5AD46704}"/>
    <dgm:cxn modelId="{C9AC9F94-D4EC-4BF8-B56E-89AF4C036EE8}" type="presOf" srcId="{9C78E21C-0BD1-42E3-B047-24E2B02CF693}" destId="{C3B67ECE-8BC5-4D81-BF7E-2DC0FC543F57}" srcOrd="0" destOrd="0" presId="urn:microsoft.com/office/officeart/2005/8/layout/vList2"/>
    <dgm:cxn modelId="{9AB493B1-ABF1-4007-95C1-2980BFE1D5C4}" srcId="{CFD0EFF1-C1FC-41CE-9965-A6137FF362D1}" destId="{174C8E6B-94B4-45EC-A12C-684B7F91F4EB}" srcOrd="1" destOrd="0" parTransId="{B642950A-DC8A-4BE5-AFA6-1CFB61DDF9E3}" sibTransId="{46A29D30-9BA2-4A51-BE1D-D2508EEDFED4}"/>
    <dgm:cxn modelId="{6626D5CA-CAAC-43EE-A343-FA4BE96320C4}" type="presParOf" srcId="{EE01D507-C305-434E-ADB0-6F95975B9109}" destId="{D9F4D22C-49D0-4FFC-95DE-2B7D2716F31A}" srcOrd="0" destOrd="0" presId="urn:microsoft.com/office/officeart/2005/8/layout/vList2"/>
    <dgm:cxn modelId="{8E8A28F4-549E-4E9E-A716-FBB0A034AD57}" type="presParOf" srcId="{EE01D507-C305-434E-ADB0-6F95975B9109}" destId="{C514F6FA-744A-4E57-BB9F-535C6B391475}" srcOrd="1" destOrd="0" presId="urn:microsoft.com/office/officeart/2005/8/layout/vList2"/>
    <dgm:cxn modelId="{36A6DD40-3C5C-4BCE-85C1-91685BF1F965}" type="presParOf" srcId="{EE01D507-C305-434E-ADB0-6F95975B9109}" destId="{0FDF99E1-B351-404F-BBA4-F3D9256CE92B}" srcOrd="2" destOrd="0" presId="urn:microsoft.com/office/officeart/2005/8/layout/vList2"/>
    <dgm:cxn modelId="{87644AB3-8AD3-49D3-BB1D-56267EC39AB4}" type="presParOf" srcId="{EE01D507-C305-434E-ADB0-6F95975B9109}" destId="{A5B8CEC6-ADE1-4BCF-8C7C-85B13F62A4B0}" srcOrd="3" destOrd="0" presId="urn:microsoft.com/office/officeart/2005/8/layout/vList2"/>
    <dgm:cxn modelId="{14A0EC76-EAB9-4366-83F9-E4BB083354E4}" type="presParOf" srcId="{EE01D507-C305-434E-ADB0-6F95975B9109}" destId="{4F89FEBB-AA31-4A56-BB4F-7F356EB26452}" srcOrd="4" destOrd="0" presId="urn:microsoft.com/office/officeart/2005/8/layout/vList2"/>
    <dgm:cxn modelId="{2BE25FAF-5867-4B4D-9C8D-84A742D72F36}" type="presParOf" srcId="{EE01D507-C305-434E-ADB0-6F95975B9109}" destId="{DA11DA88-9474-455B-BFCD-98CE86241487}" srcOrd="5" destOrd="0" presId="urn:microsoft.com/office/officeart/2005/8/layout/vList2"/>
    <dgm:cxn modelId="{EA336705-B1B3-46E1-8880-E977A72E61D1}" type="presParOf" srcId="{EE01D507-C305-434E-ADB0-6F95975B9109}" destId="{C3B67ECE-8BC5-4D81-BF7E-2DC0FC543F57}" srcOrd="6" destOrd="0" presId="urn:microsoft.com/office/officeart/2005/8/layout/vList2"/>
    <dgm:cxn modelId="{B75063A0-B066-467A-BB92-EBF0ECBE271E}" type="presParOf" srcId="{EE01D507-C305-434E-ADB0-6F95975B9109}" destId="{85AAC63D-7D07-4682-873D-77D3EEEDA101}" srcOrd="7" destOrd="0" presId="urn:microsoft.com/office/officeart/2005/8/layout/vList2"/>
    <dgm:cxn modelId="{C79D69A1-C6D8-4BB0-81DC-B96DDDB40ACB}" type="presParOf" srcId="{EE01D507-C305-434E-ADB0-6F95975B9109}" destId="{3C17F5DD-775B-41C8-9770-E8EF59CBFC9A}" srcOrd="8" destOrd="0" presId="urn:microsoft.com/office/officeart/2005/8/layout/vList2"/>
    <dgm:cxn modelId="{F94BA03E-E03B-40AD-B5CD-D1A64E7601E6}" type="presParOf" srcId="{EE01D507-C305-434E-ADB0-6F95975B9109}" destId="{5A916DB7-3455-4CC9-AC17-77253AF7C124}" srcOrd="9" destOrd="0" presId="urn:microsoft.com/office/officeart/2005/8/layout/vList2"/>
    <dgm:cxn modelId="{2D9E38C8-BA4F-41CF-B9FF-80AE97330599}" type="presParOf" srcId="{EE01D507-C305-434E-ADB0-6F95975B9109}" destId="{89EA2617-F0BA-497D-A932-1605FBB7B7E7}" srcOrd="10" destOrd="0" presId="urn:microsoft.com/office/officeart/2005/8/layout/vList2"/>
    <dgm:cxn modelId="{CFC42E27-78AA-46C8-865C-6B8AC6A97BFA}" type="presParOf" srcId="{EE01D507-C305-434E-ADB0-6F95975B9109}" destId="{C179DC75-5793-4DF1-9897-3BCBF29C857E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579CF8-ADBC-473C-A33E-7D8C12FD02FA}">
      <dsp:nvSpPr>
        <dsp:cNvPr id="0" name=""/>
        <dsp:cNvSpPr/>
      </dsp:nvSpPr>
      <dsp:spPr>
        <a:xfrm>
          <a:off x="-5467294" y="-837120"/>
          <a:ext cx="6509827" cy="6509827"/>
        </a:xfrm>
        <a:prstGeom prst="blockArc">
          <a:avLst>
            <a:gd name="adj1" fmla="val 18900000"/>
            <a:gd name="adj2" fmla="val 2700000"/>
            <a:gd name="adj3" fmla="val 332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88DED-7A84-4533-86E6-5AAC771483BC}">
      <dsp:nvSpPr>
        <dsp:cNvPr id="0" name=""/>
        <dsp:cNvSpPr/>
      </dsp:nvSpPr>
      <dsp:spPr>
        <a:xfrm>
          <a:off x="455837" y="302127"/>
          <a:ext cx="7952574" cy="60464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93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/>
            <a:t>Salud derecho humano</a:t>
          </a:r>
          <a:endParaRPr lang="es-CL" sz="1800" b="1" kern="1200" dirty="0"/>
        </a:p>
      </dsp:txBody>
      <dsp:txXfrm>
        <a:off x="455837" y="302127"/>
        <a:ext cx="7952574" cy="604641"/>
      </dsp:txXfrm>
    </dsp:sp>
    <dsp:sp modelId="{D1AE93C2-EF2A-40FC-9E40-E52329BC8857}">
      <dsp:nvSpPr>
        <dsp:cNvPr id="0" name=""/>
        <dsp:cNvSpPr/>
      </dsp:nvSpPr>
      <dsp:spPr>
        <a:xfrm>
          <a:off x="77936" y="226547"/>
          <a:ext cx="755802" cy="7558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889551-49F2-4DC3-AC5D-6C15218F2851}">
      <dsp:nvSpPr>
        <dsp:cNvPr id="0" name=""/>
        <dsp:cNvSpPr/>
      </dsp:nvSpPr>
      <dsp:spPr>
        <a:xfrm>
          <a:off x="889105" y="1208799"/>
          <a:ext cx="7519306" cy="604641"/>
        </a:xfrm>
        <a:prstGeom prst="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93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/>
            <a:t>Recursos siempre escasos para necesidades en salud</a:t>
          </a:r>
          <a:endParaRPr lang="es-CL" sz="1800" b="1" kern="1200" dirty="0"/>
        </a:p>
      </dsp:txBody>
      <dsp:txXfrm>
        <a:off x="889105" y="1208799"/>
        <a:ext cx="7519306" cy="604641"/>
      </dsp:txXfrm>
    </dsp:sp>
    <dsp:sp modelId="{CA4A4371-269D-42DC-A852-08B909FD8B8B}">
      <dsp:nvSpPr>
        <dsp:cNvPr id="0" name=""/>
        <dsp:cNvSpPr/>
      </dsp:nvSpPr>
      <dsp:spPr>
        <a:xfrm>
          <a:off x="511204" y="1133219"/>
          <a:ext cx="755802" cy="7558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86A44C-E605-4F8E-AE75-3B027B959562}">
      <dsp:nvSpPr>
        <dsp:cNvPr id="0" name=""/>
        <dsp:cNvSpPr/>
      </dsp:nvSpPr>
      <dsp:spPr>
        <a:xfrm>
          <a:off x="1022084" y="2115472"/>
          <a:ext cx="7386327" cy="604641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93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/>
            <a:t>Necesidad de trabajo intersectorial</a:t>
          </a:r>
          <a:endParaRPr lang="es-CL" sz="1800" b="1" kern="1200" dirty="0"/>
        </a:p>
      </dsp:txBody>
      <dsp:txXfrm>
        <a:off x="1022084" y="2115472"/>
        <a:ext cx="7386327" cy="604641"/>
      </dsp:txXfrm>
    </dsp:sp>
    <dsp:sp modelId="{F3DCCB8E-6992-4550-9983-081403F1C37D}">
      <dsp:nvSpPr>
        <dsp:cNvPr id="0" name=""/>
        <dsp:cNvSpPr/>
      </dsp:nvSpPr>
      <dsp:spPr>
        <a:xfrm>
          <a:off x="644183" y="2039891"/>
          <a:ext cx="755802" cy="7558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565268-A6D2-4A26-8B7A-A3268199896B}">
      <dsp:nvSpPr>
        <dsp:cNvPr id="0" name=""/>
        <dsp:cNvSpPr/>
      </dsp:nvSpPr>
      <dsp:spPr>
        <a:xfrm>
          <a:off x="889105" y="3022144"/>
          <a:ext cx="7519306" cy="604641"/>
        </a:xfrm>
        <a:prstGeom prst="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93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/>
            <a:t>Magnitud de redes y organismos necesarios para el cumplimiento de objetivos</a:t>
          </a:r>
          <a:endParaRPr lang="es-CL" sz="1800" b="1" kern="1200" dirty="0"/>
        </a:p>
      </dsp:txBody>
      <dsp:txXfrm>
        <a:off x="889105" y="3022144"/>
        <a:ext cx="7519306" cy="604641"/>
      </dsp:txXfrm>
    </dsp:sp>
    <dsp:sp modelId="{BF32C203-07A6-4487-AA0B-8B61740BA790}">
      <dsp:nvSpPr>
        <dsp:cNvPr id="0" name=""/>
        <dsp:cNvSpPr/>
      </dsp:nvSpPr>
      <dsp:spPr>
        <a:xfrm>
          <a:off x="511204" y="2946564"/>
          <a:ext cx="755802" cy="7558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BFAB37-DDFC-4250-89CE-C2745B983DA8}">
      <dsp:nvSpPr>
        <dsp:cNvPr id="0" name=""/>
        <dsp:cNvSpPr/>
      </dsp:nvSpPr>
      <dsp:spPr>
        <a:xfrm>
          <a:off x="455837" y="3928816"/>
          <a:ext cx="7952574" cy="604641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993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/>
            <a:t>Avance tecnológico y posibilidad de reacción del sistema</a:t>
          </a:r>
          <a:endParaRPr lang="es-CL" sz="1800" b="1" kern="1200" dirty="0"/>
        </a:p>
      </dsp:txBody>
      <dsp:txXfrm>
        <a:off x="455837" y="3928816"/>
        <a:ext cx="7952574" cy="604641"/>
      </dsp:txXfrm>
    </dsp:sp>
    <dsp:sp modelId="{62F2CB8A-A700-45D3-AD45-34F364E0280C}">
      <dsp:nvSpPr>
        <dsp:cNvPr id="0" name=""/>
        <dsp:cNvSpPr/>
      </dsp:nvSpPr>
      <dsp:spPr>
        <a:xfrm>
          <a:off x="77936" y="3853236"/>
          <a:ext cx="755802" cy="7558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BB7869-D9D0-499E-9BD9-AFA4C1EA2BC8}">
      <dsp:nvSpPr>
        <dsp:cNvPr id="0" name=""/>
        <dsp:cNvSpPr/>
      </dsp:nvSpPr>
      <dsp:spPr>
        <a:xfrm rot="5400000">
          <a:off x="4717942" y="-1612550"/>
          <a:ext cx="1551731" cy="517064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Sector Salud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Ministerio del Interior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Ministerio de Justicia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Ministerio de Defensa</a:t>
          </a:r>
          <a:endParaRPr lang="es-ES" sz="1800" kern="1200" dirty="0"/>
        </a:p>
      </dsp:txBody>
      <dsp:txXfrm rot="-5400000">
        <a:off x="2908487" y="272654"/>
        <a:ext cx="5094893" cy="1400233"/>
      </dsp:txXfrm>
    </dsp:sp>
    <dsp:sp modelId="{B60212E2-EBDC-4687-ADFB-CF72B925A0CF}">
      <dsp:nvSpPr>
        <dsp:cNvPr id="0" name=""/>
        <dsp:cNvSpPr/>
      </dsp:nvSpPr>
      <dsp:spPr>
        <a:xfrm>
          <a:off x="0" y="2938"/>
          <a:ext cx="2908486" cy="193966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Dispersión en el presupuesto relacionado con salud</a:t>
          </a:r>
          <a:endParaRPr lang="es-ES" sz="2400" kern="1200" dirty="0"/>
        </a:p>
      </dsp:txBody>
      <dsp:txXfrm>
        <a:off x="94687" y="97625"/>
        <a:ext cx="2719112" cy="1750289"/>
      </dsp:txXfrm>
    </dsp:sp>
    <dsp:sp modelId="{036E4C82-38E1-433B-808A-28E1B40E7E67}">
      <dsp:nvSpPr>
        <dsp:cNvPr id="0" name=""/>
        <dsp:cNvSpPr/>
      </dsp:nvSpPr>
      <dsp:spPr>
        <a:xfrm rot="5400000">
          <a:off x="4717942" y="424096"/>
          <a:ext cx="1551731" cy="5170642"/>
        </a:xfrm>
        <a:prstGeom prst="round2Same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Ministerio de Salud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ISP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FONASA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SIS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CENABAST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29 SERVICIOS DE SALUD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Atención Primaria (343 municipios y 2 servicios de salud)</a:t>
          </a:r>
          <a:endParaRPr lang="es-ES" sz="1400" kern="1200" dirty="0"/>
        </a:p>
      </dsp:txBody>
      <dsp:txXfrm rot="-5400000">
        <a:off x="2908487" y="2309301"/>
        <a:ext cx="5094893" cy="1400233"/>
      </dsp:txXfrm>
    </dsp:sp>
    <dsp:sp modelId="{EC7666A6-2396-421B-838E-B862AF845EE8}">
      <dsp:nvSpPr>
        <dsp:cNvPr id="0" name=""/>
        <dsp:cNvSpPr/>
      </dsp:nvSpPr>
      <dsp:spPr>
        <a:xfrm>
          <a:off x="0" y="2039586"/>
          <a:ext cx="2908486" cy="1939663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Dispersión en la ejecución del gasto en salud del Sector Salud</a:t>
          </a:r>
          <a:endParaRPr lang="es-ES" sz="2400" kern="1200" dirty="0"/>
        </a:p>
      </dsp:txBody>
      <dsp:txXfrm>
        <a:off x="94687" y="2134273"/>
        <a:ext cx="2719112" cy="1750289"/>
      </dsp:txXfrm>
    </dsp:sp>
    <dsp:sp modelId="{E4EBAD72-C38F-414B-812C-FC74B769DA8B}">
      <dsp:nvSpPr>
        <dsp:cNvPr id="0" name=""/>
        <dsp:cNvSpPr/>
      </dsp:nvSpPr>
      <dsp:spPr>
        <a:xfrm rot="5400000">
          <a:off x="4689787" y="2511019"/>
          <a:ext cx="1551731" cy="5170642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Estatuto Administrado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Estatuto Administrativo Municipal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Estatuto de la Atención Primaria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Leyes médicas</a:t>
          </a:r>
          <a:endParaRPr lang="es-ES" sz="1800" kern="1200" dirty="0"/>
        </a:p>
      </dsp:txBody>
      <dsp:txXfrm rot="-5400000">
        <a:off x="2880332" y="4396224"/>
        <a:ext cx="5094893" cy="1400233"/>
      </dsp:txXfrm>
    </dsp:sp>
    <dsp:sp modelId="{CEFD0A17-6314-4CA1-973C-8F2A4A3250C7}">
      <dsp:nvSpPr>
        <dsp:cNvPr id="0" name=""/>
        <dsp:cNvSpPr/>
      </dsp:nvSpPr>
      <dsp:spPr>
        <a:xfrm>
          <a:off x="0" y="4076233"/>
          <a:ext cx="2908486" cy="1939663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Dispersión normativa estatutaria</a:t>
          </a:r>
          <a:endParaRPr lang="es-ES" sz="2400" kern="1200" dirty="0"/>
        </a:p>
      </dsp:txBody>
      <dsp:txXfrm>
        <a:off x="94687" y="4170920"/>
        <a:ext cx="2719112" cy="17502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F4D22C-49D0-4FFC-95DE-2B7D2716F31A}">
      <dsp:nvSpPr>
        <dsp:cNvPr id="0" name=""/>
        <dsp:cNvSpPr/>
      </dsp:nvSpPr>
      <dsp:spPr>
        <a:xfrm>
          <a:off x="0" y="5007"/>
          <a:ext cx="8738112" cy="434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Priorización de coberturas</a:t>
          </a:r>
          <a:endParaRPr lang="es-CL" sz="2000" kern="1200" dirty="0"/>
        </a:p>
      </dsp:txBody>
      <dsp:txXfrm>
        <a:off x="21201" y="26208"/>
        <a:ext cx="8695710" cy="391901"/>
      </dsp:txXfrm>
    </dsp:sp>
    <dsp:sp modelId="{C514F6FA-744A-4E57-BB9F-535C6B391475}">
      <dsp:nvSpPr>
        <dsp:cNvPr id="0" name=""/>
        <dsp:cNvSpPr/>
      </dsp:nvSpPr>
      <dsp:spPr>
        <a:xfrm>
          <a:off x="0" y="439311"/>
          <a:ext cx="8738112" cy="487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435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CL" sz="1600" kern="1200" dirty="0" smtClean="0"/>
            <a:t>AUGE</a:t>
          </a:r>
          <a:endParaRPr lang="es-C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CL" sz="1600" kern="1200" dirty="0" smtClean="0"/>
            <a:t>LRS</a:t>
          </a:r>
          <a:endParaRPr lang="es-CL" sz="1600" kern="1200" dirty="0"/>
        </a:p>
      </dsp:txBody>
      <dsp:txXfrm>
        <a:off x="0" y="439311"/>
        <a:ext cx="8738112" cy="487267"/>
      </dsp:txXfrm>
    </dsp:sp>
    <dsp:sp modelId="{0FDF99E1-B351-404F-BBA4-F3D9256CE92B}">
      <dsp:nvSpPr>
        <dsp:cNvPr id="0" name=""/>
        <dsp:cNvSpPr/>
      </dsp:nvSpPr>
      <dsp:spPr>
        <a:xfrm>
          <a:off x="0" y="926578"/>
          <a:ext cx="8738112" cy="434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Agregación de Demanda</a:t>
          </a:r>
          <a:endParaRPr lang="es-CL" sz="2000" kern="1200" dirty="0"/>
        </a:p>
      </dsp:txBody>
      <dsp:txXfrm>
        <a:off x="21201" y="947779"/>
        <a:ext cx="8695710" cy="391901"/>
      </dsp:txXfrm>
    </dsp:sp>
    <dsp:sp modelId="{A5B8CEC6-ADE1-4BCF-8C7C-85B13F62A4B0}">
      <dsp:nvSpPr>
        <dsp:cNvPr id="0" name=""/>
        <dsp:cNvSpPr/>
      </dsp:nvSpPr>
      <dsp:spPr>
        <a:xfrm>
          <a:off x="0" y="1360882"/>
          <a:ext cx="8738112" cy="238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435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CL" sz="1600" kern="1200" dirty="0" smtClean="0"/>
            <a:t>CENABAST</a:t>
          </a:r>
          <a:endParaRPr lang="es-CL" sz="1600" kern="1200" dirty="0"/>
        </a:p>
      </dsp:txBody>
      <dsp:txXfrm>
        <a:off x="0" y="1360882"/>
        <a:ext cx="8738112" cy="238948"/>
      </dsp:txXfrm>
    </dsp:sp>
    <dsp:sp modelId="{4F89FEBB-AA31-4A56-BB4F-7F356EB26452}">
      <dsp:nvSpPr>
        <dsp:cNvPr id="0" name=""/>
        <dsp:cNvSpPr/>
      </dsp:nvSpPr>
      <dsp:spPr>
        <a:xfrm>
          <a:off x="0" y="1599830"/>
          <a:ext cx="8738112" cy="434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Estandarización de la Atención</a:t>
          </a:r>
          <a:endParaRPr lang="es-CL" sz="2000" kern="1200" dirty="0"/>
        </a:p>
      </dsp:txBody>
      <dsp:txXfrm>
        <a:off x="21201" y="1621031"/>
        <a:ext cx="8695710" cy="391901"/>
      </dsp:txXfrm>
    </dsp:sp>
    <dsp:sp modelId="{DA11DA88-9474-455B-BFCD-98CE86241487}">
      <dsp:nvSpPr>
        <dsp:cNvPr id="0" name=""/>
        <dsp:cNvSpPr/>
      </dsp:nvSpPr>
      <dsp:spPr>
        <a:xfrm>
          <a:off x="0" y="2034134"/>
          <a:ext cx="8738112" cy="487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435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CL" sz="1600" kern="1200" dirty="0" smtClean="0"/>
            <a:t>Protocolos</a:t>
          </a:r>
          <a:endParaRPr lang="es-C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CL" sz="1600" kern="1200" dirty="0" smtClean="0"/>
            <a:t>Guías Clínicas</a:t>
          </a:r>
          <a:endParaRPr lang="es-CL" sz="1600" kern="1200" dirty="0"/>
        </a:p>
      </dsp:txBody>
      <dsp:txXfrm>
        <a:off x="0" y="2034134"/>
        <a:ext cx="8738112" cy="487267"/>
      </dsp:txXfrm>
    </dsp:sp>
    <dsp:sp modelId="{C3B67ECE-8BC5-4D81-BF7E-2DC0FC543F57}">
      <dsp:nvSpPr>
        <dsp:cNvPr id="0" name=""/>
        <dsp:cNvSpPr/>
      </dsp:nvSpPr>
      <dsp:spPr>
        <a:xfrm>
          <a:off x="0" y="2521401"/>
          <a:ext cx="8738112" cy="434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Fomento uso de medicamentos genéricos</a:t>
          </a:r>
          <a:endParaRPr lang="es-CL" sz="2000" kern="1200" dirty="0"/>
        </a:p>
      </dsp:txBody>
      <dsp:txXfrm>
        <a:off x="21201" y="2542602"/>
        <a:ext cx="8695710" cy="391901"/>
      </dsp:txXfrm>
    </dsp:sp>
    <dsp:sp modelId="{85AAC63D-7D07-4682-873D-77D3EEEDA101}">
      <dsp:nvSpPr>
        <dsp:cNvPr id="0" name=""/>
        <dsp:cNvSpPr/>
      </dsp:nvSpPr>
      <dsp:spPr>
        <a:xfrm>
          <a:off x="0" y="2955705"/>
          <a:ext cx="8738112" cy="487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435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CL" sz="1600" kern="1200" dirty="0" smtClean="0"/>
            <a:t>Políticas Nacional de Medicamentos</a:t>
          </a:r>
          <a:endParaRPr lang="es-C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CL" sz="1600" kern="1200" dirty="0" smtClean="0"/>
            <a:t>BE</a:t>
          </a:r>
          <a:endParaRPr lang="es-CL" sz="1600" kern="1200" dirty="0"/>
        </a:p>
      </dsp:txBody>
      <dsp:txXfrm>
        <a:off x="0" y="2955705"/>
        <a:ext cx="8738112" cy="487267"/>
      </dsp:txXfrm>
    </dsp:sp>
    <dsp:sp modelId="{3C17F5DD-775B-41C8-9770-E8EF59CBFC9A}">
      <dsp:nvSpPr>
        <dsp:cNvPr id="0" name=""/>
        <dsp:cNvSpPr/>
      </dsp:nvSpPr>
      <dsp:spPr>
        <a:xfrm>
          <a:off x="0" y="3442973"/>
          <a:ext cx="8738112" cy="434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Determinantes sociales</a:t>
          </a:r>
          <a:endParaRPr lang="es-CL" sz="2000" kern="1200" dirty="0"/>
        </a:p>
      </dsp:txBody>
      <dsp:txXfrm>
        <a:off x="21201" y="3464174"/>
        <a:ext cx="8695710" cy="391901"/>
      </dsp:txXfrm>
    </dsp:sp>
    <dsp:sp modelId="{5A916DB7-3455-4CC9-AC17-77253AF7C124}">
      <dsp:nvSpPr>
        <dsp:cNvPr id="0" name=""/>
        <dsp:cNvSpPr/>
      </dsp:nvSpPr>
      <dsp:spPr>
        <a:xfrm>
          <a:off x="0" y="3877276"/>
          <a:ext cx="8738112" cy="238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435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CL" sz="1600" kern="1200" dirty="0" smtClean="0"/>
            <a:t>Salud en todas las políticas</a:t>
          </a:r>
          <a:endParaRPr lang="es-CL" sz="1600" kern="1200" dirty="0"/>
        </a:p>
      </dsp:txBody>
      <dsp:txXfrm>
        <a:off x="0" y="3877276"/>
        <a:ext cx="8738112" cy="238948"/>
      </dsp:txXfrm>
    </dsp:sp>
    <dsp:sp modelId="{89EA2617-F0BA-497D-A932-1605FBB7B7E7}">
      <dsp:nvSpPr>
        <dsp:cNvPr id="0" name=""/>
        <dsp:cNvSpPr/>
      </dsp:nvSpPr>
      <dsp:spPr>
        <a:xfrm>
          <a:off x="0" y="4116225"/>
          <a:ext cx="8738112" cy="434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Prevención y Promoción de la Salud</a:t>
          </a:r>
          <a:endParaRPr lang="es-CL" sz="2000" kern="1200" dirty="0"/>
        </a:p>
      </dsp:txBody>
      <dsp:txXfrm>
        <a:off x="21201" y="4137426"/>
        <a:ext cx="8695710" cy="391901"/>
      </dsp:txXfrm>
    </dsp:sp>
    <dsp:sp modelId="{C179DC75-5793-4DF1-9897-3BCBF29C857E}">
      <dsp:nvSpPr>
        <dsp:cNvPr id="0" name=""/>
        <dsp:cNvSpPr/>
      </dsp:nvSpPr>
      <dsp:spPr>
        <a:xfrm>
          <a:off x="0" y="4550528"/>
          <a:ext cx="8738112" cy="487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435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CL" sz="1600" kern="1200" dirty="0" smtClean="0"/>
            <a:t>Etiquetado de alimentos</a:t>
          </a:r>
          <a:endParaRPr lang="es-C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CL" sz="1600" kern="1200" dirty="0" smtClean="0"/>
            <a:t>Tabaco</a:t>
          </a:r>
          <a:endParaRPr lang="es-CL" sz="1600" kern="1200" dirty="0"/>
        </a:p>
      </dsp:txBody>
      <dsp:txXfrm>
        <a:off x="0" y="4550528"/>
        <a:ext cx="8738112" cy="487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11F12-3334-4080-BF9F-2E2A7889509E}" type="datetimeFigureOut">
              <a:rPr lang="en-GB" smtClean="0"/>
              <a:t>15/12/2016</a:t>
            </a:fld>
            <a:endParaRPr lang="en-GB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6737C-DE13-4D3B-A2D7-22D7DF2997C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874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11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208DF-24DF-1C46-8C17-8757FEFE842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99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0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479295-862C-4117-9DC5-73D0F5B44D1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869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479295-862C-4117-9DC5-73D0F5B44D1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77819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4597B906-721D-4EA9-94E5-9C1244B0BDA0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9968152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67F1B-2AC7-42B8-9D63-1C6003FB944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9595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05811-74CF-4218-95E9-83DA2DCD0B1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3209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D9850-5DE6-4D84-85DA-F64E94B6182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4408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9 Grupo"/>
          <p:cNvGrpSpPr>
            <a:grpSpLocks/>
          </p:cNvGrpSpPr>
          <p:nvPr userDrawn="1"/>
        </p:nvGrpSpPr>
        <p:grpSpPr bwMode="auto">
          <a:xfrm>
            <a:off x="0" y="6056313"/>
            <a:ext cx="9144000" cy="828675"/>
            <a:chOff x="0" y="5648324"/>
            <a:chExt cx="8705850" cy="829628"/>
          </a:xfrm>
        </p:grpSpPr>
        <p:pic>
          <p:nvPicPr>
            <p:cNvPr id="5" name="10 Imagen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14749" r="108" b="56703"/>
            <a:stretch>
              <a:fillRect/>
            </a:stretch>
          </p:blipFill>
          <p:spPr bwMode="auto">
            <a:xfrm>
              <a:off x="0" y="5648324"/>
              <a:ext cx="4352925" cy="829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11 Imagen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71452" r="108"/>
            <a:stretch>
              <a:fillRect/>
            </a:stretch>
          </p:blipFill>
          <p:spPr bwMode="auto">
            <a:xfrm>
              <a:off x="4352925" y="5648324"/>
              <a:ext cx="4352925" cy="829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6 Rectángulo"/>
          <p:cNvSpPr/>
          <p:nvPr userDrawn="1"/>
        </p:nvSpPr>
        <p:spPr>
          <a:xfrm>
            <a:off x="8420100" y="6411913"/>
            <a:ext cx="285750" cy="473075"/>
          </a:xfrm>
          <a:prstGeom prst="rect">
            <a:avLst/>
          </a:prstGeom>
          <a:solidFill>
            <a:srgbClr val="005F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9" name="8 Rectángulo"/>
          <p:cNvSpPr/>
          <p:nvPr userDrawn="1"/>
        </p:nvSpPr>
        <p:spPr>
          <a:xfrm>
            <a:off x="8705850" y="6411913"/>
            <a:ext cx="346075" cy="473075"/>
          </a:xfrm>
          <a:prstGeom prst="rect">
            <a:avLst/>
          </a:prstGeom>
          <a:solidFill>
            <a:srgbClr val="E1020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10" name="9 Rectángulo"/>
          <p:cNvSpPr/>
          <p:nvPr userDrawn="1"/>
        </p:nvSpPr>
        <p:spPr>
          <a:xfrm>
            <a:off x="8420100" y="-44450"/>
            <a:ext cx="285750" cy="923925"/>
          </a:xfrm>
          <a:prstGeom prst="rect">
            <a:avLst/>
          </a:prstGeom>
          <a:solidFill>
            <a:srgbClr val="005F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11" name="10 Rectángulo"/>
          <p:cNvSpPr/>
          <p:nvPr userDrawn="1"/>
        </p:nvSpPr>
        <p:spPr>
          <a:xfrm>
            <a:off x="8705850" y="-44450"/>
            <a:ext cx="346075" cy="923925"/>
          </a:xfrm>
          <a:prstGeom prst="rect">
            <a:avLst/>
          </a:prstGeom>
          <a:solidFill>
            <a:srgbClr val="E1020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7859713" cy="4525963"/>
          </a:xfrm>
        </p:spPr>
        <p:txBody>
          <a:bodyPr/>
          <a:lstStyle>
            <a:lvl1pPr marL="342900" indent="-342900">
              <a:spcBef>
                <a:spcPts val="600"/>
              </a:spcBef>
              <a:buSzPct val="70000"/>
              <a:buFontTx/>
              <a:buBlip>
                <a:blip r:embed="rId3"/>
              </a:buBlip>
              <a:defRPr sz="2000">
                <a:latin typeface="Candara" panose="020E0502030303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latin typeface="Candara" panose="020E0502030303020204" pitchFamily="34" charset="0"/>
              </a:defRPr>
            </a:lvl2pPr>
            <a:lvl3pPr marL="1143000" indent="-228600">
              <a:spcBef>
                <a:spcPts val="600"/>
              </a:spcBef>
              <a:buFont typeface="Candara" panose="020E0502030303020204" pitchFamily="34" charset="0"/>
              <a:buChar char="‐"/>
              <a:defRPr sz="1800">
                <a:latin typeface="Candara" panose="020E0502030303020204" pitchFamily="34" charset="0"/>
              </a:defRPr>
            </a:lvl3pPr>
            <a:lvl4pPr>
              <a:spcBef>
                <a:spcPts val="600"/>
              </a:spcBef>
              <a:defRPr sz="1600">
                <a:latin typeface="Candara" panose="020E0502030303020204" pitchFamily="34" charset="0"/>
              </a:defRPr>
            </a:lvl4pPr>
            <a:lvl5pPr>
              <a:spcBef>
                <a:spcPts val="600"/>
              </a:spcBef>
              <a:defRPr sz="1400">
                <a:latin typeface="Candara" panose="020E0502030303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>
                <a:latin typeface="Candara" panose="020E0502030303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273800" y="6578600"/>
            <a:ext cx="2133600" cy="19367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pPr>
              <a:defRPr/>
            </a:pPr>
            <a:fld id="{20F00669-A430-4711-AAD9-0E4AF03EC1E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6436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DD2D2-C860-4B31-B660-2C3E8F33351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4599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BBC8-82BD-4EFD-B8EA-31F3ACDB44D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9137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DE002-5387-422E-93A3-FD67ADE522D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2376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DEEEF-E288-4791-8724-9881B6BEE72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9987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0D64C-FF59-4F74-B32A-0CA068B66EE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91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479295-862C-4117-9DC5-73D0F5B44D1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58210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E0DBB-3023-4BA6-979D-3AF8372AD6A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4262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FF0FA-1D43-4952-9F9D-976F6BB38B9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6581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152400" y="152400"/>
            <a:ext cx="8177213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C6BB9-495D-4376-A4A2-2DF1AD54AE8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90199"/>
      </p:ext>
    </p:extLst>
  </p:cSld>
  <p:clrMapOvr>
    <a:masterClrMapping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fld id="{28BEF075-F57B-400D-86F6-91D553AC207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8875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fld id="{CCCF9D61-AFB5-4960-ABC7-6331B586B76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155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fld id="{4135C4DA-8716-401C-BCBD-CF23EA8E782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7571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fld id="{1D2CBAE1-BD7D-439A-87CE-57B58DCFAF0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3192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fld id="{4265AE97-D0F1-404C-99AB-8FDDD96A181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502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fld id="{1952AF28-61DC-4C82-AD88-F7EC19F4E15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80232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fld id="{290243AE-A5F6-4D40-BBF9-0CD36FDAC32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89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0107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fld id="{F44B9B67-E913-4C6A-B9AA-0AFCDE4A8B4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0592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fld id="{E7BB787D-7D6A-4FA4-AABB-BE4D3747F31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589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fld id="{7A5D1023-4AD6-4165-8C86-4C7D6918B79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5944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fld id="{0413FA00-79DF-4BE1-B963-F01F1ADE733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7223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D6810-C9F8-4DE8-9E40-7EBD0CAD104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78649"/>
      </p:ext>
    </p:extLst>
  </p:cSld>
  <p:clrMapOvr>
    <a:masterClrMapping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9436A-9C15-4706-8A60-4D0291CC9CE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57017"/>
      </p:ext>
    </p:extLst>
  </p:cSld>
  <p:clrMapOvr>
    <a:masterClrMapping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08856-B912-455A-82AF-AECAD67A73E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98719"/>
      </p:ext>
    </p:extLst>
  </p:cSld>
  <p:clrMapOvr>
    <a:masterClrMapping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2400" y="1477963"/>
            <a:ext cx="40116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316413" y="1477963"/>
            <a:ext cx="4013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E324F-8412-477A-A949-58B3A839499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31297"/>
      </p:ext>
    </p:extLst>
  </p:cSld>
  <p:clrMapOvr>
    <a:masterClrMapping/>
  </p:clrMapOvr>
  <p:transition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B6C8D-8B22-4BAB-A84C-738065E0A7D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43363"/>
      </p:ext>
    </p:extLst>
  </p:cSld>
  <p:clrMapOvr>
    <a:masterClrMapping/>
  </p:clrMapOvr>
  <p:transition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4F207-7399-4B6E-83E7-9347BDB4414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6678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11716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322C9-F956-4D41-9BD3-82C007F091B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4406"/>
      </p:ext>
    </p:extLst>
  </p:cSld>
  <p:clrMapOvr>
    <a:masterClrMapping/>
  </p:clrMapOvr>
  <p:transition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E0E61-2723-4DFA-8274-CD8A13C2164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64839"/>
      </p:ext>
    </p:extLst>
  </p:cSld>
  <p:clrMapOvr>
    <a:masterClrMapping/>
  </p:clrMapOvr>
  <p:transition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C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6E12C-3D40-471A-94BA-84E4A20F5F3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11864"/>
      </p:ext>
    </p:extLst>
  </p:cSld>
  <p:clrMapOvr>
    <a:masterClrMapping/>
  </p:clrMapOvr>
  <p:transition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3A89E-286E-49AA-9E91-07AAFC5B92B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91860"/>
      </p:ext>
    </p:extLst>
  </p:cSld>
  <p:clrMapOvr>
    <a:masterClrMapping/>
  </p:clrMapOvr>
  <p:transition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286500" y="152400"/>
            <a:ext cx="2043113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59817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401EC-67B2-423E-8511-CBB3007E9B9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16372"/>
      </p:ext>
    </p:extLst>
  </p:cSld>
  <p:clrMapOvr>
    <a:masterClrMapping/>
  </p:clrMapOvr>
  <p:transition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C227B4-EA95-4838-A67B-E02BE957D104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70586998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A96CDF-D4D8-473C-BBD1-099749EC7E75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2453011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28FD0-B89A-4676-B245-2A5F3B3FE8FD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99224488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C2A7DD-0372-44AB-94EF-32F82194BD28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44679287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5E4EE-F6AC-4E07-958E-D8B84E39F2A0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12589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93105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E6CB58-CCD0-4DB8-962B-1E7746E74788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19469449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2F2204E-AFB7-4A8D-A12E-A06FDEA4F007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23235902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1C1A602-202A-4333-B2A0-C678996F098B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72444715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B94EFE-F83D-40BD-BD05-F42CC24B02F4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28307534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F556A7-A98C-4103-BF12-19D106186240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61177819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2FCE36-FBE8-450E-B173-04A27C7BD04D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07458210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3187700" y="2582488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/>
              <a:t>Estilo portada presentación 1, </a:t>
            </a:r>
            <a:r>
              <a:rPr lang="es-ES" dirty="0" err="1"/>
              <a:t>Verdana</a:t>
            </a:r>
            <a:r>
              <a:rPr lang="es-ES" dirty="0"/>
              <a:t> Negrita 28pt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3187700" y="362372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>
                <a:solidFill>
                  <a:schemeClr val="accent1"/>
                </a:solidFill>
              </a:rPr>
              <a:t>(Línea adicional) Subtema </a:t>
            </a:r>
            <a:r>
              <a:rPr lang="es-ES" dirty="0" err="1">
                <a:solidFill>
                  <a:schemeClr val="accent1"/>
                </a:solidFill>
              </a:rPr>
              <a:t>Verdana</a:t>
            </a:r>
            <a:r>
              <a:rPr lang="es-ES" dirty="0">
                <a:solidFill>
                  <a:schemeClr val="accent1"/>
                </a:solidFill>
              </a:rPr>
              <a:t> 18pt</a:t>
            </a:r>
          </a:p>
        </p:txBody>
      </p:sp>
      <p:pic>
        <p:nvPicPr>
          <p:cNvPr id="2" name="1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" y="0"/>
            <a:ext cx="201889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5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4597B906-721D-4EA9-94E5-9C1244B0BDA0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99681527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2C7FEB03-62EB-441B-9DD3-2E3BD10BAB52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664739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19D16003-4C7F-46F7-8D23-B4903799AB35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542394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647378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9628A7DA-85CA-40FE-8AD1-868E0FDB850C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39578409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DD1F26A9-DA13-4335-846D-8F46C98F80F5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51875075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F64BC464-FB54-4508-ACDE-531C5297021D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72760436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75428352-3D8E-4A3E-A863-6323023A07CF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44143502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48138549-7505-4879-AF97-561FB5C3402A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63253474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81D5D9B5-917B-4307-BF97-208EF6C07F31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92315876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C838CE9C-6BD6-408C-A7DD-0786159272E5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23990747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0FB6AE29-800F-40EF-88CC-DE77411563FC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32563091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01072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117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  <a:prstGeom prst="rect">
            <a:avLst/>
          </a:prstGeo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B4FCB00B-B33D-44C9-9CCE-B1711D46E64E}" type="datetimeFigureOut">
              <a:rPr lang="en-GB" smtClean="0"/>
              <a:t>15/12/2016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CB7FC686-1028-44F0-90AC-A76906A40B1A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93105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647378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  <a:prstGeom prst="rect">
            <a:avLst/>
          </a:prstGeo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B4FCB00B-B33D-44C9-9CCE-B1711D46E64E}" type="datetimeFigureOut">
              <a:rPr lang="en-GB" smtClean="0"/>
              <a:t>15/12/2016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CB7FC686-1028-44F0-90AC-A76906A40B1A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4597B906-721D-4EA9-94E5-9C1244B0BDA0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99681527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2C7FEB03-62EB-441B-9DD3-2E3BD10BAB52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664739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19D16003-4C7F-46F7-8D23-B4903799AB35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54239472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9628A7DA-85CA-40FE-8AD1-868E0FDB850C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39578409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DD1F26A9-DA13-4335-846D-8F46C98F80F5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51875075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F64BC464-FB54-4508-ACDE-531C5297021D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72760436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75428352-3D8E-4A3E-A863-6323023A07CF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441435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4597B906-721D-4EA9-94E5-9C1244B0BDA0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99681527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48138549-7505-4879-AF97-561FB5C3402A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63253474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81D5D9B5-917B-4307-BF97-208EF6C07F31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92315876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C838CE9C-6BD6-408C-A7DD-0786159272E5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23990747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0FB6AE29-800F-40EF-88CC-DE77411563FC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32563091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6702747"/>
      </p:ext>
    </p:extLst>
  </p:cSld>
  <p:clrMapOvr>
    <a:masterClrMapping/>
  </p:clrMapOvr>
  <p:hf hdr="0" ftr="0" dt="0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7905668"/>
      </p:ext>
    </p:extLst>
  </p:cSld>
  <p:clrMapOvr>
    <a:masterClrMapping/>
  </p:clrMapOvr>
  <p:hf hdr="0" ftr="0" dt="0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157965"/>
      </p:ext>
    </p:extLst>
  </p:cSld>
  <p:clrMapOvr>
    <a:masterClrMapping/>
  </p:clrMapOvr>
  <p:hf hdr="0" ftr="0" dt="0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1046377"/>
      </p:ext>
    </p:extLst>
  </p:cSld>
  <p:clrMapOvr>
    <a:masterClrMapping/>
  </p:clrMapOvr>
  <p:hf hdr="0" ftr="0" dt="0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54468"/>
      </p:ext>
    </p:extLst>
  </p:cSld>
  <p:clrMapOvr>
    <a:masterClrMapping/>
  </p:clrMapOvr>
  <p:transition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4597B906-721D-4EA9-94E5-9C1244B0BDA0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996815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2C7FEB03-62EB-441B-9DD3-2E3BD10BAB52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664739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67F1B-2AC7-42B8-9D63-1C6003FB944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9595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05811-74CF-4218-95E9-83DA2DCD0B1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3209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D9850-5DE6-4D84-85DA-F64E94B6182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4408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9 Grupo"/>
          <p:cNvGrpSpPr>
            <a:grpSpLocks/>
          </p:cNvGrpSpPr>
          <p:nvPr userDrawn="1"/>
        </p:nvGrpSpPr>
        <p:grpSpPr bwMode="auto">
          <a:xfrm>
            <a:off x="0" y="6056313"/>
            <a:ext cx="9144000" cy="828675"/>
            <a:chOff x="0" y="5648324"/>
            <a:chExt cx="8705850" cy="829628"/>
          </a:xfrm>
        </p:grpSpPr>
        <p:pic>
          <p:nvPicPr>
            <p:cNvPr id="5" name="10 Imagen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14749" r="108" b="56703"/>
            <a:stretch>
              <a:fillRect/>
            </a:stretch>
          </p:blipFill>
          <p:spPr bwMode="auto">
            <a:xfrm>
              <a:off x="0" y="5648324"/>
              <a:ext cx="4352925" cy="829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11 Imagen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71452" r="108"/>
            <a:stretch>
              <a:fillRect/>
            </a:stretch>
          </p:blipFill>
          <p:spPr bwMode="auto">
            <a:xfrm>
              <a:off x="4352925" y="5648324"/>
              <a:ext cx="4352925" cy="829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6 Rectángulo"/>
          <p:cNvSpPr/>
          <p:nvPr userDrawn="1"/>
        </p:nvSpPr>
        <p:spPr>
          <a:xfrm>
            <a:off x="8420100" y="6411913"/>
            <a:ext cx="285750" cy="473075"/>
          </a:xfrm>
          <a:prstGeom prst="rect">
            <a:avLst/>
          </a:prstGeom>
          <a:solidFill>
            <a:srgbClr val="005F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9" name="8 Rectángulo"/>
          <p:cNvSpPr/>
          <p:nvPr userDrawn="1"/>
        </p:nvSpPr>
        <p:spPr>
          <a:xfrm>
            <a:off x="8705850" y="6411913"/>
            <a:ext cx="346075" cy="473075"/>
          </a:xfrm>
          <a:prstGeom prst="rect">
            <a:avLst/>
          </a:prstGeom>
          <a:solidFill>
            <a:srgbClr val="E1020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10" name="9 Rectángulo"/>
          <p:cNvSpPr/>
          <p:nvPr userDrawn="1"/>
        </p:nvSpPr>
        <p:spPr>
          <a:xfrm>
            <a:off x="8420100" y="-44450"/>
            <a:ext cx="285750" cy="923925"/>
          </a:xfrm>
          <a:prstGeom prst="rect">
            <a:avLst/>
          </a:prstGeom>
          <a:solidFill>
            <a:srgbClr val="005F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11" name="10 Rectángulo"/>
          <p:cNvSpPr/>
          <p:nvPr userDrawn="1"/>
        </p:nvSpPr>
        <p:spPr>
          <a:xfrm>
            <a:off x="8705850" y="-44450"/>
            <a:ext cx="346075" cy="923925"/>
          </a:xfrm>
          <a:prstGeom prst="rect">
            <a:avLst/>
          </a:prstGeom>
          <a:solidFill>
            <a:srgbClr val="E1020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7859713" cy="4525963"/>
          </a:xfrm>
        </p:spPr>
        <p:txBody>
          <a:bodyPr/>
          <a:lstStyle>
            <a:lvl1pPr marL="342900" indent="-342900">
              <a:spcBef>
                <a:spcPts val="600"/>
              </a:spcBef>
              <a:buSzPct val="70000"/>
              <a:buFontTx/>
              <a:buBlip>
                <a:blip r:embed="rId3"/>
              </a:buBlip>
              <a:defRPr sz="2000">
                <a:latin typeface="Candara" panose="020E0502030303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latin typeface="Candara" panose="020E0502030303020204" pitchFamily="34" charset="0"/>
              </a:defRPr>
            </a:lvl2pPr>
            <a:lvl3pPr marL="1143000" indent="-228600">
              <a:spcBef>
                <a:spcPts val="600"/>
              </a:spcBef>
              <a:buFont typeface="Candara" panose="020E0502030303020204" pitchFamily="34" charset="0"/>
              <a:buChar char="‐"/>
              <a:defRPr sz="1800">
                <a:latin typeface="Candara" panose="020E0502030303020204" pitchFamily="34" charset="0"/>
              </a:defRPr>
            </a:lvl3pPr>
            <a:lvl4pPr>
              <a:spcBef>
                <a:spcPts val="600"/>
              </a:spcBef>
              <a:defRPr sz="1600">
                <a:latin typeface="Candara" panose="020E0502030303020204" pitchFamily="34" charset="0"/>
              </a:defRPr>
            </a:lvl4pPr>
            <a:lvl5pPr>
              <a:spcBef>
                <a:spcPts val="600"/>
              </a:spcBef>
              <a:defRPr sz="1400">
                <a:latin typeface="Candara" panose="020E0502030303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>
                <a:latin typeface="Candara" panose="020E0502030303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273800" y="6578600"/>
            <a:ext cx="2133600" cy="19367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pPr>
              <a:defRPr/>
            </a:pPr>
            <a:fld id="{20F00669-A430-4711-AAD9-0E4AF03EC1E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6436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DD2D2-C860-4B31-B660-2C3E8F33351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4599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BBC8-82BD-4EFD-B8EA-31F3ACDB44D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9137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DE002-5387-422E-93A3-FD67ADE522D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2376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DEEEF-E288-4791-8724-9881B6BEE72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9987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0D64C-FF59-4F74-B32A-0CA068B66EE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9134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E0DBB-3023-4BA6-979D-3AF8372AD6A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42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19D16003-4C7F-46F7-8D23-B4903799AB35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54239472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FF0FA-1D43-4952-9F9D-976F6BB38B9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6581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152400" y="152400"/>
            <a:ext cx="8177213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C6BB9-495D-4376-A4A2-2DF1AD54AE8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90199"/>
      </p:ext>
    </p:extLst>
  </p:cSld>
  <p:clrMapOvr>
    <a:masterClrMapping/>
  </p:clrMapOvr>
  <p:transition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fld id="{28BEF075-F57B-400D-86F6-91D553AC207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8875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fld id="{CCCF9D61-AFB5-4960-ABC7-6331B586B76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1559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fld id="{4135C4DA-8716-401C-BCBD-CF23EA8E782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7571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fld id="{1D2CBAE1-BD7D-439A-87CE-57B58DCFAF0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3192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fld id="{4265AE97-D0F1-404C-99AB-8FDDD96A181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502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fld id="{1952AF28-61DC-4C82-AD88-F7EC19F4E15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80232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fld id="{290243AE-A5F6-4D40-BBF9-0CD36FDAC32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8969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fld id="{F44B9B67-E913-4C6A-B9AA-0AFCDE4A8B4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05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479295-862C-4117-9DC5-73D0F5B44D1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3011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9628A7DA-85CA-40FE-8AD1-868E0FDB850C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39578409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fld id="{E7BB787D-7D6A-4FA4-AABB-BE4D3747F31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589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fld id="{7A5D1023-4AD6-4165-8C86-4C7D6918B79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5944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fld id="{0413FA00-79DF-4BE1-B963-F01F1ADE733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7223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D6810-C9F8-4DE8-9E40-7EBD0CAD104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78649"/>
      </p:ext>
    </p:extLst>
  </p:cSld>
  <p:clrMapOvr>
    <a:masterClrMapping/>
  </p:clrMapOvr>
  <p:transition>
    <p:fad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9436A-9C15-4706-8A60-4D0291CC9CE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57017"/>
      </p:ext>
    </p:extLst>
  </p:cSld>
  <p:clrMapOvr>
    <a:masterClrMapping/>
  </p:clrMapOvr>
  <p:transition>
    <p:fad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08856-B912-455A-82AF-AECAD67A73E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98719"/>
      </p:ext>
    </p:extLst>
  </p:cSld>
  <p:clrMapOvr>
    <a:masterClrMapping/>
  </p:clrMapOvr>
  <p:transition>
    <p:fad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2400" y="1477963"/>
            <a:ext cx="40116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316413" y="1477963"/>
            <a:ext cx="4013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E324F-8412-477A-A949-58B3A839499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31297"/>
      </p:ext>
    </p:extLst>
  </p:cSld>
  <p:clrMapOvr>
    <a:masterClrMapping/>
  </p:clrMapOvr>
  <p:transition>
    <p:fad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B6C8D-8B22-4BAB-A84C-738065E0A7D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43363"/>
      </p:ext>
    </p:extLst>
  </p:cSld>
  <p:clrMapOvr>
    <a:masterClrMapping/>
  </p:clrMapOvr>
  <p:transition>
    <p:fad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4F207-7399-4B6E-83E7-9347BDB4414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66785"/>
      </p:ext>
    </p:extLst>
  </p:cSld>
  <p:clrMapOvr>
    <a:masterClrMapping/>
  </p:clrMapOvr>
  <p:transition>
    <p:fad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322C9-F956-4D41-9BD3-82C007F091B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440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DD1F26A9-DA13-4335-846D-8F46C98F80F5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51875075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E0E61-2723-4DFA-8274-CD8A13C2164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64839"/>
      </p:ext>
    </p:extLst>
  </p:cSld>
  <p:clrMapOvr>
    <a:masterClrMapping/>
  </p:clrMapOvr>
  <p:transition>
    <p:fad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C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6E12C-3D40-471A-94BA-84E4A20F5F3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11864"/>
      </p:ext>
    </p:extLst>
  </p:cSld>
  <p:clrMapOvr>
    <a:masterClrMapping/>
  </p:clrMapOvr>
  <p:transition>
    <p:fad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3A89E-286E-49AA-9E91-07AAFC5B92B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91860"/>
      </p:ext>
    </p:extLst>
  </p:cSld>
  <p:clrMapOvr>
    <a:masterClrMapping/>
  </p:clrMapOvr>
  <p:transition>
    <p:fad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286500" y="152400"/>
            <a:ext cx="2043113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59817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401EC-67B2-423E-8511-CBB3007E9B9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1637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F64BC464-FB54-4508-ACDE-531C5297021D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727604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75428352-3D8E-4A3E-A863-6323023A07CF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4414350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48138549-7505-4879-AF97-561FB5C3402A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6325347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81D5D9B5-917B-4307-BF97-208EF6C07F31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9231587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C838CE9C-6BD6-408C-A7DD-0786159272E5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2399074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0FB6AE29-800F-40EF-88CC-DE77411563FC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3256309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6702747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790566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fld id="{67BDB4BD-ACD0-427C-A535-EFAC6BD1E648}" type="datetimeFigureOut">
              <a:rPr lang="en-GB" smtClean="0"/>
              <a:t>15/12/2016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79295-862C-4117-9DC5-73D0F5B44D1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2448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157965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1046377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54468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4597B906-721D-4EA9-94E5-9C1244B0BDA0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9968152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67F1B-2AC7-42B8-9D63-1C6003FB944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959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05811-74CF-4218-95E9-83DA2DCD0B1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320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D9850-5DE6-4D84-85DA-F64E94B6182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440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9 Grupo"/>
          <p:cNvGrpSpPr>
            <a:grpSpLocks/>
          </p:cNvGrpSpPr>
          <p:nvPr userDrawn="1"/>
        </p:nvGrpSpPr>
        <p:grpSpPr bwMode="auto">
          <a:xfrm>
            <a:off x="0" y="6056313"/>
            <a:ext cx="9144000" cy="828675"/>
            <a:chOff x="0" y="5648324"/>
            <a:chExt cx="8705850" cy="829628"/>
          </a:xfrm>
        </p:grpSpPr>
        <p:pic>
          <p:nvPicPr>
            <p:cNvPr id="5" name="10 Imagen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14749" r="108" b="56703"/>
            <a:stretch>
              <a:fillRect/>
            </a:stretch>
          </p:blipFill>
          <p:spPr bwMode="auto">
            <a:xfrm>
              <a:off x="0" y="5648324"/>
              <a:ext cx="4352925" cy="829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11 Imagen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t="71452" r="108"/>
            <a:stretch>
              <a:fillRect/>
            </a:stretch>
          </p:blipFill>
          <p:spPr bwMode="auto">
            <a:xfrm>
              <a:off x="4352925" y="5648324"/>
              <a:ext cx="4352925" cy="829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6 Rectángulo"/>
          <p:cNvSpPr/>
          <p:nvPr userDrawn="1"/>
        </p:nvSpPr>
        <p:spPr>
          <a:xfrm>
            <a:off x="8420100" y="6411913"/>
            <a:ext cx="285750" cy="473075"/>
          </a:xfrm>
          <a:prstGeom prst="rect">
            <a:avLst/>
          </a:prstGeom>
          <a:solidFill>
            <a:srgbClr val="005F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9" name="8 Rectángulo"/>
          <p:cNvSpPr/>
          <p:nvPr userDrawn="1"/>
        </p:nvSpPr>
        <p:spPr>
          <a:xfrm>
            <a:off x="8705850" y="6411913"/>
            <a:ext cx="346075" cy="473075"/>
          </a:xfrm>
          <a:prstGeom prst="rect">
            <a:avLst/>
          </a:prstGeom>
          <a:solidFill>
            <a:srgbClr val="E1020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10" name="9 Rectángulo"/>
          <p:cNvSpPr/>
          <p:nvPr userDrawn="1"/>
        </p:nvSpPr>
        <p:spPr>
          <a:xfrm>
            <a:off x="8420100" y="-44450"/>
            <a:ext cx="285750" cy="923925"/>
          </a:xfrm>
          <a:prstGeom prst="rect">
            <a:avLst/>
          </a:prstGeom>
          <a:solidFill>
            <a:srgbClr val="005F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11" name="10 Rectángulo"/>
          <p:cNvSpPr/>
          <p:nvPr userDrawn="1"/>
        </p:nvSpPr>
        <p:spPr>
          <a:xfrm>
            <a:off x="8705850" y="-44450"/>
            <a:ext cx="346075" cy="923925"/>
          </a:xfrm>
          <a:prstGeom prst="rect">
            <a:avLst/>
          </a:prstGeom>
          <a:solidFill>
            <a:srgbClr val="E1020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7859713" cy="4525963"/>
          </a:xfrm>
        </p:spPr>
        <p:txBody>
          <a:bodyPr/>
          <a:lstStyle>
            <a:lvl1pPr marL="342900" indent="-342900">
              <a:spcBef>
                <a:spcPts val="600"/>
              </a:spcBef>
              <a:buSzPct val="70000"/>
              <a:buFontTx/>
              <a:buBlip>
                <a:blip r:embed="rId3"/>
              </a:buBlip>
              <a:defRPr sz="2000">
                <a:latin typeface="Candara" panose="020E0502030303020204" pitchFamily="34" charset="0"/>
              </a:defRPr>
            </a:lvl1pPr>
            <a:lvl2pPr marL="742950" indent="-285750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latin typeface="Candara" panose="020E0502030303020204" pitchFamily="34" charset="0"/>
              </a:defRPr>
            </a:lvl2pPr>
            <a:lvl3pPr marL="1143000" indent="-228600">
              <a:spcBef>
                <a:spcPts val="600"/>
              </a:spcBef>
              <a:buFont typeface="Candara" panose="020E0502030303020204" pitchFamily="34" charset="0"/>
              <a:buChar char="‐"/>
              <a:defRPr sz="1800">
                <a:latin typeface="Candara" panose="020E0502030303020204" pitchFamily="34" charset="0"/>
              </a:defRPr>
            </a:lvl3pPr>
            <a:lvl4pPr>
              <a:spcBef>
                <a:spcPts val="600"/>
              </a:spcBef>
              <a:defRPr sz="1600">
                <a:latin typeface="Candara" panose="020E0502030303020204" pitchFamily="34" charset="0"/>
              </a:defRPr>
            </a:lvl4pPr>
            <a:lvl5pPr>
              <a:spcBef>
                <a:spcPts val="600"/>
              </a:spcBef>
              <a:defRPr sz="1400">
                <a:latin typeface="Candara" panose="020E0502030303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>
                <a:latin typeface="Candara" panose="020E0502030303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273800" y="6578600"/>
            <a:ext cx="2133600" cy="19367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pPr>
              <a:defRPr/>
            </a:pPr>
            <a:fld id="{20F00669-A430-4711-AAD9-0E4AF03EC1E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643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DD2D2-C860-4B31-B660-2C3E8F33351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459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BBC8-82BD-4EFD-B8EA-31F3ACDB44D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9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479295-862C-4117-9DC5-73D0F5B44D1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7928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DE002-5387-422E-93A3-FD67ADE522D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237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DEEEF-E288-4791-8724-9881B6BEE72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998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0D64C-FF59-4F74-B32A-0CA068B66EE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913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E0DBB-3023-4BA6-979D-3AF8372AD6A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426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FF0FA-1D43-4952-9F9D-976F6BB38B9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658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152400" y="152400"/>
            <a:ext cx="8177213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C6BB9-495D-4376-A4A2-2DF1AD54AE8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9019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fld id="{28BEF075-F57B-400D-86F6-91D553AC207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887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fld id="{CCCF9D61-AFB5-4960-ABC7-6331B586B76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155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fld id="{4135C4DA-8716-401C-BCBD-CF23EA8E782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757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fld id="{1D2CBAE1-BD7D-439A-87CE-57B58DCFAF0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3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fld id="{67BDB4BD-ACD0-427C-A535-EFAC6BD1E648}" type="datetimeFigureOut">
              <a:rPr lang="en-GB" smtClean="0"/>
              <a:t>15/12/2016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79295-862C-4117-9DC5-73D0F5B44D1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899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fld id="{4265AE97-D0F1-404C-99AB-8FDDD96A181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50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fld id="{1952AF28-61DC-4C82-AD88-F7EC19F4E15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8023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fld id="{290243AE-A5F6-4D40-BBF9-0CD36FDAC32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896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fld id="{F44B9B67-E913-4C6A-B9AA-0AFCDE4A8B4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059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fld id="{E7BB787D-7D6A-4FA4-AABB-BE4D3747F31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58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fld id="{7A5D1023-4AD6-4165-8C86-4C7D6918B79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594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fld id="{0413FA00-79DF-4BE1-B963-F01F1ADE733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722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D6810-C9F8-4DE8-9E40-7EBD0CAD104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78649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9436A-9C15-4706-8A60-4D0291CC9CE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57017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08856-B912-455A-82AF-AECAD67A73E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9871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479295-862C-4117-9DC5-73D0F5B44D1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6944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2400" y="1477963"/>
            <a:ext cx="40116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316413" y="1477963"/>
            <a:ext cx="4013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E324F-8412-477A-A949-58B3A839499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31297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B6C8D-8B22-4BAB-A84C-738065E0A7D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43363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4F207-7399-4B6E-83E7-9347BDB4414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66785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322C9-F956-4D41-9BD3-82C007F091B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4406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E0E61-2723-4DFA-8274-CD8A13C2164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64839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C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6E12C-3D40-471A-94BA-84E4A20F5F3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11864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3A89E-286E-49AA-9E91-07AAFC5B92B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91860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286500" y="152400"/>
            <a:ext cx="2043113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59817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401EC-67B2-423E-8511-CBB3007E9B9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16372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479295-862C-4117-9DC5-73D0F5B44D1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8699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479295-862C-4117-9DC5-73D0F5B44D1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301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479295-862C-4117-9DC5-73D0F5B44D1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3590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fld id="{67BDB4BD-ACD0-427C-A535-EFAC6BD1E648}" type="datetimeFigureOut">
              <a:rPr lang="en-GB" smtClean="0"/>
              <a:t>15/12/2016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79295-862C-4117-9DC5-73D0F5B44D1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2448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479295-862C-4117-9DC5-73D0F5B44D1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7928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fld id="{67BDB4BD-ACD0-427C-A535-EFAC6BD1E648}" type="datetimeFigureOut">
              <a:rPr lang="en-GB" smtClean="0"/>
              <a:t>15/12/2016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79295-862C-4117-9DC5-73D0F5B44D1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899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479295-862C-4117-9DC5-73D0F5B44D1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6944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479295-862C-4117-9DC5-73D0F5B44D1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3590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479295-862C-4117-9DC5-73D0F5B44D1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4471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479295-862C-4117-9DC5-73D0F5B44D1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0753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479295-862C-4117-9DC5-73D0F5B44D1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7781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479295-862C-4117-9DC5-73D0F5B44D1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5821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010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479295-862C-4117-9DC5-73D0F5B44D1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44715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1171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9310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64737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  <a:prstGeom prst="rect">
            <a:avLst/>
          </a:prstGeo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B4FCB00B-B33D-44C9-9CCE-B1711D46E64E}" type="datetimeFigureOut">
              <a:rPr lang="en-GB" smtClean="0"/>
              <a:t>15/12/2016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CB7FC686-1028-44F0-90AC-A76906A40B1A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4597B906-721D-4EA9-94E5-9C1244B0BDA0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9968152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2C7FEB03-62EB-441B-9DD3-2E3BD10BAB52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466473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19D16003-4C7F-46F7-8D23-B4903799AB35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5423947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9628A7DA-85CA-40FE-8AD1-868E0FDB850C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39578409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DD1F26A9-DA13-4335-846D-8F46C98F80F5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51875075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F64BC464-FB54-4508-ACDE-531C5297021D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727604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479295-862C-4117-9DC5-73D0F5B44D1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07534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75428352-3D8E-4A3E-A863-6323023A07CF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4414350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48138549-7505-4879-AF97-561FB5C3402A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63253474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81D5D9B5-917B-4307-BF97-208EF6C07F31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9231587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C838CE9C-6BD6-408C-A7DD-0786159272E5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23990747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fld id="{0FB6AE29-800F-40EF-88CC-DE77411563FC}" type="slidenum">
              <a:rPr lang="en-US" altLang="es-CL"/>
              <a:pPr/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32563091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6702747"/>
      </p:ext>
    </p:extLst>
  </p:cSld>
  <p:clrMapOvr>
    <a:masterClrMapping/>
  </p:clrMapOvr>
  <p:hf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7905668"/>
      </p:ext>
    </p:extLst>
  </p:cSld>
  <p:clrMapOvr>
    <a:masterClrMapping/>
  </p:clrMapOvr>
  <p:hf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157965"/>
      </p:ext>
    </p:extLst>
  </p:cSld>
  <p:clrMapOvr>
    <a:masterClrMapping/>
  </p:clrMapOvr>
  <p:hf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1046377"/>
      </p:ext>
    </p:extLst>
  </p:cSld>
  <p:clrMapOvr>
    <a:masterClrMapping/>
  </p:clrMapOvr>
  <p:hf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5446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image" Target="/Users/CDEB/Desktop/logoMINSAL.jpg" TargetMode="Externa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7.xml"/><Relationship Id="rId7" Type="http://schemas.openxmlformats.org/officeDocument/2006/relationships/theme" Target="../theme/theme11.xml"/><Relationship Id="rId12" Type="http://schemas.openxmlformats.org/officeDocument/2006/relationships/image" Target="file:///\\localhost\Users\CDEB\Pictures\3.png" TargetMode="Externa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99.xml"/><Relationship Id="rId10" Type="http://schemas.openxmlformats.org/officeDocument/2006/relationships/image" Target="file:///\\localhost\Users\CDEB\Pictures\1.png" TargetMode="External"/><Relationship Id="rId4" Type="http://schemas.openxmlformats.org/officeDocument/2006/relationships/slideLayout" Target="../slideLayouts/slideLayout98.xml"/><Relationship Id="rId9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image" Target="file:///\\localhost\Users\CDEB\Desktop\logoMINSAL.jpg" TargetMode="Externa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Relationship Id="rId14" Type="http://schemas.openxmlformats.org/officeDocument/2006/relationships/image" Target="/Users/CDEB/Desktop/logoMINSAL.jpg" TargetMode="Externa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6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theme" Target="../theme/theme17.xml"/><Relationship Id="rId11" Type="http://schemas.openxmlformats.org/officeDocument/2006/relationships/image" Target="/Users/CDEB/Pictures/3.png" TargetMode="External"/><Relationship Id="rId5" Type="http://schemas.openxmlformats.org/officeDocument/2006/relationships/slideLayout" Target="../slideLayouts/slideLayout162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61.xml"/><Relationship Id="rId9" Type="http://schemas.openxmlformats.org/officeDocument/2006/relationships/image" Target="/Users/CDEB/Pictures/1.png" TargetMode="Externa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Relationship Id="rId14" Type="http://schemas.openxmlformats.org/officeDocument/2006/relationships/image" Target="/Users/CDEB/Desktop/logoMINSAL.jpg" TargetMode="Externa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76.xml"/><Relationship Id="rId7" Type="http://schemas.openxmlformats.org/officeDocument/2006/relationships/theme" Target="../theme/theme19.xml"/><Relationship Id="rId12" Type="http://schemas.openxmlformats.org/officeDocument/2006/relationships/image" Target="file:///\\localhost\Users\CDEB\Pictures\3.png" TargetMode="External"/><Relationship Id="rId2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78.xml"/><Relationship Id="rId10" Type="http://schemas.openxmlformats.org/officeDocument/2006/relationships/image" Target="file:///\\localhost\Users\CDEB\Pictures\1.png" TargetMode="External"/><Relationship Id="rId4" Type="http://schemas.openxmlformats.org/officeDocument/2006/relationships/slideLayout" Target="../slideLayouts/slideLayout177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11" Type="http://schemas.openxmlformats.org/officeDocument/2006/relationships/image" Target="/Users/CDEB/Pictures/3.png" TargetMode="Externa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image" Target="/Users/CDEB/Pictures/1.png" TargetMode="Externa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Relationship Id="rId14" Type="http://schemas.openxmlformats.org/officeDocument/2006/relationships/image" Target="file:///\\localhost\Users\CDEB\Desktop\logoMINSAL.jpg" TargetMode="Externa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/Users/CDEB/Desktop/logoMINSAL.jpg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4.xml"/><Relationship Id="rId12" Type="http://schemas.openxmlformats.org/officeDocument/2006/relationships/image" Target="file:///\\localhost\Users\CDEB\Pictures\3.png" TargetMode="Externa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32.xml"/><Relationship Id="rId10" Type="http://schemas.openxmlformats.org/officeDocument/2006/relationships/image" Target="file:///\\localhost\Users\CDEB\Pictures\1.png" TargetMode="External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file:///\\localhost\Users\CDEB\Desktop\logoMINSAL.jpg" TargetMode="Externa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8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theme" Target="../theme/theme9.xml"/><Relationship Id="rId11" Type="http://schemas.openxmlformats.org/officeDocument/2006/relationships/image" Target="/Users/CDEB/Pictures/3.png" TargetMode="External"/><Relationship Id="rId5" Type="http://schemas.openxmlformats.org/officeDocument/2006/relationships/slideLayout" Target="../slideLayouts/slideLayout83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82.xml"/><Relationship Id="rId9" Type="http://schemas.openxmlformats.org/officeDocument/2006/relationships/image" Target="/Users/CDEB/Pictures/1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título del patrón</a:t>
            </a:r>
            <a:endParaRPr lang="en-US" altLang="es-CL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texto del patrón</a:t>
            </a:r>
          </a:p>
          <a:p>
            <a:pPr lvl="1"/>
            <a:r>
              <a:rPr lang="es-ES" altLang="es-CL" smtClean="0"/>
              <a:t>Segundo nivel</a:t>
            </a:r>
          </a:p>
          <a:p>
            <a:pPr lvl="2"/>
            <a:r>
              <a:rPr lang="es-ES" altLang="es-CL" smtClean="0"/>
              <a:t>Tercer nivel</a:t>
            </a:r>
          </a:p>
          <a:p>
            <a:pPr lvl="3"/>
            <a:r>
              <a:rPr lang="es-ES" altLang="es-CL" smtClean="0"/>
              <a:t>Cuarto nivel</a:t>
            </a:r>
          </a:p>
          <a:p>
            <a:pPr lvl="4"/>
            <a:r>
              <a:rPr lang="es-ES" altLang="es-CL" smtClean="0"/>
              <a:t>Quinto nivel</a:t>
            </a:r>
            <a:endParaRPr lang="en-US" altLang="es-C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fld id="{D7479295-862C-4117-9DC5-73D0F5B44D1C}" type="slidenum">
              <a:rPr lang="en-GB" smtClean="0"/>
              <a:t>‹Nº›</a:t>
            </a:fld>
            <a:endParaRPr lang="en-GB"/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33350" y="6494463"/>
            <a:ext cx="2762250" cy="2460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s-ES_tradnl" sz="1000" smtClean="0">
                <a:solidFill>
                  <a:srgbClr val="7F7F7F"/>
                </a:solidFill>
                <a:latin typeface="Verdana" charset="0"/>
                <a:cs typeface="Verdana" charset="0"/>
              </a:rPr>
              <a:t>Gobierno de Chile / Ministerio de Salud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3"/>
          <p:cNvSpPr>
            <a:spLocks noChangeArrowheads="1"/>
          </p:cNvSpPr>
          <p:nvPr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3075" name="logoMINSAL.jpg" descr="/Users/CDEB/Desktop/logoMINSAL.jpg"/>
          <p:cNvPicPr>
            <a:picLocks noChangeAspect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2286000"/>
            <a:ext cx="19907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s-ES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3077" name="Rectangle 12"/>
          <p:cNvSpPr>
            <a:spLocks noChangeArrowheads="1"/>
          </p:cNvSpPr>
          <p:nvPr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0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título del patrón</a:t>
            </a:r>
            <a:endParaRPr lang="en-US" altLang="es-CL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ヒラギノ角ゴ Pro W3" charset="-128"/>
          <a:cs typeface="Verdan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4"/>
          <p:cNvSpPr>
            <a:spLocks noChangeArrowheads="1"/>
          </p:cNvSpPr>
          <p:nvPr/>
        </p:nvSpPr>
        <p:spPr bwMode="auto">
          <a:xfrm>
            <a:off x="533400" y="3333750"/>
            <a:ext cx="1033463" cy="352425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1" name="Rectangle 65"/>
          <p:cNvSpPr>
            <a:spLocks noChangeArrowheads="1"/>
          </p:cNvSpPr>
          <p:nvPr/>
        </p:nvSpPr>
        <p:spPr bwMode="auto">
          <a:xfrm>
            <a:off x="1566863" y="3333750"/>
            <a:ext cx="1481137" cy="352425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452813"/>
            <a:ext cx="803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70"/>
          <p:cNvSpPr>
            <a:spLocks noChangeArrowheads="1"/>
          </p:cNvSpPr>
          <p:nvPr/>
        </p:nvSpPr>
        <p:spPr bwMode="auto">
          <a:xfrm>
            <a:off x="533400" y="0"/>
            <a:ext cx="1033463" cy="13716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4" name="Rectangle 71"/>
          <p:cNvSpPr>
            <a:spLocks noChangeArrowheads="1"/>
          </p:cNvSpPr>
          <p:nvPr/>
        </p:nvSpPr>
        <p:spPr bwMode="auto">
          <a:xfrm>
            <a:off x="1566863" y="0"/>
            <a:ext cx="1481137" cy="13716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31" name="1.png" descr="/Users/CDEB/Pictures/1.png"/>
          <p:cNvPicPr>
            <a:picLocks noChangeAspect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3430588"/>
            <a:ext cx="1384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3.png" descr="/Users/CDEB/Pictures/3.png"/>
          <p:cNvPicPr>
            <a:picLocks noChangeAspect="1"/>
          </p:cNvPicPr>
          <p:nvPr/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6400800"/>
            <a:ext cx="207168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título del patrón</a:t>
            </a:r>
            <a:endParaRPr lang="en-US" altLang="es-CL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texto del patrón</a:t>
            </a:r>
          </a:p>
          <a:p>
            <a:pPr lvl="1"/>
            <a:r>
              <a:rPr lang="es-ES" altLang="es-CL" smtClean="0"/>
              <a:t>Segundo nivel</a:t>
            </a:r>
          </a:p>
          <a:p>
            <a:pPr lvl="2"/>
            <a:r>
              <a:rPr lang="es-ES" altLang="es-CL" smtClean="0"/>
              <a:t>Tercer nivel</a:t>
            </a:r>
          </a:p>
          <a:p>
            <a:pPr lvl="3"/>
            <a:r>
              <a:rPr lang="es-ES" altLang="es-CL" smtClean="0"/>
              <a:t>Cuarto nivel</a:t>
            </a:r>
          </a:p>
          <a:p>
            <a:pPr lvl="4"/>
            <a:r>
              <a:rPr lang="es-ES" altLang="es-CL" smtClean="0"/>
              <a:t>Quinto nivel</a:t>
            </a:r>
            <a:endParaRPr lang="en-US" altLang="es-C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fld id="{B025F415-C293-47B1-8A49-C191150DB44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79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80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81" name="CuadroTexto 11"/>
          <p:cNvSpPr txBox="1">
            <a:spLocks noChangeArrowheads="1"/>
          </p:cNvSpPr>
          <p:nvPr/>
        </p:nvSpPr>
        <p:spPr bwMode="auto">
          <a:xfrm>
            <a:off x="133350" y="6494463"/>
            <a:ext cx="2762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9pPr>
          </a:lstStyle>
          <a:p>
            <a:pPr eaLnBrk="1" hangingPunct="1">
              <a:defRPr/>
            </a:pPr>
            <a:r>
              <a:rPr lang="es-ES_tradnl" altLang="es-CL" sz="1000" smtClean="0">
                <a:solidFill>
                  <a:srgbClr val="7F7F7F"/>
                </a:solidFill>
                <a:latin typeface="Verdana" pitchFamily="34" charset="0"/>
              </a:rPr>
              <a:t>Gobierno de Chile / Ministerio de Salud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-60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-60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-60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-60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3"/>
          <p:cNvSpPr>
            <a:spLocks noChangeArrowheads="1"/>
          </p:cNvSpPr>
          <p:nvPr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3075" name="logoMINSAL.jpg" descr="/Users/CDEB/Desktop/logoMINSAL.jpg"/>
          <p:cNvPicPr>
            <a:picLocks noChangeAspect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2286000"/>
            <a:ext cx="19907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ea typeface="ヒラギノ角ゴ Pro W3" pitchFamily="-60" charset="-128"/>
            </a:endParaRPr>
          </a:p>
        </p:txBody>
      </p:sp>
      <p:sp>
        <p:nvSpPr>
          <p:cNvPr id="4101" name="Rectangle 12"/>
          <p:cNvSpPr>
            <a:spLocks noChangeArrowheads="1"/>
          </p:cNvSpPr>
          <p:nvPr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título del patrón</a:t>
            </a:r>
            <a:endParaRPr lang="en-US" altLang="es-CL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ransition>
    <p:fade/>
  </p:transition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ヒラギノ角ゴ Pro W3" charset="-128"/>
          <a:cs typeface="Verdan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-60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-60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-60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-60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título del patrón</a:t>
            </a:r>
            <a:endParaRPr lang="en-US" altLang="es-CL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texto del patrón</a:t>
            </a:r>
          </a:p>
          <a:p>
            <a:pPr lvl="1"/>
            <a:r>
              <a:rPr lang="es-ES" altLang="es-CL" smtClean="0"/>
              <a:t>Segundo nivel</a:t>
            </a:r>
          </a:p>
          <a:p>
            <a:pPr lvl="2"/>
            <a:r>
              <a:rPr lang="es-ES" altLang="es-CL" smtClean="0"/>
              <a:t>Tercer nivel</a:t>
            </a:r>
          </a:p>
          <a:p>
            <a:pPr lvl="3"/>
            <a:r>
              <a:rPr lang="es-ES" altLang="es-CL" smtClean="0"/>
              <a:t>Cuarto nivel</a:t>
            </a:r>
          </a:p>
          <a:p>
            <a:pPr lvl="4"/>
            <a:r>
              <a:rPr lang="es-ES" altLang="es-CL" smtClean="0"/>
              <a:t>Quinto nivel</a:t>
            </a:r>
            <a:endParaRPr lang="en-US" altLang="es-C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1D15F2B-E398-46B9-AAE4-1F138B0418A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127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128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129" name="CuadroTexto 11"/>
          <p:cNvSpPr txBox="1">
            <a:spLocks noChangeArrowheads="1"/>
          </p:cNvSpPr>
          <p:nvPr/>
        </p:nvSpPr>
        <p:spPr bwMode="auto">
          <a:xfrm>
            <a:off x="133350" y="6494463"/>
            <a:ext cx="2762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9pPr>
          </a:lstStyle>
          <a:p>
            <a:pPr eaLnBrk="1" hangingPunct="1">
              <a:defRPr/>
            </a:pPr>
            <a:r>
              <a:rPr lang="es-ES_tradnl" altLang="es-CL" sz="1000" smtClean="0">
                <a:solidFill>
                  <a:srgbClr val="7F7F7F"/>
                </a:solidFill>
                <a:latin typeface="Verdana" pitchFamily="34" charset="0"/>
              </a:rPr>
              <a:t>Gobierno de Chile / Ministerio de Salud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ransition>
    <p:fade/>
  </p:transition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  <a:cs typeface="Verdana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  <a:cs typeface="Verdana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  <a:cs typeface="Verdana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  <a:cs typeface="Verdana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  <a:cs typeface="Verdana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  <a:cs typeface="Verdana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  <a:cs typeface="Verdana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  <a:cs typeface="Verdana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4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título del patrón</a:t>
            </a:r>
            <a:endParaRPr lang="en-US" altLang="es-CL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texto del patrón</a:t>
            </a:r>
          </a:p>
          <a:p>
            <a:pPr lvl="1"/>
            <a:r>
              <a:rPr lang="es-ES" altLang="es-CL" smtClean="0"/>
              <a:t>Segundo nivel</a:t>
            </a:r>
          </a:p>
          <a:p>
            <a:pPr lvl="2"/>
            <a:r>
              <a:rPr lang="es-ES" altLang="es-CL" smtClean="0"/>
              <a:t>Tercer nivel</a:t>
            </a:r>
          </a:p>
          <a:p>
            <a:pPr lvl="3"/>
            <a:r>
              <a:rPr lang="es-ES" altLang="es-CL" smtClean="0"/>
              <a:t>Cuarto nivel</a:t>
            </a:r>
          </a:p>
          <a:p>
            <a:pPr lvl="4"/>
            <a:r>
              <a:rPr lang="es-ES" altLang="es-CL" smtClean="0"/>
              <a:t>Quinto nivel</a:t>
            </a:r>
            <a:endParaRPr lang="en-US" altLang="es-C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fld id="{AFBCFCDD-E858-40D7-A967-79D1D6F3E17D}" type="slidenum">
              <a:rPr lang="en-US" altLang="es-CL"/>
              <a:pPr/>
              <a:t>‹Nº›</a:t>
            </a:fld>
            <a:endParaRPr lang="en-US" altLang="es-CL"/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33350" y="6494463"/>
            <a:ext cx="2762250" cy="2460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s-ES_tradnl" sz="1000" smtClean="0">
                <a:solidFill>
                  <a:srgbClr val="7F7F7F"/>
                </a:solidFill>
                <a:latin typeface="Verdana" charset="0"/>
                <a:cs typeface="Verdana" charset="0"/>
              </a:rPr>
              <a:t>Gobierno de Chile / Ministerio de Salud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906" r:id="rId12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3"/>
          <p:cNvSpPr>
            <a:spLocks noChangeArrowheads="1"/>
          </p:cNvSpPr>
          <p:nvPr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3075" name="logoMINSAL.jpg" descr="/Users/CDEB/Desktop/logoMINSAL.jpg"/>
          <p:cNvPicPr>
            <a:picLocks noChangeAspect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2286000"/>
            <a:ext cx="19907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s-ES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3077" name="Rectangle 12"/>
          <p:cNvSpPr>
            <a:spLocks noChangeArrowheads="1"/>
          </p:cNvSpPr>
          <p:nvPr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0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título del patrón</a:t>
            </a:r>
            <a:endParaRPr lang="en-US" altLang="es-CL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ヒラギノ角ゴ Pro W3" charset="-128"/>
          <a:cs typeface="Verdan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4"/>
          <p:cNvSpPr>
            <a:spLocks noChangeArrowheads="1"/>
          </p:cNvSpPr>
          <p:nvPr/>
        </p:nvSpPr>
        <p:spPr bwMode="auto">
          <a:xfrm>
            <a:off x="533400" y="3333750"/>
            <a:ext cx="1033463" cy="352425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27" name="Rectangle 65"/>
          <p:cNvSpPr>
            <a:spLocks noChangeArrowheads="1"/>
          </p:cNvSpPr>
          <p:nvPr/>
        </p:nvSpPr>
        <p:spPr bwMode="auto">
          <a:xfrm>
            <a:off x="1566863" y="3333750"/>
            <a:ext cx="1481137" cy="352425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452813"/>
            <a:ext cx="803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70"/>
          <p:cNvSpPr>
            <a:spLocks noChangeArrowheads="1"/>
          </p:cNvSpPr>
          <p:nvPr/>
        </p:nvSpPr>
        <p:spPr bwMode="auto">
          <a:xfrm>
            <a:off x="533400" y="0"/>
            <a:ext cx="1033463" cy="13716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30" name="Rectangle 71"/>
          <p:cNvSpPr>
            <a:spLocks noChangeArrowheads="1"/>
          </p:cNvSpPr>
          <p:nvPr/>
        </p:nvSpPr>
        <p:spPr bwMode="auto">
          <a:xfrm>
            <a:off x="1566863" y="0"/>
            <a:ext cx="1481137" cy="13716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31" name="1.png" descr="/Users/CDEB/Pictures/1.png"/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3430588"/>
            <a:ext cx="1384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3.png" descr="/Users/CDEB/Pictures/3.png"/>
          <p:cNvPicPr>
            <a:picLocks noChangeAspect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6400800"/>
            <a:ext cx="207168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3"/>
          <p:cNvSpPr>
            <a:spLocks noChangeArrowheads="1"/>
          </p:cNvSpPr>
          <p:nvPr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3075" name="logoMINSAL.jpg" descr="/Users/CDEB/Desktop/logoMINSAL.jpg"/>
          <p:cNvPicPr>
            <a:picLocks noChangeAspect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2286000"/>
            <a:ext cx="19907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s-ES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3077" name="Rectangle 12"/>
          <p:cNvSpPr>
            <a:spLocks noChangeArrowheads="1"/>
          </p:cNvSpPr>
          <p:nvPr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0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título del patrón</a:t>
            </a:r>
            <a:endParaRPr lang="en-US" altLang="es-CL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ヒラギノ角ゴ Pro W3" charset="-128"/>
          <a:cs typeface="Verdan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4"/>
          <p:cNvSpPr>
            <a:spLocks noChangeArrowheads="1"/>
          </p:cNvSpPr>
          <p:nvPr/>
        </p:nvSpPr>
        <p:spPr bwMode="auto">
          <a:xfrm>
            <a:off x="533400" y="3333750"/>
            <a:ext cx="1033463" cy="352425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1" name="Rectangle 65"/>
          <p:cNvSpPr>
            <a:spLocks noChangeArrowheads="1"/>
          </p:cNvSpPr>
          <p:nvPr/>
        </p:nvSpPr>
        <p:spPr bwMode="auto">
          <a:xfrm>
            <a:off x="1566863" y="3333750"/>
            <a:ext cx="1481137" cy="352425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452813"/>
            <a:ext cx="803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70"/>
          <p:cNvSpPr>
            <a:spLocks noChangeArrowheads="1"/>
          </p:cNvSpPr>
          <p:nvPr/>
        </p:nvSpPr>
        <p:spPr bwMode="auto">
          <a:xfrm>
            <a:off x="533400" y="0"/>
            <a:ext cx="1033463" cy="13716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4" name="Rectangle 71"/>
          <p:cNvSpPr>
            <a:spLocks noChangeArrowheads="1"/>
          </p:cNvSpPr>
          <p:nvPr/>
        </p:nvSpPr>
        <p:spPr bwMode="auto">
          <a:xfrm>
            <a:off x="1566863" y="0"/>
            <a:ext cx="1481137" cy="13716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31" name="1.png" descr="/Users/CDEB/Pictures/1.png"/>
          <p:cNvPicPr>
            <a:picLocks noChangeAspect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3430588"/>
            <a:ext cx="1384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3.png" descr="/Users/CDEB/Pictures/3.png"/>
          <p:cNvPicPr>
            <a:picLocks noChangeAspect="1"/>
          </p:cNvPicPr>
          <p:nvPr/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6400800"/>
            <a:ext cx="207168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4"/>
          <p:cNvSpPr>
            <a:spLocks noChangeArrowheads="1"/>
          </p:cNvSpPr>
          <p:nvPr/>
        </p:nvSpPr>
        <p:spPr bwMode="auto">
          <a:xfrm>
            <a:off x="533400" y="3333750"/>
            <a:ext cx="1033463" cy="352425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27" name="Rectangle 65"/>
          <p:cNvSpPr>
            <a:spLocks noChangeArrowheads="1"/>
          </p:cNvSpPr>
          <p:nvPr/>
        </p:nvSpPr>
        <p:spPr bwMode="auto">
          <a:xfrm>
            <a:off x="1566863" y="3333750"/>
            <a:ext cx="1481137" cy="352425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452813"/>
            <a:ext cx="803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70"/>
          <p:cNvSpPr>
            <a:spLocks noChangeArrowheads="1"/>
          </p:cNvSpPr>
          <p:nvPr/>
        </p:nvSpPr>
        <p:spPr bwMode="auto">
          <a:xfrm>
            <a:off x="533400" y="0"/>
            <a:ext cx="1033463" cy="13716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30" name="Rectangle 71"/>
          <p:cNvSpPr>
            <a:spLocks noChangeArrowheads="1"/>
          </p:cNvSpPr>
          <p:nvPr/>
        </p:nvSpPr>
        <p:spPr bwMode="auto">
          <a:xfrm>
            <a:off x="1566863" y="0"/>
            <a:ext cx="1481137" cy="13716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31" name="1.png" descr="/Users/CDEB/Pictures/1.png"/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3430588"/>
            <a:ext cx="1384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3.png" descr="/Users/CDEB/Pictures/3.png"/>
          <p:cNvPicPr>
            <a:picLocks noChangeAspect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6400800"/>
            <a:ext cx="207168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título del patrón</a:t>
            </a:r>
            <a:endParaRPr lang="en-US" altLang="es-CL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texto del patrón</a:t>
            </a:r>
          </a:p>
          <a:p>
            <a:pPr lvl="1"/>
            <a:r>
              <a:rPr lang="es-ES" altLang="es-CL" smtClean="0"/>
              <a:t>Segundo nivel</a:t>
            </a:r>
          </a:p>
          <a:p>
            <a:pPr lvl="2"/>
            <a:r>
              <a:rPr lang="es-ES" altLang="es-CL" smtClean="0"/>
              <a:t>Tercer nivel</a:t>
            </a:r>
          </a:p>
          <a:p>
            <a:pPr lvl="3"/>
            <a:r>
              <a:rPr lang="es-ES" altLang="es-CL" smtClean="0"/>
              <a:t>Cuarto nivel</a:t>
            </a:r>
          </a:p>
          <a:p>
            <a:pPr lvl="4"/>
            <a:r>
              <a:rPr lang="es-ES" altLang="es-CL" smtClean="0"/>
              <a:t>Quinto nivel</a:t>
            </a:r>
            <a:endParaRPr lang="en-US" altLang="es-C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fld id="{B025F415-C293-47B1-8A49-C191150DB44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79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80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81" name="CuadroTexto 11"/>
          <p:cNvSpPr txBox="1">
            <a:spLocks noChangeArrowheads="1"/>
          </p:cNvSpPr>
          <p:nvPr/>
        </p:nvSpPr>
        <p:spPr bwMode="auto">
          <a:xfrm>
            <a:off x="133350" y="6494463"/>
            <a:ext cx="2762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9pPr>
          </a:lstStyle>
          <a:p>
            <a:pPr eaLnBrk="1" hangingPunct="1">
              <a:defRPr/>
            </a:pPr>
            <a:r>
              <a:rPr lang="es-ES_tradnl" altLang="es-CL" sz="1000" smtClean="0">
                <a:solidFill>
                  <a:srgbClr val="7F7F7F"/>
                </a:solidFill>
                <a:latin typeface="Verdana" pitchFamily="34" charset="0"/>
              </a:rPr>
              <a:t>Gobierno de Chile / Ministerio de Salud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-60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-60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-60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-60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3"/>
          <p:cNvSpPr>
            <a:spLocks noChangeArrowheads="1"/>
          </p:cNvSpPr>
          <p:nvPr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3075" name="logoMINSAL.jpg" descr="/Users/CDEB/Desktop/logoMINSAL.jpg"/>
          <p:cNvPicPr>
            <a:picLocks noChangeAspect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2286000"/>
            <a:ext cx="19907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ea typeface="ヒラギノ角ゴ Pro W3" pitchFamily="-60" charset="-128"/>
            </a:endParaRPr>
          </a:p>
        </p:txBody>
      </p:sp>
      <p:sp>
        <p:nvSpPr>
          <p:cNvPr id="4101" name="Rectangle 12"/>
          <p:cNvSpPr>
            <a:spLocks noChangeArrowheads="1"/>
          </p:cNvSpPr>
          <p:nvPr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título del patrón</a:t>
            </a:r>
            <a:endParaRPr lang="en-US" altLang="es-CL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ransition>
    <p:fade/>
  </p:transition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ヒラギノ角ゴ Pro W3" charset="-128"/>
          <a:cs typeface="Verdan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-60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-60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-60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-60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título del patrón</a:t>
            </a:r>
            <a:endParaRPr lang="en-US" altLang="es-CL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texto del patrón</a:t>
            </a:r>
          </a:p>
          <a:p>
            <a:pPr lvl="1"/>
            <a:r>
              <a:rPr lang="es-ES" altLang="es-CL" smtClean="0"/>
              <a:t>Segundo nivel</a:t>
            </a:r>
          </a:p>
          <a:p>
            <a:pPr lvl="2"/>
            <a:r>
              <a:rPr lang="es-ES" altLang="es-CL" smtClean="0"/>
              <a:t>Tercer nivel</a:t>
            </a:r>
          </a:p>
          <a:p>
            <a:pPr lvl="3"/>
            <a:r>
              <a:rPr lang="es-ES" altLang="es-CL" smtClean="0"/>
              <a:t>Cuarto nivel</a:t>
            </a:r>
          </a:p>
          <a:p>
            <a:pPr lvl="4"/>
            <a:r>
              <a:rPr lang="es-ES" altLang="es-CL" smtClean="0"/>
              <a:t>Quinto nivel</a:t>
            </a:r>
            <a:endParaRPr lang="en-US" altLang="es-C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1D15F2B-E398-46B9-AAE4-1F138B0418A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127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128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129" name="CuadroTexto 11"/>
          <p:cNvSpPr txBox="1">
            <a:spLocks noChangeArrowheads="1"/>
          </p:cNvSpPr>
          <p:nvPr/>
        </p:nvSpPr>
        <p:spPr bwMode="auto">
          <a:xfrm>
            <a:off x="133350" y="6494463"/>
            <a:ext cx="2762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9pPr>
          </a:lstStyle>
          <a:p>
            <a:pPr eaLnBrk="1" hangingPunct="1">
              <a:defRPr/>
            </a:pPr>
            <a:r>
              <a:rPr lang="es-ES_tradnl" altLang="es-CL" sz="1000" smtClean="0">
                <a:solidFill>
                  <a:srgbClr val="7F7F7F"/>
                </a:solidFill>
                <a:latin typeface="Verdana" pitchFamily="34" charset="0"/>
              </a:rPr>
              <a:t>Gobierno de Chile / Ministerio de Salud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ransition>
    <p:fade/>
  </p:transition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  <a:cs typeface="Verdana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  <a:cs typeface="Verdana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  <a:cs typeface="Verdana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  <a:cs typeface="Verdana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  <a:cs typeface="Verdana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  <a:cs typeface="Verdana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  <a:cs typeface="Verdana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  <a:cs typeface="Verdana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4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3"/>
          <p:cNvSpPr>
            <a:spLocks noChangeArrowheads="1"/>
          </p:cNvSpPr>
          <p:nvPr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3075" name="logoMINSAL.jpg" descr="/Users/CDEB/Desktop/logoMINSAL.jpg"/>
          <p:cNvPicPr>
            <a:picLocks noChangeAspect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2286000"/>
            <a:ext cx="19907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s-ES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3077" name="Rectangle 12"/>
          <p:cNvSpPr>
            <a:spLocks noChangeArrowheads="1"/>
          </p:cNvSpPr>
          <p:nvPr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0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título del patrón</a:t>
            </a:r>
            <a:endParaRPr lang="en-US" altLang="es-CL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ヒラギノ角ゴ Pro W3" charset="-128"/>
          <a:cs typeface="Verdan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4"/>
          <p:cNvSpPr>
            <a:spLocks noChangeArrowheads="1"/>
          </p:cNvSpPr>
          <p:nvPr/>
        </p:nvSpPr>
        <p:spPr bwMode="auto">
          <a:xfrm>
            <a:off x="533400" y="3333750"/>
            <a:ext cx="1033463" cy="352425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1" name="Rectangle 65"/>
          <p:cNvSpPr>
            <a:spLocks noChangeArrowheads="1"/>
          </p:cNvSpPr>
          <p:nvPr/>
        </p:nvSpPr>
        <p:spPr bwMode="auto">
          <a:xfrm>
            <a:off x="1566863" y="3333750"/>
            <a:ext cx="1481137" cy="352425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452813"/>
            <a:ext cx="803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70"/>
          <p:cNvSpPr>
            <a:spLocks noChangeArrowheads="1"/>
          </p:cNvSpPr>
          <p:nvPr/>
        </p:nvSpPr>
        <p:spPr bwMode="auto">
          <a:xfrm>
            <a:off x="533400" y="0"/>
            <a:ext cx="1033463" cy="13716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4" name="Rectangle 71"/>
          <p:cNvSpPr>
            <a:spLocks noChangeArrowheads="1"/>
          </p:cNvSpPr>
          <p:nvPr/>
        </p:nvSpPr>
        <p:spPr bwMode="auto">
          <a:xfrm>
            <a:off x="1566863" y="0"/>
            <a:ext cx="1481137" cy="13716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31" name="1.png" descr="/Users/CDEB/Pictures/1.png"/>
          <p:cNvPicPr>
            <a:picLocks noChangeAspect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3430588"/>
            <a:ext cx="1384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3.png" descr="/Users/CDEB/Pictures/3.png"/>
          <p:cNvPicPr>
            <a:picLocks noChangeAspect="1"/>
          </p:cNvPicPr>
          <p:nvPr/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6400800"/>
            <a:ext cx="207168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título del patrón</a:t>
            </a:r>
            <a:endParaRPr lang="en-US" altLang="es-CL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texto del patrón</a:t>
            </a:r>
          </a:p>
          <a:p>
            <a:pPr lvl="1"/>
            <a:r>
              <a:rPr lang="es-ES" altLang="es-CL" smtClean="0"/>
              <a:t>Segundo nivel</a:t>
            </a:r>
          </a:p>
          <a:p>
            <a:pPr lvl="2"/>
            <a:r>
              <a:rPr lang="es-ES" altLang="es-CL" smtClean="0"/>
              <a:t>Tercer nivel</a:t>
            </a:r>
          </a:p>
          <a:p>
            <a:pPr lvl="3"/>
            <a:r>
              <a:rPr lang="es-ES" altLang="es-CL" smtClean="0"/>
              <a:t>Cuarto nivel</a:t>
            </a:r>
          </a:p>
          <a:p>
            <a:pPr lvl="4"/>
            <a:r>
              <a:rPr lang="es-ES" altLang="es-CL" smtClean="0"/>
              <a:t>Quinto nivel</a:t>
            </a:r>
            <a:endParaRPr lang="en-US" altLang="es-C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-60" charset="0"/>
                <a:ea typeface="ヒラギノ角ゴ Pro W3" pitchFamily="-60" charset="-128"/>
              </a:defRPr>
            </a:lvl1pPr>
          </a:lstStyle>
          <a:p>
            <a:pPr>
              <a:defRPr/>
            </a:pPr>
            <a:fld id="{B025F415-C293-47B1-8A49-C191150DB44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79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80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81" name="CuadroTexto 11"/>
          <p:cNvSpPr txBox="1">
            <a:spLocks noChangeArrowheads="1"/>
          </p:cNvSpPr>
          <p:nvPr/>
        </p:nvSpPr>
        <p:spPr bwMode="auto">
          <a:xfrm>
            <a:off x="133350" y="6494463"/>
            <a:ext cx="2762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9pPr>
          </a:lstStyle>
          <a:p>
            <a:pPr eaLnBrk="1" hangingPunct="1">
              <a:defRPr/>
            </a:pPr>
            <a:r>
              <a:rPr lang="es-ES_tradnl" altLang="es-CL" sz="1000" smtClean="0">
                <a:solidFill>
                  <a:srgbClr val="7F7F7F"/>
                </a:solidFill>
                <a:latin typeface="Verdana" pitchFamily="34" charset="0"/>
              </a:rPr>
              <a:t>Gobierno de Chile / Ministerio de Salud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-60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-60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-60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-60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3"/>
          <p:cNvSpPr>
            <a:spLocks noChangeArrowheads="1"/>
          </p:cNvSpPr>
          <p:nvPr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3075" name="logoMINSAL.jpg" descr="/Users/CDEB/Desktop/logoMINSAL.jpg"/>
          <p:cNvPicPr>
            <a:picLocks noChangeAspect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2286000"/>
            <a:ext cx="19907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ea typeface="ヒラギノ角ゴ Pro W3" pitchFamily="-60" charset="-128"/>
            </a:endParaRPr>
          </a:p>
        </p:txBody>
      </p:sp>
      <p:sp>
        <p:nvSpPr>
          <p:cNvPr id="4101" name="Rectangle 12"/>
          <p:cNvSpPr>
            <a:spLocks noChangeArrowheads="1"/>
          </p:cNvSpPr>
          <p:nvPr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título del patrón</a:t>
            </a:r>
            <a:endParaRPr lang="en-US" altLang="es-CL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>
    <p:fade/>
  </p:transition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ヒラギノ角ゴ Pro W3" charset="-128"/>
          <a:cs typeface="Verdan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-60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-60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-60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-60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título del patrón</a:t>
            </a:r>
            <a:endParaRPr lang="en-US" altLang="es-CL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texto del patrón</a:t>
            </a:r>
          </a:p>
          <a:p>
            <a:pPr lvl="1"/>
            <a:r>
              <a:rPr lang="es-ES" altLang="es-CL" smtClean="0"/>
              <a:t>Segundo nivel</a:t>
            </a:r>
          </a:p>
          <a:p>
            <a:pPr lvl="2"/>
            <a:r>
              <a:rPr lang="es-ES" altLang="es-CL" smtClean="0"/>
              <a:t>Tercer nivel</a:t>
            </a:r>
          </a:p>
          <a:p>
            <a:pPr lvl="3"/>
            <a:r>
              <a:rPr lang="es-ES" altLang="es-CL" smtClean="0"/>
              <a:t>Cuarto nivel</a:t>
            </a:r>
          </a:p>
          <a:p>
            <a:pPr lvl="4"/>
            <a:r>
              <a:rPr lang="es-ES" altLang="es-CL" smtClean="0"/>
              <a:t>Quinto nivel</a:t>
            </a:r>
            <a:endParaRPr lang="en-US" altLang="es-C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1D15F2B-E398-46B9-AAE4-1F138B0418A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127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128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129" name="CuadroTexto 11"/>
          <p:cNvSpPr txBox="1">
            <a:spLocks noChangeArrowheads="1"/>
          </p:cNvSpPr>
          <p:nvPr/>
        </p:nvSpPr>
        <p:spPr bwMode="auto">
          <a:xfrm>
            <a:off x="133350" y="6494463"/>
            <a:ext cx="2762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60" charset="-128"/>
              </a:defRPr>
            </a:lvl9pPr>
          </a:lstStyle>
          <a:p>
            <a:pPr eaLnBrk="1" hangingPunct="1">
              <a:defRPr/>
            </a:pPr>
            <a:r>
              <a:rPr lang="es-ES_tradnl" altLang="es-CL" sz="1000" smtClean="0">
                <a:solidFill>
                  <a:srgbClr val="7F7F7F"/>
                </a:solidFill>
                <a:latin typeface="Verdana" pitchFamily="34" charset="0"/>
              </a:rPr>
              <a:t>Gobierno de Chile / Ministerio de Salud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>
    <p:fade/>
  </p:transition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  <a:cs typeface="Verdana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  <a:cs typeface="Verdana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  <a:cs typeface="Verdana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  <a:cs typeface="Verdana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  <a:cs typeface="Verdana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  <a:cs typeface="Verdana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  <a:cs typeface="Verdana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 charset="-128"/>
          <a:cs typeface="Verdana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4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título del patrón</a:t>
            </a:r>
            <a:endParaRPr lang="en-US" altLang="es-CL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texto del patrón</a:t>
            </a:r>
          </a:p>
          <a:p>
            <a:pPr lvl="1"/>
            <a:r>
              <a:rPr lang="es-ES" altLang="es-CL" smtClean="0"/>
              <a:t>Segundo nivel</a:t>
            </a:r>
          </a:p>
          <a:p>
            <a:pPr lvl="2"/>
            <a:r>
              <a:rPr lang="es-ES" altLang="es-CL" smtClean="0"/>
              <a:t>Tercer nivel</a:t>
            </a:r>
          </a:p>
          <a:p>
            <a:pPr lvl="3"/>
            <a:r>
              <a:rPr lang="es-ES" altLang="es-CL" smtClean="0"/>
              <a:t>Cuarto nivel</a:t>
            </a:r>
          </a:p>
          <a:p>
            <a:pPr lvl="4"/>
            <a:r>
              <a:rPr lang="es-ES" altLang="es-CL" smtClean="0"/>
              <a:t>Quinto nivel</a:t>
            </a:r>
            <a:endParaRPr lang="en-US" altLang="es-C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fld id="{D7479295-862C-4117-9DC5-73D0F5B44D1C}" type="slidenum">
              <a:rPr lang="en-GB" smtClean="0"/>
              <a:t>‹Nº›</a:t>
            </a:fld>
            <a:endParaRPr lang="en-GB"/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33350" y="6494463"/>
            <a:ext cx="2762250" cy="2460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s-ES_tradnl" sz="1000" smtClean="0">
                <a:solidFill>
                  <a:srgbClr val="7F7F7F"/>
                </a:solidFill>
                <a:latin typeface="Verdana" charset="0"/>
                <a:cs typeface="Verdana" charset="0"/>
              </a:rPr>
              <a:t>Gobierno de Chile / Ministerio de Salud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Verdana"/>
          <a:ea typeface="ヒラギノ角ゴ Pro W3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4"/>
          <p:cNvSpPr>
            <a:spLocks noChangeArrowheads="1"/>
          </p:cNvSpPr>
          <p:nvPr/>
        </p:nvSpPr>
        <p:spPr bwMode="auto">
          <a:xfrm>
            <a:off x="533400" y="3333750"/>
            <a:ext cx="1033463" cy="352425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27" name="Rectangle 65"/>
          <p:cNvSpPr>
            <a:spLocks noChangeArrowheads="1"/>
          </p:cNvSpPr>
          <p:nvPr/>
        </p:nvSpPr>
        <p:spPr bwMode="auto">
          <a:xfrm>
            <a:off x="1566863" y="3333750"/>
            <a:ext cx="1481137" cy="352425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452813"/>
            <a:ext cx="803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70"/>
          <p:cNvSpPr>
            <a:spLocks noChangeArrowheads="1"/>
          </p:cNvSpPr>
          <p:nvPr/>
        </p:nvSpPr>
        <p:spPr bwMode="auto">
          <a:xfrm>
            <a:off x="533400" y="0"/>
            <a:ext cx="1033463" cy="13716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30" name="Rectangle 71"/>
          <p:cNvSpPr>
            <a:spLocks noChangeArrowheads="1"/>
          </p:cNvSpPr>
          <p:nvPr/>
        </p:nvSpPr>
        <p:spPr bwMode="auto">
          <a:xfrm>
            <a:off x="1566863" y="0"/>
            <a:ext cx="1481137" cy="13716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eaLnBrk="1" hangingPunct="1">
              <a:defRPr/>
            </a:pPr>
            <a:endParaRPr lang="es-ES" altLang="es-CL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31" name="1.png" descr="/Users/CDEB/Pictures/1.png"/>
          <p:cNvPicPr>
            <a:picLocks noChangeAspect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3430588"/>
            <a:ext cx="1384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3.png" descr="/Users/CDEB/Pictures/3.png"/>
          <p:cNvPicPr>
            <a:picLocks noChangeAspect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6400800"/>
            <a:ext cx="207168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quarter" idx="11"/>
          </p:nvPr>
        </p:nvSpPr>
        <p:spPr>
          <a:xfrm>
            <a:off x="500063" y="2299413"/>
            <a:ext cx="8058150" cy="3069480"/>
          </a:xfrm>
        </p:spPr>
        <p:txBody>
          <a:bodyPr/>
          <a:lstStyle/>
          <a:p>
            <a:pPr algn="ctr"/>
            <a:r>
              <a:rPr lang="es-ES" sz="2000" dirty="0"/>
              <a:t>ODS 3: GARANTIZAR UNA VIDA SANA Y PROMOVER EL BIENESTAR PARA TODOS EN TODAS LAS EDADES.</a:t>
            </a:r>
            <a:br>
              <a:rPr lang="es-ES" sz="2000" dirty="0"/>
            </a:br>
            <a:r>
              <a:rPr lang="es-ES" sz="2000" dirty="0"/>
              <a:t>¿Cómo mejoramos el gasto público en salud para contribuir al desarrollo sustentable</a:t>
            </a:r>
            <a:r>
              <a:rPr lang="es-ES" sz="2000" dirty="0" smtClean="0"/>
              <a:t>? </a:t>
            </a:r>
          </a:p>
          <a:p>
            <a:pPr algn="ctr"/>
            <a:endParaRPr lang="es-CL" sz="2000" dirty="0" smtClean="0">
              <a:solidFill>
                <a:schemeClr val="accent1"/>
              </a:solidFill>
              <a:latin typeface="Candara"/>
              <a:ea typeface="Tahoma" panose="020B0604030504040204" pitchFamily="34" charset="0"/>
              <a:cs typeface="Candara"/>
            </a:endParaRPr>
          </a:p>
          <a:p>
            <a:pPr algn="ctr"/>
            <a:r>
              <a:rPr lang="es-CL" sz="2000" dirty="0" smtClean="0">
                <a:solidFill>
                  <a:schemeClr val="accent1"/>
                </a:solidFill>
                <a:latin typeface="Candara"/>
                <a:ea typeface="Tahoma" panose="020B0604030504040204" pitchFamily="34" charset="0"/>
                <a:cs typeface="Candara"/>
              </a:rPr>
              <a:t>SEMINARIO </a:t>
            </a:r>
            <a:r>
              <a:rPr lang="es-CL" sz="2000" dirty="0">
                <a:solidFill>
                  <a:schemeClr val="accent1"/>
                </a:solidFill>
                <a:latin typeface="Candara"/>
                <a:ea typeface="Tahoma" panose="020B0604030504040204" pitchFamily="34" charset="0"/>
                <a:cs typeface="Candara"/>
              </a:rPr>
              <a:t>INTERNACIONAL</a:t>
            </a:r>
          </a:p>
          <a:p>
            <a:pPr algn="ctr"/>
            <a:r>
              <a:rPr lang="es-CL" sz="2000" dirty="0">
                <a:solidFill>
                  <a:schemeClr val="accent1"/>
                </a:solidFill>
                <a:latin typeface="Candara"/>
                <a:ea typeface="Tahoma" panose="020B0604030504040204" pitchFamily="34" charset="0"/>
                <a:cs typeface="Candara"/>
              </a:rPr>
              <a:t>OBJETIVOS DE DESARROLLO SOSTENIBLE Y FISCALIZACIÓN </a:t>
            </a:r>
          </a:p>
          <a:p>
            <a:pPr algn="ctr"/>
            <a:endParaRPr lang="es-ES_tradnl" sz="2400" b="0" dirty="0">
              <a:solidFill>
                <a:schemeClr val="accent1"/>
              </a:solidFill>
              <a:latin typeface="Candara"/>
              <a:ea typeface="Tahoma" panose="020B0604030504040204" pitchFamily="34" charset="0"/>
              <a:cs typeface="Candara"/>
            </a:endParaRPr>
          </a:p>
          <a:p>
            <a:pPr algn="ctr"/>
            <a:endParaRPr lang="es-ES_tradnl" sz="2400" b="0" dirty="0">
              <a:solidFill>
                <a:schemeClr val="accent1"/>
              </a:solidFill>
              <a:latin typeface="Candara"/>
              <a:ea typeface="Tahoma" panose="020B0604030504040204" pitchFamily="34" charset="0"/>
              <a:cs typeface="Candara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767552" y="6208059"/>
            <a:ext cx="10903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>
                <a:solidFill>
                  <a:schemeClr val="accent1"/>
                </a:solidFill>
                <a:latin typeface="Candara"/>
                <a:cs typeface="Candara"/>
              </a:rPr>
              <a:t>Diciembre 2016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989352" y="5380672"/>
            <a:ext cx="6896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 smtClean="0">
                <a:solidFill>
                  <a:schemeClr val="tx2"/>
                </a:solidFill>
              </a:rPr>
              <a:t>Dr. Jaime Burrows </a:t>
            </a:r>
            <a:r>
              <a:rPr lang="es-CL" sz="1600" dirty="0" err="1" smtClean="0">
                <a:solidFill>
                  <a:schemeClr val="tx2"/>
                </a:solidFill>
              </a:rPr>
              <a:t>Oyarzún</a:t>
            </a:r>
            <a:endParaRPr lang="es-CL" sz="1600" dirty="0">
              <a:solidFill>
                <a:schemeClr val="tx2"/>
              </a:solidFill>
            </a:endParaRPr>
          </a:p>
          <a:p>
            <a:pPr algn="ctr"/>
            <a:r>
              <a:rPr lang="es-CL" sz="1600" dirty="0" smtClean="0">
                <a:solidFill>
                  <a:schemeClr val="tx2"/>
                </a:solidFill>
              </a:rPr>
              <a:t>Subsecretario </a:t>
            </a:r>
            <a:r>
              <a:rPr lang="es-CL" sz="1600" dirty="0">
                <a:solidFill>
                  <a:schemeClr val="tx2"/>
                </a:solidFill>
              </a:rPr>
              <a:t>de Salud Pública</a:t>
            </a:r>
          </a:p>
          <a:p>
            <a:pPr algn="ctr"/>
            <a:r>
              <a:rPr lang="es-CL" sz="1600" dirty="0">
                <a:solidFill>
                  <a:schemeClr val="tx2"/>
                </a:solidFill>
              </a:rPr>
              <a:t>Ministerio de Salud</a:t>
            </a:r>
          </a:p>
        </p:txBody>
      </p:sp>
    </p:spTree>
    <p:extLst>
      <p:ext uri="{BB962C8B-B14F-4D97-AF65-F5344CB8AC3E}">
        <p14:creationId xmlns:p14="http://schemas.microsoft.com/office/powerpoint/2010/main" val="191218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03822"/>
            <a:ext cx="6552728" cy="621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26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8639"/>
            <a:ext cx="6696744" cy="635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0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0" y="1628800"/>
            <a:ext cx="8174273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94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/>
          <p:cNvSpPr txBox="1">
            <a:spLocks/>
          </p:cNvSpPr>
          <p:nvPr/>
        </p:nvSpPr>
        <p:spPr>
          <a:xfrm>
            <a:off x="283696" y="316312"/>
            <a:ext cx="8744249" cy="807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595959"/>
                </a:solidFill>
                <a:latin typeface="Verdana"/>
                <a:ea typeface="ヒラギノ角ゴ Pro W3" charset="-128"/>
                <a:cs typeface="Verdana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rgbClr val="595959"/>
                </a:solidFill>
                <a:latin typeface="Verdana"/>
                <a:ea typeface="ヒラギノ角ゴ Pro W3" charset="-128"/>
                <a:cs typeface="Verdana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rgbClr val="595959"/>
                </a:solidFill>
                <a:latin typeface="Verdana"/>
                <a:ea typeface="ヒラギノ角ゴ Pro W3" charset="-128"/>
                <a:cs typeface="Verdana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rgbClr val="595959"/>
                </a:solidFill>
                <a:latin typeface="Verdana"/>
                <a:ea typeface="ヒラギノ角ゴ Pro W3" charset="-128"/>
                <a:cs typeface="Verdana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rgbClr val="595959"/>
                </a:solidFill>
                <a:latin typeface="Verdana"/>
                <a:ea typeface="ヒラギノ角ゴ Pro W3" charset="-128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2800" b="1" smtClean="0">
                <a:solidFill>
                  <a:schemeClr val="tx2"/>
                </a:solidFill>
                <a:latin typeface="Candara" panose="020E0502030303020204" pitchFamily="34" charset="0"/>
              </a:rPr>
              <a:t>Distribución del Presupuesto Sectorial 2016</a:t>
            </a:r>
            <a:endParaRPr lang="es-CL" sz="2800" b="1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3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4252679"/>
              </p:ext>
            </p:extLst>
          </p:nvPr>
        </p:nvGraphicFramePr>
        <p:xfrm>
          <a:off x="192148" y="1413036"/>
          <a:ext cx="4508806" cy="4729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2226384"/>
              </p:ext>
            </p:extLst>
          </p:nvPr>
        </p:nvGraphicFramePr>
        <p:xfrm>
          <a:off x="4079631" y="1008928"/>
          <a:ext cx="4948314" cy="5122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8894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544" y="-1"/>
            <a:ext cx="5828499" cy="630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84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/>
          <p:cNvSpPr txBox="1">
            <a:spLocks/>
          </p:cNvSpPr>
          <p:nvPr/>
        </p:nvSpPr>
        <p:spPr>
          <a:xfrm>
            <a:off x="283697" y="316312"/>
            <a:ext cx="8032720" cy="807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595959"/>
                </a:solidFill>
                <a:latin typeface="Verdana"/>
                <a:ea typeface="ヒラギノ角ゴ Pro W3" charset="-128"/>
                <a:cs typeface="Verdana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rgbClr val="595959"/>
                </a:solidFill>
                <a:latin typeface="Verdana"/>
                <a:ea typeface="ヒラギノ角ゴ Pro W3" charset="-128"/>
                <a:cs typeface="Verdana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rgbClr val="595959"/>
                </a:solidFill>
                <a:latin typeface="Verdana"/>
                <a:ea typeface="ヒラギノ角ゴ Pro W3" charset="-128"/>
                <a:cs typeface="Verdana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rgbClr val="595959"/>
                </a:solidFill>
                <a:latin typeface="Verdana"/>
                <a:ea typeface="ヒラギノ角ゴ Pro W3" charset="-128"/>
                <a:cs typeface="Verdana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rgbClr val="595959"/>
                </a:solidFill>
                <a:latin typeface="Verdana"/>
                <a:ea typeface="ヒラギノ角ゴ Pro W3" charset="-128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24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Complejidades para el cumplimiento de los objetivos sanitarios</a:t>
            </a:r>
            <a:endParaRPr lang="es-CL" sz="2400" b="1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16428729"/>
              </p:ext>
            </p:extLst>
          </p:nvPr>
        </p:nvGraphicFramePr>
        <p:xfrm>
          <a:off x="334107" y="1308263"/>
          <a:ext cx="8475785" cy="4835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483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6"/>
          <p:cNvGraphicFramePr/>
          <p:nvPr>
            <p:extLst>
              <p:ext uri="{D42A27DB-BD31-4B8C-83A1-F6EECF244321}">
                <p14:modId xmlns:p14="http://schemas.microsoft.com/office/powerpoint/2010/main" val="3123741850"/>
              </p:ext>
            </p:extLst>
          </p:nvPr>
        </p:nvGraphicFramePr>
        <p:xfrm>
          <a:off x="323528" y="692696"/>
          <a:ext cx="8079129" cy="6018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468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/>
          <p:cNvSpPr txBox="1">
            <a:spLocks/>
          </p:cNvSpPr>
          <p:nvPr/>
        </p:nvSpPr>
        <p:spPr>
          <a:xfrm>
            <a:off x="0" y="105874"/>
            <a:ext cx="8744249" cy="807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595959"/>
                </a:solidFill>
                <a:latin typeface="Verdana"/>
                <a:ea typeface="ヒラギノ角ゴ Pro W3" charset="-128"/>
                <a:cs typeface="Verdana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rgbClr val="595959"/>
                </a:solidFill>
                <a:latin typeface="Verdana"/>
                <a:ea typeface="ヒラギノ角ゴ Pro W3" charset="-128"/>
                <a:cs typeface="Verdana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rgbClr val="595959"/>
                </a:solidFill>
                <a:latin typeface="Verdana"/>
                <a:ea typeface="ヒラギノ角ゴ Pro W3" charset="-128"/>
                <a:cs typeface="Verdana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400" kern="1200">
                <a:solidFill>
                  <a:srgbClr val="595959"/>
                </a:solidFill>
                <a:latin typeface="Verdana"/>
                <a:ea typeface="ヒラギノ角ゴ Pro W3" charset="-128"/>
                <a:cs typeface="Verdana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rgbClr val="595959"/>
                </a:solidFill>
                <a:latin typeface="Verdana"/>
                <a:ea typeface="ヒラギノ角ゴ Pro W3" charset="-128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27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Estrategias para el uso eficiente de los recursos en salud</a:t>
            </a:r>
            <a:endParaRPr lang="es-CL" sz="2700" b="1" dirty="0" smtClean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3" name="Diagrama 3"/>
          <p:cNvGraphicFramePr/>
          <p:nvPr>
            <p:extLst>
              <p:ext uri="{D42A27DB-BD31-4B8C-83A1-F6EECF244321}">
                <p14:modId xmlns:p14="http://schemas.microsoft.com/office/powerpoint/2010/main" val="1857973431"/>
              </p:ext>
            </p:extLst>
          </p:nvPr>
        </p:nvGraphicFramePr>
        <p:xfrm>
          <a:off x="159703" y="1064919"/>
          <a:ext cx="8738112" cy="5042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653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7" y="1904868"/>
            <a:ext cx="9144793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5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38348"/>
            <a:ext cx="7636621" cy="534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39552" y="501104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solidFill>
                  <a:schemeClr val="tx2"/>
                </a:solidFill>
              </a:rPr>
              <a:t>Antecedentes</a:t>
            </a:r>
            <a:endParaRPr lang="en-GB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972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539552" y="501104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solidFill>
                  <a:schemeClr val="tx2"/>
                </a:solidFill>
              </a:rPr>
              <a:t>Antecedentes</a:t>
            </a:r>
            <a:endParaRPr lang="en-GB" sz="2800" b="1" dirty="0">
              <a:solidFill>
                <a:schemeClr val="tx2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1196751"/>
            <a:ext cx="6336627" cy="515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228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43" y="1143001"/>
            <a:ext cx="7664173" cy="4560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39552" y="501104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solidFill>
                  <a:schemeClr val="tx2"/>
                </a:solidFill>
              </a:rPr>
              <a:t>Antecedentes</a:t>
            </a:r>
            <a:endParaRPr lang="en-GB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14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19100" y="1079500"/>
            <a:ext cx="79883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AutoNum type="arabicPeriod"/>
            </a:pPr>
            <a:r>
              <a:rPr lang="es-ES" sz="2400" dirty="0" smtClean="0"/>
              <a:t>Para </a:t>
            </a:r>
            <a:r>
              <a:rPr lang="es-ES" sz="2400" dirty="0"/>
              <a:t>2030, reducir la tasa mundial de mortalidad materna a menos de 70 por cada 100.000 nacidos vivos</a:t>
            </a:r>
            <a:r>
              <a:rPr lang="es-ES" sz="2400" dirty="0" smtClean="0"/>
              <a:t>.</a:t>
            </a:r>
          </a:p>
          <a:p>
            <a:pPr marL="457200" indent="-457200">
              <a:buAutoNum type="arabicPeriod"/>
            </a:pPr>
            <a:endParaRPr lang="es-ES" sz="2400" dirty="0"/>
          </a:p>
          <a:p>
            <a:pPr marL="266700" indent="-266700"/>
            <a:r>
              <a:rPr lang="es-ES" sz="2400" dirty="0"/>
              <a:t>2. Para 2030, poner fin a las muertes evitables de recién nacidos y de niños menores de cinco años</a:t>
            </a:r>
            <a:r>
              <a:rPr lang="es-ES" sz="2400" dirty="0" smtClean="0"/>
              <a:t>.</a:t>
            </a:r>
          </a:p>
          <a:p>
            <a:endParaRPr lang="es-ES" sz="2400" dirty="0"/>
          </a:p>
          <a:p>
            <a:pPr marL="355600" indent="-355600"/>
            <a:r>
              <a:rPr lang="es-ES" sz="2400" dirty="0"/>
              <a:t>3. Para 2030, poner fin a las epidemias del sida, la tuberculosis, la malaria y las enfermedades tropicales </a:t>
            </a:r>
            <a:r>
              <a:rPr lang="es-ES" sz="2400" dirty="0" smtClean="0"/>
              <a:t>desatendidas y </a:t>
            </a:r>
            <a:r>
              <a:rPr lang="es-ES" sz="2400" dirty="0"/>
              <a:t>combatir la hepatitis, las enfermedades transmitidas por el agua y otras enfermedades transmisibles</a:t>
            </a:r>
            <a:r>
              <a:rPr lang="es-ES" sz="2400" dirty="0" smtClean="0"/>
              <a:t>.</a:t>
            </a:r>
          </a:p>
          <a:p>
            <a:pPr marL="355600" indent="-355600"/>
            <a:endParaRPr lang="es-ES" sz="2400" dirty="0"/>
          </a:p>
          <a:p>
            <a:pPr marL="355600" indent="-355600"/>
            <a:r>
              <a:rPr lang="es-ES" sz="2400" dirty="0"/>
              <a:t>4. Para 2030, reducir en un tercio la mortalidad prematura por enfermedades no transmisibles mediante la prevención y el tratamiento y promover la salud mental y el bienestar</a:t>
            </a:r>
            <a:r>
              <a:rPr lang="es-ES" sz="2400" dirty="0" smtClean="0"/>
              <a:t>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19100" y="393700"/>
            <a:ext cx="520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tx2"/>
                </a:solidFill>
              </a:rPr>
              <a:t>Metas del Objetivo 3</a:t>
            </a:r>
            <a:endParaRPr lang="en-GB" sz="2800" b="1" dirty="0">
              <a:solidFill>
                <a:schemeClr val="tx2"/>
              </a:solidFill>
            </a:endParaRP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21172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84200" y="1270000"/>
            <a:ext cx="82423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/>
            <a:r>
              <a:rPr lang="es-ES" sz="2400" dirty="0"/>
              <a:t>5. Fortalecer la prevención y el tratamiento del abuso de sustancias adictivas, incluido el uso indebido de estupefacientes y el consumo nocivo de alcohol</a:t>
            </a:r>
            <a:r>
              <a:rPr lang="es-ES" sz="2400" dirty="0" smtClean="0"/>
              <a:t>.</a:t>
            </a:r>
          </a:p>
          <a:p>
            <a:pPr marL="355600" indent="-355600"/>
            <a:endParaRPr lang="es-ES" sz="2400" dirty="0"/>
          </a:p>
          <a:p>
            <a:pPr marL="355600" indent="-355600"/>
            <a:r>
              <a:rPr lang="es-ES" sz="2400" dirty="0"/>
              <a:t>6. Para 2020, reducir a la mitad el número de muertes y lesiones causadas por accidentes de tráfico en el mundo</a:t>
            </a:r>
            <a:r>
              <a:rPr lang="es-ES" sz="2400" dirty="0" smtClean="0"/>
              <a:t>.</a:t>
            </a:r>
          </a:p>
          <a:p>
            <a:pPr marL="355600" indent="-355600"/>
            <a:endParaRPr lang="es-ES" sz="2400" dirty="0"/>
          </a:p>
          <a:p>
            <a:pPr marL="355600" indent="-355600"/>
            <a:r>
              <a:rPr lang="es-ES" sz="2400" dirty="0"/>
              <a:t>7. Para 2030, garantizar el acceso universal a servicios de salud sexual y reproductiva, incluidos la planificación de la familia, la información y la educación, y la integración de la salud reproductiva en las estrategias y los programas nacionales</a:t>
            </a:r>
            <a:r>
              <a:rPr lang="es-ES" sz="2400" dirty="0" smtClean="0"/>
              <a:t>.</a:t>
            </a:r>
          </a:p>
          <a:p>
            <a:endParaRPr lang="es-ES" sz="2400" dirty="0"/>
          </a:p>
          <a:p>
            <a:pPr marL="342900" indent="-342900">
              <a:buFont typeface="Arial" pitchFamily="34" charset="0"/>
              <a:buChar char="•"/>
            </a:pPr>
            <a:endParaRPr lang="es-ES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19100" y="393700"/>
            <a:ext cx="520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tx2"/>
                </a:solidFill>
              </a:rPr>
              <a:t>Metas del Objetivo 3</a:t>
            </a:r>
            <a:endParaRPr lang="en-GB" sz="2800" b="1" dirty="0">
              <a:solidFill>
                <a:schemeClr val="tx2"/>
              </a:solidFill>
            </a:endParaRP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8201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57200" y="1056650"/>
            <a:ext cx="8153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/>
            <a:r>
              <a:rPr lang="es-ES" sz="2400" dirty="0"/>
              <a:t>8. Lograr la cobertura sanitaria universal, en particular la protección contra los riesgos financieros, el acceso a servicios de salud esenciales de calidad y el acceso a medicamentos y vacunas seguros, eficaces, asequibles y de calidad para todos.</a:t>
            </a:r>
          </a:p>
          <a:p>
            <a:pPr marL="355600" indent="-355600"/>
            <a:endParaRPr lang="es-ES" sz="2400" dirty="0"/>
          </a:p>
          <a:p>
            <a:pPr marL="355600" indent="-355600"/>
            <a:r>
              <a:rPr lang="es-ES" sz="2400" dirty="0"/>
              <a:t>9</a:t>
            </a:r>
            <a:r>
              <a:rPr lang="es-ES" sz="2400" dirty="0" smtClean="0"/>
              <a:t>. Para </a:t>
            </a:r>
            <a:r>
              <a:rPr lang="es-ES" sz="2400" dirty="0"/>
              <a:t>2030, reducir sustancialmente el número de muertes y enfermedades producidas por productos químicos peligrosos y la contaminación del aire, el agua y el suelo.</a:t>
            </a:r>
          </a:p>
          <a:p>
            <a:pPr marL="342900" indent="-342900">
              <a:buFont typeface="Arial" pitchFamily="34" charset="0"/>
              <a:buChar char="•"/>
            </a:pPr>
            <a:endParaRPr lang="es-ES" sz="2400" dirty="0"/>
          </a:p>
          <a:p>
            <a:pPr marL="342900" indent="-342900">
              <a:buFont typeface="Arial" pitchFamily="34" charset="0"/>
              <a:buChar char="•"/>
            </a:pPr>
            <a:endParaRPr lang="es-ES" sz="2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419100" y="393700"/>
            <a:ext cx="520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chemeClr val="tx2"/>
                </a:solidFill>
              </a:rPr>
              <a:t>Metas del Objetivo 3</a:t>
            </a:r>
            <a:endParaRPr lang="en-GB" sz="2800" b="1" dirty="0">
              <a:solidFill>
                <a:schemeClr val="tx2"/>
              </a:solidFill>
            </a:endParaRP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95169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419100" y="393700"/>
            <a:ext cx="520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solidFill>
                  <a:schemeClr val="tx2"/>
                </a:solidFill>
              </a:rPr>
              <a:t>Objetivo Sanitarios</a:t>
            </a:r>
            <a:endParaRPr lang="en-GB" sz="2800" b="1" dirty="0">
              <a:solidFill>
                <a:schemeClr val="tx2"/>
              </a:solidFill>
            </a:endParaRPr>
          </a:p>
          <a:p>
            <a:endParaRPr lang="en-GB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46" y="1662484"/>
            <a:ext cx="9149046" cy="399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46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4664"/>
            <a:ext cx="6552728" cy="60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1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_MINSAL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17_Office Theme">
  <a:themeElements>
    <a:clrScheme name="16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6_Office Theme">
      <a:majorFont>
        <a:latin typeface="Verdana"/>
        <a:ea typeface="ヒラギノ角ゴ Pro W3"/>
        <a:cs typeface="Verdana"/>
      </a:majorFont>
      <a:minorFont>
        <a:latin typeface="Verdana"/>
        <a:ea typeface="ヒラギノ角ゴ Pro W3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6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2_MINS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2_MINSAL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INS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18_Office Theme">
  <a:themeElements>
    <a:clrScheme name="16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6_Office Theme">
      <a:majorFont>
        <a:latin typeface="Verdana"/>
        <a:ea typeface="ヒラギノ角ゴ Pro W3"/>
        <a:cs typeface="Verdana"/>
      </a:majorFont>
      <a:minorFont>
        <a:latin typeface="Verdana"/>
        <a:ea typeface="ヒラギノ角ゴ Pro W3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6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MINSAL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6_Office Theme">
  <a:themeElements>
    <a:clrScheme name="16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6_Office Theme">
      <a:majorFont>
        <a:latin typeface="Verdana"/>
        <a:ea typeface="ヒラギノ角ゴ Pro W3"/>
        <a:cs typeface="Verdana"/>
      </a:majorFont>
      <a:minorFont>
        <a:latin typeface="Verdana"/>
        <a:ea typeface="ヒラギノ角ゴ Pro W3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6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_MINS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Taller final sobre el proceso de consulta. MINSAL</Template>
  <TotalTime>116</TotalTime>
  <Words>245</Words>
  <Application>Microsoft Office PowerPoint</Application>
  <PresentationFormat>Presentación en pantalla (4:3)</PresentationFormat>
  <Paragraphs>75</Paragraphs>
  <Slides>18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22</vt:i4>
      </vt:variant>
      <vt:variant>
        <vt:lpstr>Títulos de diapositiva</vt:lpstr>
      </vt:variant>
      <vt:variant>
        <vt:i4>18</vt:i4>
      </vt:variant>
    </vt:vector>
  </HeadingPairs>
  <TitlesOfParts>
    <vt:vector size="40" baseType="lpstr">
      <vt:lpstr>1_Office Theme</vt:lpstr>
      <vt:lpstr>MINSAL</vt:lpstr>
      <vt:lpstr>2_Office Theme</vt:lpstr>
      <vt:lpstr>MINSAL2</vt:lpstr>
      <vt:lpstr>3_Office Theme</vt:lpstr>
      <vt:lpstr>4_Office Theme</vt:lpstr>
      <vt:lpstr>16_Office Theme</vt:lpstr>
      <vt:lpstr>5_Office Theme</vt:lpstr>
      <vt:lpstr>1_MINSAL</vt:lpstr>
      <vt:lpstr>6_Office Theme</vt:lpstr>
      <vt:lpstr>1_MINSAL2</vt:lpstr>
      <vt:lpstr>7_Office Theme</vt:lpstr>
      <vt:lpstr>8_Office Theme</vt:lpstr>
      <vt:lpstr>17_Office Theme</vt:lpstr>
      <vt:lpstr>9_Office Theme</vt:lpstr>
      <vt:lpstr>10_Office Theme</vt:lpstr>
      <vt:lpstr>2_MINSAL</vt:lpstr>
      <vt:lpstr>11_Office Theme</vt:lpstr>
      <vt:lpstr>2_MINSAL2</vt:lpstr>
      <vt:lpstr>12_Office Theme</vt:lpstr>
      <vt:lpstr>13_Office Theme</vt:lpstr>
      <vt:lpstr>18_Office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Jaime Burrows</dc:creator>
  <cp:lastModifiedBy>Jaime Burrows</cp:lastModifiedBy>
  <cp:revision>8</cp:revision>
  <dcterms:created xsi:type="dcterms:W3CDTF">2016-12-15T16:06:09Z</dcterms:created>
  <dcterms:modified xsi:type="dcterms:W3CDTF">2016-12-15T18:02:30Z</dcterms:modified>
</cp:coreProperties>
</file>