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1" r:id="rId6"/>
    <p:sldId id="265" r:id="rId7"/>
    <p:sldId id="26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1573-2144-4E72-99DE-006D4C43B38E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CEB3-FEDA-43AE-AFD7-08DA24D87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29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CEB3-FEDA-43AE-AFD7-08DA24D871C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81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16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9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85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61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7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6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87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0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9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14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9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05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56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3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9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4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459B66-46EE-4B90-8A24-D6122723A358}" type="datetimeFigureOut">
              <a:rPr lang="es-ES" smtClean="0"/>
              <a:t>15-12-2016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D6A7-346A-4C95-A6E1-584E9E9FA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60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ODS e Igualdad de Género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Elizabeth Guerrero Caviedes</a:t>
            </a:r>
          </a:p>
          <a:p>
            <a:r>
              <a:rPr lang="es-MX" dirty="0" smtClean="0"/>
              <a:t>Programa de las Naciones Unidas para el Desarrollo</a:t>
            </a:r>
            <a:endParaRPr lang="es-ES" dirty="0"/>
          </a:p>
        </p:txBody>
      </p:sp>
      <p:pic>
        <p:nvPicPr>
          <p:cNvPr id="4" name="Picture 2" descr="UNDP_Spanish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08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09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700" y="26036"/>
            <a:ext cx="7353300" cy="6247763"/>
          </a:xfrm>
          <a:prstGeom prst="rect">
            <a:avLst/>
          </a:prstGeom>
        </p:spPr>
      </p:pic>
      <p:pic>
        <p:nvPicPr>
          <p:cNvPr id="3" name="Picture 2" descr="UNDP_Spanish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08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3276600" y="6273800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Fuente: ONU Mujeres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38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83075"/>
          </a:xfrm>
        </p:spPr>
        <p:txBody>
          <a:bodyPr/>
          <a:lstStyle/>
          <a:p>
            <a:pPr algn="ctr"/>
            <a:r>
              <a:rPr lang="es-MX" b="1" i="1" dirty="0" smtClean="0"/>
              <a:t/>
            </a:r>
            <a:br>
              <a:rPr lang="es-MX" b="1" i="1" dirty="0" smtClean="0"/>
            </a:br>
            <a:r>
              <a:rPr lang="es-MX" b="1" i="1" dirty="0"/>
              <a:t/>
            </a:r>
            <a:br>
              <a:rPr lang="es-MX" b="1" i="1" dirty="0"/>
            </a:br>
            <a:r>
              <a:rPr lang="es-MX" b="1" i="1" dirty="0" smtClean="0"/>
              <a:t/>
            </a:r>
            <a:br>
              <a:rPr lang="es-MX" b="1" i="1" dirty="0" smtClean="0"/>
            </a:br>
            <a:r>
              <a:rPr lang="es-MX" b="1" i="1" dirty="0" smtClean="0"/>
              <a:t>“Sin Igualdad de Género el Desarrollo Sostenible no es Desarrollo ni es Sostenible”</a:t>
            </a:r>
            <a:endParaRPr lang="es-E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257799"/>
            <a:ext cx="10515600" cy="9191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Picture 2" descr="UNDP_Spanish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35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41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bjetivos de desarrollo sosten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120899"/>
            <a:ext cx="6869176" cy="45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P_Spanish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08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71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0"/>
            <a:ext cx="8318499" cy="6858000"/>
          </a:xfrm>
          <a:prstGeom prst="rect">
            <a:avLst/>
          </a:prstGeom>
        </p:spPr>
      </p:pic>
      <p:pic>
        <p:nvPicPr>
          <p:cNvPr id="3" name="Picture 2" descr="UNDP_Spanish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35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0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Rol de las EFS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282700"/>
            <a:ext cx="9787459" cy="4965699"/>
          </a:xfrm>
        </p:spPr>
        <p:txBody>
          <a:bodyPr/>
          <a:lstStyle/>
          <a:p>
            <a:r>
              <a:rPr lang="es-CL" sz="2400" dirty="0" smtClean="0"/>
              <a:t>Vigilar el </a:t>
            </a:r>
            <a:r>
              <a:rPr lang="es-CL" sz="2400" dirty="0"/>
              <a:t>gasto público y velar para que su aplicación responda a los fines propuestos, asegurando que las políticas públicas se cumplan de forma efectiva y eficiente. </a:t>
            </a:r>
            <a:endParaRPr lang="es-CL" sz="2400" dirty="0" smtClean="0"/>
          </a:p>
          <a:p>
            <a:endParaRPr lang="es-ES" sz="2400" dirty="0"/>
          </a:p>
          <a:p>
            <a:r>
              <a:rPr lang="es-CL" sz="2400" dirty="0" smtClean="0"/>
              <a:t>Promover </a:t>
            </a:r>
            <a:r>
              <a:rPr lang="es-CL" sz="2400" dirty="0"/>
              <a:t>la eficiencia, la rendición de cuentas, la eficacia y la transparencia de la administración </a:t>
            </a:r>
            <a:r>
              <a:rPr lang="es-CL" sz="2400" dirty="0" smtClean="0"/>
              <a:t>pública.</a:t>
            </a:r>
          </a:p>
          <a:p>
            <a:endParaRPr lang="es-CL" sz="2400" dirty="0" smtClean="0"/>
          </a:p>
          <a:p>
            <a:r>
              <a:rPr lang="es-CL" sz="2400" dirty="0" smtClean="0"/>
              <a:t>Con ello contribuyen </a:t>
            </a:r>
            <a:r>
              <a:rPr lang="es-CL" sz="2400" dirty="0"/>
              <a:t>a la consecución de los objetivos y las prioridades de desarrollo </a:t>
            </a:r>
            <a:r>
              <a:rPr lang="es-CL" sz="2400" dirty="0" smtClean="0"/>
              <a:t>nacionales y a </a:t>
            </a:r>
            <a:r>
              <a:rPr lang="es-CL" sz="2400" dirty="0"/>
              <a:t>los objetivos de desarrollo convenidos </a:t>
            </a:r>
            <a:r>
              <a:rPr lang="es-CL" sz="2400" dirty="0" smtClean="0"/>
              <a:t>internacionalmente</a:t>
            </a:r>
            <a:r>
              <a:rPr lang="es-CL" sz="2400" dirty="0"/>
              <a:t>.</a:t>
            </a:r>
            <a:endParaRPr lang="es-ES" sz="2400" dirty="0"/>
          </a:p>
          <a:p>
            <a:endParaRPr lang="es-ES" dirty="0"/>
          </a:p>
        </p:txBody>
      </p:sp>
      <p:pic>
        <p:nvPicPr>
          <p:cNvPr id="4" name="Picture 2" descr="UNDP_Spanish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35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5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EFS y </a:t>
            </a:r>
            <a:r>
              <a:rPr lang="es-MX" dirty="0" err="1" smtClean="0"/>
              <a:t>transversalización</a:t>
            </a:r>
            <a:r>
              <a:rPr lang="es-MX" dirty="0"/>
              <a:t> </a:t>
            </a:r>
            <a:r>
              <a:rPr lang="es-MX" dirty="0" smtClean="0"/>
              <a:t>de la igualdad de género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2052918"/>
            <a:ext cx="9678988" cy="4487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Desafíos: asumir logro de ODS e igualdad de género como tareas propias y del conjunto del Estado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 smtClean="0"/>
              <a:t>Qué áreas o programas fiscalizar?: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 smtClean="0"/>
              <a:t>Apunten </a:t>
            </a:r>
            <a:r>
              <a:rPr lang="es-MX" sz="2800" dirty="0"/>
              <a:t>a las bases de la </a:t>
            </a:r>
            <a:r>
              <a:rPr lang="es-MX" sz="2800" dirty="0" smtClean="0"/>
              <a:t>desigualdad y principales desigualdades de género</a:t>
            </a:r>
            <a:endParaRPr lang="es-MX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Que tengan impacto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Que estén en la corriente principal</a:t>
            </a:r>
            <a:endParaRPr lang="es-ES" sz="2800" dirty="0"/>
          </a:p>
        </p:txBody>
      </p:sp>
      <p:pic>
        <p:nvPicPr>
          <p:cNvPr id="4" name="Picture 2" descr="UNDP_Spanish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3570" y="0"/>
            <a:ext cx="691630" cy="15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5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748</TotalTime>
  <Words>107</Words>
  <Application>Microsoft Office PowerPoint</Application>
  <PresentationFormat>Panorámica</PresentationFormat>
  <Paragraphs>19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Ion</vt:lpstr>
      <vt:lpstr>ODS e Igualdad de Género</vt:lpstr>
      <vt:lpstr>Presentación de PowerPoint</vt:lpstr>
      <vt:lpstr>   “Sin Igualdad de Género el Desarrollo Sostenible no es Desarrollo ni es Sostenible”</vt:lpstr>
      <vt:lpstr>Presentación de PowerPoint</vt:lpstr>
      <vt:lpstr>Presentación de PowerPoint</vt:lpstr>
      <vt:lpstr>Rol de las EFS</vt:lpstr>
      <vt:lpstr>EFS y transversalización de la igualdad de género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 e Igualdad de Género</dc:title>
  <dc:creator>Elizabeth Guerrero</dc:creator>
  <cp:lastModifiedBy>Elizabeth Guerrero</cp:lastModifiedBy>
  <cp:revision>10</cp:revision>
  <dcterms:created xsi:type="dcterms:W3CDTF">2016-12-13T14:46:53Z</dcterms:created>
  <dcterms:modified xsi:type="dcterms:W3CDTF">2016-12-15T18:17:52Z</dcterms:modified>
</cp:coreProperties>
</file>