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88" r:id="rId3"/>
    <p:sldId id="322" r:id="rId4"/>
    <p:sldId id="323" r:id="rId5"/>
  </p:sldIdLst>
  <p:sldSz cx="12192000" cy="6858000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14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654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CCD662-39D3-4B90-9A28-AF0C7498170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8913E54C-C2C9-4B39-9FE8-CCDD6A6A86B5}">
      <dgm:prSet phldrT="[Texto]"/>
      <dgm:spPr/>
      <dgm:t>
        <a:bodyPr/>
        <a:lstStyle/>
        <a:p>
          <a:r>
            <a:rPr lang="es-MX" dirty="0" smtClean="0"/>
            <a:t>Segunda Edición</a:t>
          </a:r>
          <a:endParaRPr lang="es-MX" dirty="0"/>
        </a:p>
      </dgm:t>
    </dgm:pt>
    <dgm:pt modelId="{00501087-5BC0-45D6-9392-E4D76F5AA9CF}" type="parTrans" cxnId="{16E9ABF6-DEFB-42B5-878E-A95662D1ECEF}">
      <dgm:prSet/>
      <dgm:spPr/>
      <dgm:t>
        <a:bodyPr/>
        <a:lstStyle/>
        <a:p>
          <a:endParaRPr lang="es-MX"/>
        </a:p>
      </dgm:t>
    </dgm:pt>
    <dgm:pt modelId="{9D6D1283-7AAD-4E08-A937-08F4E1C615A8}" type="sibTrans" cxnId="{16E9ABF6-DEFB-42B5-878E-A95662D1ECEF}">
      <dgm:prSet/>
      <dgm:spPr/>
      <dgm:t>
        <a:bodyPr/>
        <a:lstStyle/>
        <a:p>
          <a:endParaRPr lang="es-MX"/>
        </a:p>
      </dgm:t>
    </dgm:pt>
    <dgm:pt modelId="{197B1139-728D-42D6-8B9A-C2E845276940}">
      <dgm:prSet phldrT="[Texto]"/>
      <dgm:spPr/>
      <dgm:t>
        <a:bodyPr/>
        <a:lstStyle/>
        <a:p>
          <a:r>
            <a:rPr lang="es-MX" dirty="0" smtClean="0"/>
            <a:t>Sesión administrativa de la XXVI Asamblea General de la OLACEFS</a:t>
          </a:r>
          <a:endParaRPr lang="es-MX" dirty="0"/>
        </a:p>
      </dgm:t>
    </dgm:pt>
    <dgm:pt modelId="{5034D869-3DBF-4116-B45C-DCC05DF784C2}" type="parTrans" cxnId="{A5A9069E-CAB0-4A49-83CF-8D5D85E2AF08}">
      <dgm:prSet/>
      <dgm:spPr/>
      <dgm:t>
        <a:bodyPr/>
        <a:lstStyle/>
        <a:p>
          <a:endParaRPr lang="es-MX"/>
        </a:p>
      </dgm:t>
    </dgm:pt>
    <dgm:pt modelId="{B95D6DBB-50C5-42B2-94F1-96F5033224A5}" type="sibTrans" cxnId="{A5A9069E-CAB0-4A49-83CF-8D5D85E2AF08}">
      <dgm:prSet/>
      <dgm:spPr/>
      <dgm:t>
        <a:bodyPr/>
        <a:lstStyle/>
        <a:p>
          <a:endParaRPr lang="es-MX"/>
        </a:p>
      </dgm:t>
    </dgm:pt>
    <dgm:pt modelId="{1317AA64-3509-4CA6-8F1A-C4C269FA124E}">
      <dgm:prSet phldrT="[Texto]"/>
      <dgm:spPr/>
      <dgm:t>
        <a:bodyPr/>
        <a:lstStyle/>
        <a:p>
          <a:r>
            <a:rPr lang="es-MX" dirty="0" smtClean="0"/>
            <a:t>Acuerdo del Consejo Directivo (LXIII Reunión, 27 de mayo de 2016, Cd. México): </a:t>
          </a:r>
          <a:r>
            <a:rPr lang="es-MX" dirty="0" smtClean="0">
              <a:solidFill>
                <a:srgbClr val="C00000"/>
              </a:solidFill>
            </a:rPr>
            <a:t>Resolución 1234/05/2016</a:t>
          </a:r>
          <a:endParaRPr lang="es-MX" dirty="0">
            <a:solidFill>
              <a:srgbClr val="C00000"/>
            </a:solidFill>
          </a:endParaRPr>
        </a:p>
      </dgm:t>
    </dgm:pt>
    <dgm:pt modelId="{2C12D40A-186D-4CBC-BB11-D21D6DA7E590}" type="parTrans" cxnId="{4566E978-113B-434C-9097-05E23B62A6A1}">
      <dgm:prSet/>
      <dgm:spPr/>
    </dgm:pt>
    <dgm:pt modelId="{68002A70-1BB7-4236-A0BE-1BB034941062}" type="sibTrans" cxnId="{4566E978-113B-434C-9097-05E23B62A6A1}">
      <dgm:prSet/>
      <dgm:spPr/>
    </dgm:pt>
    <dgm:pt modelId="{D6DAE4D5-3069-4B78-A921-9936150EA84B}">
      <dgm:prSet phldrT="[Texto]"/>
      <dgm:spPr/>
      <dgm:t>
        <a:bodyPr/>
        <a:lstStyle/>
        <a:p>
          <a:r>
            <a:rPr lang="es-MX" dirty="0" smtClean="0"/>
            <a:t>Galardonados:</a:t>
          </a:r>
          <a:endParaRPr lang="es-MX" dirty="0"/>
        </a:p>
      </dgm:t>
    </dgm:pt>
    <dgm:pt modelId="{311066A7-02E6-44D3-A4CD-64AAAAEB4C14}" type="parTrans" cxnId="{BB991CA3-743B-4CC0-95E5-5CED8D193921}">
      <dgm:prSet/>
      <dgm:spPr/>
    </dgm:pt>
    <dgm:pt modelId="{E0B3E86E-0693-4DBB-AC42-30E0A8096320}" type="sibTrans" cxnId="{BB991CA3-743B-4CC0-95E5-5CED8D193921}">
      <dgm:prSet/>
      <dgm:spPr/>
    </dgm:pt>
    <dgm:pt modelId="{B8E1EB75-FFB9-4BDB-849A-6CE7858455A0}">
      <dgm:prSet phldrT="[Texto]"/>
      <dgm:spPr/>
      <dgm:t>
        <a:bodyPr/>
        <a:lstStyle/>
        <a:p>
          <a:r>
            <a:rPr lang="es-MX" dirty="0" smtClean="0"/>
            <a:t>Doctor Ramiro Mendoza Zúñiga, Ex Contralor General de la República de Chile y otrora Secretario Ejecutivo de OLACEFS; </a:t>
          </a:r>
          <a:endParaRPr lang="es-MX" dirty="0"/>
        </a:p>
      </dgm:t>
    </dgm:pt>
    <dgm:pt modelId="{78FB5CB3-14FD-411A-9474-3590933B5A26}" type="parTrans" cxnId="{DEC3D8A8-5A2A-4BFD-895A-EEAC0985D7C0}">
      <dgm:prSet/>
      <dgm:spPr/>
    </dgm:pt>
    <dgm:pt modelId="{79053811-18E5-4199-AA9C-D01C19689D8F}" type="sibTrans" cxnId="{DEC3D8A8-5A2A-4BFD-895A-EEAC0985D7C0}">
      <dgm:prSet/>
      <dgm:spPr/>
    </dgm:pt>
    <dgm:pt modelId="{CA42F22A-E586-4A9B-8FA1-D538B962DEFC}">
      <dgm:prSet phldrT="[Texto]"/>
      <dgm:spPr/>
      <dgm:t>
        <a:bodyPr/>
        <a:lstStyle/>
        <a:p>
          <a:r>
            <a:rPr lang="es-MX" dirty="0" smtClean="0"/>
            <a:t>Doctora Patricia Arriagada, ex Directora de la Secretaría Ejecutiva de OLACEFS, </a:t>
          </a:r>
          <a:endParaRPr lang="es-MX" dirty="0"/>
        </a:p>
      </dgm:t>
    </dgm:pt>
    <dgm:pt modelId="{1577C3D0-D978-4859-B41F-02CE17AEBB1F}" type="parTrans" cxnId="{853E97E0-6E40-4761-ABD0-54D4BD43D4E0}">
      <dgm:prSet/>
      <dgm:spPr/>
    </dgm:pt>
    <dgm:pt modelId="{0F5E6310-8920-4A30-BFA2-C530F5C09B9E}" type="sibTrans" cxnId="{853E97E0-6E40-4761-ABD0-54D4BD43D4E0}">
      <dgm:prSet/>
      <dgm:spPr/>
    </dgm:pt>
    <dgm:pt modelId="{DDB3307D-9A50-4D23-93DC-1CFB76C1D7C0}">
      <dgm:prSet phldrT="[Texto]"/>
      <dgm:spPr/>
      <dgm:t>
        <a:bodyPr/>
        <a:lstStyle/>
        <a:p>
          <a:r>
            <a:rPr lang="es-MX" dirty="0" smtClean="0"/>
            <a:t>Señor Peter </a:t>
          </a:r>
          <a:r>
            <a:rPr lang="es-MX" dirty="0" err="1" smtClean="0"/>
            <a:t>Dineiger</a:t>
          </a:r>
          <a:r>
            <a:rPr lang="es-MX" dirty="0" smtClean="0"/>
            <a:t>, ex Director del Programa OLACEFS-GIZ. </a:t>
          </a:r>
          <a:endParaRPr lang="es-MX" dirty="0"/>
        </a:p>
      </dgm:t>
    </dgm:pt>
    <dgm:pt modelId="{043F59D7-EA60-40E6-8058-EFD36F2B3492}" type="parTrans" cxnId="{236D5147-3BED-4AFD-970E-E5DE57978F52}">
      <dgm:prSet/>
      <dgm:spPr/>
    </dgm:pt>
    <dgm:pt modelId="{8C2C0660-89CA-473D-A3E8-0AC2ECC63516}" type="sibTrans" cxnId="{236D5147-3BED-4AFD-970E-E5DE57978F52}">
      <dgm:prSet/>
      <dgm:spPr/>
    </dgm:pt>
    <dgm:pt modelId="{B85D8D6C-43F7-4C1B-85B2-C4CAF3A08D1A}" type="pres">
      <dgm:prSet presAssocID="{1ECCD662-39D3-4B90-9A28-AF0C74981701}" presName="linear" presStyleCnt="0">
        <dgm:presLayoutVars>
          <dgm:animLvl val="lvl"/>
          <dgm:resizeHandles val="exact"/>
        </dgm:presLayoutVars>
      </dgm:prSet>
      <dgm:spPr/>
    </dgm:pt>
    <dgm:pt modelId="{0369A1D2-9137-4F1E-8FC2-2CF9D4955E3C}" type="pres">
      <dgm:prSet presAssocID="{8913E54C-C2C9-4B39-9FE8-CCDD6A6A86B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C6381C8-7E59-488F-8B51-5D3AAE9DD1FC}" type="pres">
      <dgm:prSet presAssocID="{8913E54C-C2C9-4B39-9FE8-CCDD6A6A86B5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6E9ABF6-DEFB-42B5-878E-A95662D1ECEF}" srcId="{1ECCD662-39D3-4B90-9A28-AF0C74981701}" destId="{8913E54C-C2C9-4B39-9FE8-CCDD6A6A86B5}" srcOrd="0" destOrd="0" parTransId="{00501087-5BC0-45D6-9392-E4D76F5AA9CF}" sibTransId="{9D6D1283-7AAD-4E08-A937-08F4E1C615A8}"/>
    <dgm:cxn modelId="{186F50DD-5915-4747-98D4-8EBBC2D001AF}" type="presOf" srcId="{1ECCD662-39D3-4B90-9A28-AF0C74981701}" destId="{B85D8D6C-43F7-4C1B-85B2-C4CAF3A08D1A}" srcOrd="0" destOrd="0" presId="urn:microsoft.com/office/officeart/2005/8/layout/vList2"/>
    <dgm:cxn modelId="{CA26DED6-C56A-4D74-981C-F706BC4DACCD}" type="presOf" srcId="{1317AA64-3509-4CA6-8F1A-C4C269FA124E}" destId="{FC6381C8-7E59-488F-8B51-5D3AAE9DD1FC}" srcOrd="0" destOrd="0" presId="urn:microsoft.com/office/officeart/2005/8/layout/vList2"/>
    <dgm:cxn modelId="{16B8CBBC-4135-4703-8250-BA31F04B02B9}" type="presOf" srcId="{8913E54C-C2C9-4B39-9FE8-CCDD6A6A86B5}" destId="{0369A1D2-9137-4F1E-8FC2-2CF9D4955E3C}" srcOrd="0" destOrd="0" presId="urn:microsoft.com/office/officeart/2005/8/layout/vList2"/>
    <dgm:cxn modelId="{0F984381-C32C-47D1-9164-3C4AEF63BDAB}" type="presOf" srcId="{B8E1EB75-FFB9-4BDB-849A-6CE7858455A0}" destId="{FC6381C8-7E59-488F-8B51-5D3AAE9DD1FC}" srcOrd="0" destOrd="3" presId="urn:microsoft.com/office/officeart/2005/8/layout/vList2"/>
    <dgm:cxn modelId="{4566E978-113B-434C-9097-05E23B62A6A1}" srcId="{8913E54C-C2C9-4B39-9FE8-CCDD6A6A86B5}" destId="{1317AA64-3509-4CA6-8F1A-C4C269FA124E}" srcOrd="0" destOrd="0" parTransId="{2C12D40A-186D-4CBC-BB11-D21D6DA7E590}" sibTransId="{68002A70-1BB7-4236-A0BE-1BB034941062}"/>
    <dgm:cxn modelId="{3EA5F159-E9ED-49DE-80B0-808DC22BE663}" type="presOf" srcId="{197B1139-728D-42D6-8B9A-C2E845276940}" destId="{FC6381C8-7E59-488F-8B51-5D3AAE9DD1FC}" srcOrd="0" destOrd="1" presId="urn:microsoft.com/office/officeart/2005/8/layout/vList2"/>
    <dgm:cxn modelId="{3BF67B90-42EF-4F77-9A64-74FAB74B1E2B}" type="presOf" srcId="{CA42F22A-E586-4A9B-8FA1-D538B962DEFC}" destId="{FC6381C8-7E59-488F-8B51-5D3AAE9DD1FC}" srcOrd="0" destOrd="4" presId="urn:microsoft.com/office/officeart/2005/8/layout/vList2"/>
    <dgm:cxn modelId="{236D5147-3BED-4AFD-970E-E5DE57978F52}" srcId="{D6DAE4D5-3069-4B78-A921-9936150EA84B}" destId="{DDB3307D-9A50-4D23-93DC-1CFB76C1D7C0}" srcOrd="2" destOrd="0" parTransId="{043F59D7-EA60-40E6-8058-EFD36F2B3492}" sibTransId="{8C2C0660-89CA-473D-A3E8-0AC2ECC63516}"/>
    <dgm:cxn modelId="{7331EEEB-B4B0-4550-A005-CCBF59A0CD33}" type="presOf" srcId="{D6DAE4D5-3069-4B78-A921-9936150EA84B}" destId="{FC6381C8-7E59-488F-8B51-5D3AAE9DD1FC}" srcOrd="0" destOrd="2" presId="urn:microsoft.com/office/officeart/2005/8/layout/vList2"/>
    <dgm:cxn modelId="{BB991CA3-743B-4CC0-95E5-5CED8D193921}" srcId="{8913E54C-C2C9-4B39-9FE8-CCDD6A6A86B5}" destId="{D6DAE4D5-3069-4B78-A921-9936150EA84B}" srcOrd="2" destOrd="0" parTransId="{311066A7-02E6-44D3-A4CD-64AAAAEB4C14}" sibTransId="{E0B3E86E-0693-4DBB-AC42-30E0A8096320}"/>
    <dgm:cxn modelId="{6AF1AD14-6480-461F-9283-EC7698DAAF29}" type="presOf" srcId="{DDB3307D-9A50-4D23-93DC-1CFB76C1D7C0}" destId="{FC6381C8-7E59-488F-8B51-5D3AAE9DD1FC}" srcOrd="0" destOrd="5" presId="urn:microsoft.com/office/officeart/2005/8/layout/vList2"/>
    <dgm:cxn modelId="{DEC3D8A8-5A2A-4BFD-895A-EEAC0985D7C0}" srcId="{D6DAE4D5-3069-4B78-A921-9936150EA84B}" destId="{B8E1EB75-FFB9-4BDB-849A-6CE7858455A0}" srcOrd="0" destOrd="0" parTransId="{78FB5CB3-14FD-411A-9474-3590933B5A26}" sibTransId="{79053811-18E5-4199-AA9C-D01C19689D8F}"/>
    <dgm:cxn modelId="{853E97E0-6E40-4761-ABD0-54D4BD43D4E0}" srcId="{D6DAE4D5-3069-4B78-A921-9936150EA84B}" destId="{CA42F22A-E586-4A9B-8FA1-D538B962DEFC}" srcOrd="1" destOrd="0" parTransId="{1577C3D0-D978-4859-B41F-02CE17AEBB1F}" sibTransId="{0F5E6310-8920-4A30-BFA2-C530F5C09B9E}"/>
    <dgm:cxn modelId="{A5A9069E-CAB0-4A49-83CF-8D5D85E2AF08}" srcId="{8913E54C-C2C9-4B39-9FE8-CCDD6A6A86B5}" destId="{197B1139-728D-42D6-8B9A-C2E845276940}" srcOrd="1" destOrd="0" parTransId="{5034D869-3DBF-4116-B45C-DCC05DF784C2}" sibTransId="{B95D6DBB-50C5-42B2-94F1-96F5033224A5}"/>
    <dgm:cxn modelId="{71E1F4F0-2298-4326-8E48-F1A3BD4B6E0B}" type="presParOf" srcId="{B85D8D6C-43F7-4C1B-85B2-C4CAF3A08D1A}" destId="{0369A1D2-9137-4F1E-8FC2-2CF9D4955E3C}" srcOrd="0" destOrd="0" presId="urn:microsoft.com/office/officeart/2005/8/layout/vList2"/>
    <dgm:cxn modelId="{126AA978-BB62-4489-934A-7A7B177B7952}" type="presParOf" srcId="{B85D8D6C-43F7-4C1B-85B2-C4CAF3A08D1A}" destId="{FC6381C8-7E59-488F-8B51-5D3AAE9DD1FC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69A1D2-9137-4F1E-8FC2-2CF9D4955E3C}">
      <dsp:nvSpPr>
        <dsp:cNvPr id="0" name=""/>
        <dsp:cNvSpPr/>
      </dsp:nvSpPr>
      <dsp:spPr>
        <a:xfrm>
          <a:off x="0" y="71311"/>
          <a:ext cx="9036050" cy="743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100" kern="1200" dirty="0" smtClean="0"/>
            <a:t>Segunda Edición</a:t>
          </a:r>
          <a:endParaRPr lang="es-MX" sz="3100" kern="1200" dirty="0"/>
        </a:p>
      </dsp:txBody>
      <dsp:txXfrm>
        <a:off x="36296" y="107607"/>
        <a:ext cx="8963458" cy="670943"/>
      </dsp:txXfrm>
    </dsp:sp>
    <dsp:sp modelId="{FC6381C8-7E59-488F-8B51-5D3AAE9DD1FC}">
      <dsp:nvSpPr>
        <dsp:cNvPr id="0" name=""/>
        <dsp:cNvSpPr/>
      </dsp:nvSpPr>
      <dsp:spPr>
        <a:xfrm>
          <a:off x="0" y="814846"/>
          <a:ext cx="9036050" cy="3465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6895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400" kern="1200" dirty="0" smtClean="0"/>
            <a:t>Acuerdo del Consejo Directivo (LXIII Reunión, 27 de mayo de 2016, Cd. México): </a:t>
          </a:r>
          <a:r>
            <a:rPr lang="es-MX" sz="2400" kern="1200" dirty="0" smtClean="0">
              <a:solidFill>
                <a:srgbClr val="C00000"/>
              </a:solidFill>
            </a:rPr>
            <a:t>Resolución 1234/05/2016</a:t>
          </a:r>
          <a:endParaRPr lang="es-MX" sz="2400" kern="1200" dirty="0">
            <a:solidFill>
              <a:srgbClr val="C00000"/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400" kern="1200" dirty="0" smtClean="0"/>
            <a:t>Sesión administrativa de la XXVI Asamblea General de la OLACEFS</a:t>
          </a:r>
          <a:endParaRPr lang="es-MX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400" kern="1200" dirty="0" smtClean="0"/>
            <a:t>Galardonados:</a:t>
          </a:r>
          <a:endParaRPr lang="es-MX" sz="2400" kern="1200" dirty="0"/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400" kern="1200" dirty="0" smtClean="0"/>
            <a:t>Doctor Ramiro Mendoza Zúñiga, Ex Contralor General de la República de Chile y otrora Secretario Ejecutivo de OLACEFS; </a:t>
          </a:r>
          <a:endParaRPr lang="es-MX" sz="2400" kern="1200" dirty="0"/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400" kern="1200" dirty="0" smtClean="0"/>
            <a:t>Doctora Patricia Arriagada, ex Directora de la Secretaría Ejecutiva de OLACEFS, </a:t>
          </a:r>
          <a:endParaRPr lang="es-MX" sz="2400" kern="1200" dirty="0"/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400" kern="1200" dirty="0" smtClean="0"/>
            <a:t>Señor Peter </a:t>
          </a:r>
          <a:r>
            <a:rPr lang="es-MX" sz="2400" kern="1200" dirty="0" err="1" smtClean="0"/>
            <a:t>Dineiger</a:t>
          </a:r>
          <a:r>
            <a:rPr lang="es-MX" sz="2400" kern="1200" dirty="0" smtClean="0"/>
            <a:t>, ex Director del Programa OLACEFS-GIZ. </a:t>
          </a:r>
          <a:endParaRPr lang="es-MX" sz="2400" kern="1200" dirty="0"/>
        </a:p>
      </dsp:txBody>
      <dsp:txXfrm>
        <a:off x="0" y="814846"/>
        <a:ext cx="9036050" cy="34651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8171CA-41B3-45AE-A07A-95ECFAF5F284}" type="datetimeFigureOut">
              <a:rPr lang="es-DO" smtClean="0"/>
              <a:t>17/10/16</a:t>
            </a:fld>
            <a:endParaRPr lang="es-D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AD097-23B6-40CF-843B-861FA006C3D6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8318680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5A457-FA55-4B06-84C7-8BEF26932FF5}" type="datetimeFigureOut">
              <a:rPr lang="es-MX" smtClean="0"/>
              <a:t>17/10/2016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99EC8-DE85-4D51-A7E3-0AE6E339C2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4839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371599"/>
            <a:ext cx="9144000" cy="2138363"/>
          </a:xfrm>
        </p:spPr>
        <p:txBody>
          <a:bodyPr anchor="b"/>
          <a:lstStyle>
            <a:lvl1pPr algn="ctr">
              <a:defRPr sz="6000" b="1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D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421322"/>
          </a:xfrm>
          <a:solidFill>
            <a:srgbClr val="00B05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none"/>
        </p:style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1130170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454601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608496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03120" y="1709738"/>
            <a:ext cx="862584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103120" y="4589463"/>
            <a:ext cx="8625840" cy="8969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930396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317136" y="1825625"/>
            <a:ext cx="4480560" cy="4351338"/>
          </a:xfrm>
        </p:spPr>
        <p:txBody>
          <a:bodyPr/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DO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127240" y="1825625"/>
            <a:ext cx="448056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971741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01240" y="238125"/>
            <a:ext cx="702564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301240" y="1681163"/>
            <a:ext cx="435165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301240" y="2505075"/>
            <a:ext cx="4351655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7236302" y="1681163"/>
            <a:ext cx="437308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7236302" y="2505075"/>
            <a:ext cx="4373086" cy="3684588"/>
          </a:xfrm>
        </p:spPr>
        <p:txBody>
          <a:bodyPr/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1565543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25539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49412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33308" y="335280"/>
            <a:ext cx="3932237" cy="172212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s-D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12280" y="1767840"/>
            <a:ext cx="4969828" cy="410114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DO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33330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590510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38400" y="457200"/>
            <a:ext cx="356631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6172200" y="1798320"/>
            <a:ext cx="5562600" cy="406273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438400" y="2057400"/>
            <a:ext cx="3566318" cy="3811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9489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18" Type="http://schemas.openxmlformats.org/officeDocument/2006/relationships/image" Target="../media/image7.png"/><Relationship Id="rId26" Type="http://schemas.openxmlformats.org/officeDocument/2006/relationships/image" Target="../media/image15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0.png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17" Type="http://schemas.openxmlformats.org/officeDocument/2006/relationships/image" Target="../media/image6.png"/><Relationship Id="rId25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20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24" Type="http://schemas.openxmlformats.org/officeDocument/2006/relationships/image" Target="../media/image13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23" Type="http://schemas.openxmlformats.org/officeDocument/2006/relationships/image" Target="../media/image12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Relationship Id="rId22" Type="http://schemas.openxmlformats.org/officeDocument/2006/relationships/image" Target="../media/image11.png"/><Relationship Id="rId27" Type="http://schemas.openxmlformats.org/officeDocument/2006/relationships/image" Target="../media/image1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riángulo rectángulo 2"/>
          <p:cNvSpPr/>
          <p:nvPr userDrawn="1"/>
        </p:nvSpPr>
        <p:spPr>
          <a:xfrm rot="16200000" flipH="1">
            <a:off x="8509280" y="3175283"/>
            <a:ext cx="6858001" cy="507437"/>
          </a:xfrm>
          <a:custGeom>
            <a:avLst/>
            <a:gdLst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11301984 w 11301984"/>
              <a:gd name="connsiteY2" fmla="*/ 6858000 h 6858000"/>
              <a:gd name="connsiteX3" fmla="*/ 0 w 11301984"/>
              <a:gd name="connsiteY3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1984" h="6858000">
                <a:moveTo>
                  <a:pt x="0" y="6858000"/>
                </a:moveTo>
                <a:lnTo>
                  <a:pt x="0" y="0"/>
                </a:lnTo>
                <a:cubicBezTo>
                  <a:pt x="1597152" y="1873504"/>
                  <a:pt x="2145792" y="2466848"/>
                  <a:pt x="4437888" y="4133088"/>
                </a:cubicBezTo>
                <a:cubicBezTo>
                  <a:pt x="6433312" y="5492496"/>
                  <a:pt x="8843264" y="6156960"/>
                  <a:pt x="11301984" y="6858000"/>
                </a:cubicBez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317136" y="295570"/>
            <a:ext cx="7314543" cy="1247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D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317136" y="1825625"/>
            <a:ext cx="903666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D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045CB-BCD4-43E9-A17B-8B623FCB7730}" type="slidenum">
              <a:rPr lang="es-DO" smtClean="0"/>
              <a:t>‹Nº›</a:t>
            </a:fld>
            <a:endParaRPr lang="es-DO"/>
          </a:p>
        </p:txBody>
      </p:sp>
      <p:grpSp>
        <p:nvGrpSpPr>
          <p:cNvPr id="7" name="Grupo 6"/>
          <p:cNvGrpSpPr/>
          <p:nvPr userDrawn="1"/>
        </p:nvGrpSpPr>
        <p:grpSpPr>
          <a:xfrm>
            <a:off x="255201" y="4141221"/>
            <a:ext cx="1748645" cy="1965891"/>
            <a:chOff x="1299355" y="2404365"/>
            <a:chExt cx="2874111" cy="3231181"/>
          </a:xfrm>
        </p:grpSpPr>
        <p:grpSp>
          <p:nvGrpSpPr>
            <p:cNvPr id="8" name="Grupo 7"/>
            <p:cNvGrpSpPr/>
            <p:nvPr/>
          </p:nvGrpSpPr>
          <p:grpSpPr>
            <a:xfrm>
              <a:off x="1951892" y="2404365"/>
              <a:ext cx="1494692" cy="1416259"/>
              <a:chOff x="2379480" y="1905657"/>
              <a:chExt cx="3064085" cy="2903299"/>
            </a:xfrm>
          </p:grpSpPr>
          <p:pic>
            <p:nvPicPr>
              <p:cNvPr id="15" name="Imagen 14"/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79480" y="1905943"/>
                <a:ext cx="3064085" cy="1782401"/>
              </a:xfrm>
              <a:prstGeom prst="rect">
                <a:avLst/>
              </a:prstGeom>
            </p:spPr>
          </p:pic>
          <p:pic>
            <p:nvPicPr>
              <p:cNvPr id="16" name="Imagen 15"/>
              <p:cNvPicPr>
                <a:picLocks noChangeAspect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79480" y="1905657"/>
                <a:ext cx="3064085" cy="1782400"/>
              </a:xfrm>
              <a:prstGeom prst="rect">
                <a:avLst/>
              </a:prstGeom>
            </p:spPr>
          </p:pic>
          <p:pic>
            <p:nvPicPr>
              <p:cNvPr id="17" name="Imagen 16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612088" y="3550233"/>
                <a:ext cx="2598868" cy="379274"/>
              </a:xfrm>
              <a:prstGeom prst="rect">
                <a:avLst/>
              </a:prstGeom>
            </p:spPr>
          </p:pic>
          <p:pic>
            <p:nvPicPr>
              <p:cNvPr id="18" name="Imagen 17"/>
              <p:cNvPicPr>
                <a:picLocks noChangeAspect="1"/>
              </p:cNvPicPr>
              <p:nvPr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58345" y="4213428"/>
                <a:ext cx="2083204" cy="379274"/>
              </a:xfrm>
              <a:prstGeom prst="rect">
                <a:avLst/>
              </a:prstGeom>
            </p:spPr>
          </p:pic>
          <p:pic>
            <p:nvPicPr>
              <p:cNvPr id="19" name="Imagen 18"/>
              <p:cNvPicPr>
                <a:picLocks noChangeAspect="1"/>
              </p:cNvPicPr>
              <p:nvPr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698032" y="3883441"/>
                <a:ext cx="2426980" cy="379274"/>
              </a:xfrm>
              <a:prstGeom prst="rect">
                <a:avLst/>
              </a:prstGeom>
            </p:spPr>
          </p:pic>
          <p:pic>
            <p:nvPicPr>
              <p:cNvPr id="20" name="Imagen 19"/>
              <p:cNvPicPr>
                <a:picLocks noChangeAspect="1"/>
              </p:cNvPicPr>
              <p:nvPr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172592" y="4551124"/>
                <a:ext cx="1477861" cy="257832"/>
              </a:xfrm>
              <a:prstGeom prst="rect">
                <a:avLst/>
              </a:prstGeom>
            </p:spPr>
          </p:pic>
          <p:pic>
            <p:nvPicPr>
              <p:cNvPr id="21" name="Imagen 20"/>
              <p:cNvPicPr>
                <a:picLocks noChangeAspect="1"/>
              </p:cNvPicPr>
              <p:nvPr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087185" y="2229993"/>
                <a:ext cx="1801084" cy="1244317"/>
              </a:xfrm>
              <a:prstGeom prst="rect">
                <a:avLst/>
              </a:prstGeom>
            </p:spPr>
          </p:pic>
          <p:pic>
            <p:nvPicPr>
              <p:cNvPr id="22" name="Imagen 21"/>
              <p:cNvPicPr>
                <a:picLocks noChangeAspect="1"/>
              </p:cNvPicPr>
              <p:nvPr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69792" y="2359356"/>
                <a:ext cx="538083" cy="482033"/>
              </a:xfrm>
              <a:prstGeom prst="rect">
                <a:avLst/>
              </a:prstGeom>
            </p:spPr>
          </p:pic>
          <p:pic>
            <p:nvPicPr>
              <p:cNvPr id="23" name="Imagen 22"/>
              <p:cNvPicPr>
                <a:picLocks noChangeAspect="1"/>
              </p:cNvPicPr>
              <p:nvPr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96839" y="2736638"/>
                <a:ext cx="141994" cy="141994"/>
              </a:xfrm>
              <a:prstGeom prst="rect">
                <a:avLst/>
              </a:prstGeom>
            </p:spPr>
          </p:pic>
        </p:grpSp>
        <p:pic>
          <p:nvPicPr>
            <p:cNvPr id="9" name="Imagen 8"/>
            <p:cNvPicPr>
              <a:picLocks noChangeAspect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8073" y="4508952"/>
              <a:ext cx="2816676" cy="211789"/>
            </a:xfrm>
            <a:prstGeom prst="rect">
              <a:avLst/>
            </a:prstGeom>
          </p:spPr>
        </p:pic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14910" y="4401953"/>
              <a:ext cx="2843001" cy="35896"/>
            </a:xfrm>
            <a:prstGeom prst="rect">
              <a:avLst/>
            </a:prstGeom>
          </p:spPr>
        </p:pic>
        <p:pic>
          <p:nvPicPr>
            <p:cNvPr id="11" name="Imagen 10"/>
            <p:cNvPicPr>
              <a:picLocks noChangeAspect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5081" y="4804237"/>
              <a:ext cx="2822659" cy="167517"/>
            </a:xfrm>
            <a:prstGeom prst="rect">
              <a:avLst/>
            </a:prstGeom>
          </p:spPr>
        </p:pic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10124" y="5164105"/>
              <a:ext cx="2852573" cy="471441"/>
            </a:xfrm>
            <a:prstGeom prst="rect">
              <a:avLst/>
            </a:prstGeom>
          </p:spPr>
        </p:pic>
        <p:pic>
          <p:nvPicPr>
            <p:cNvPr id="13" name="Imagen 12"/>
            <p:cNvPicPr>
              <a:picLocks noChangeAspect="1"/>
            </p:cNvPicPr>
            <p:nvPr/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9355" y="4001294"/>
              <a:ext cx="2874111" cy="317086"/>
            </a:xfrm>
            <a:prstGeom prst="rect">
              <a:avLst/>
            </a:prstGeom>
          </p:spPr>
        </p:pic>
        <p:pic>
          <p:nvPicPr>
            <p:cNvPr id="14" name="Imagen 13"/>
            <p:cNvPicPr>
              <a:picLocks noChangeAspect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14910" y="5036647"/>
              <a:ext cx="2843001" cy="35896"/>
            </a:xfrm>
            <a:prstGeom prst="rect">
              <a:avLst/>
            </a:prstGeom>
          </p:spPr>
        </p:pic>
      </p:grpSp>
      <p:pic>
        <p:nvPicPr>
          <p:cNvPr id="24" name="Imagen 23"/>
          <p:cNvPicPr>
            <a:picLocks noChangeAspect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853" y="422568"/>
            <a:ext cx="1723529" cy="925559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1726" y="422569"/>
            <a:ext cx="1802835" cy="914173"/>
          </a:xfrm>
          <a:prstGeom prst="rect">
            <a:avLst/>
          </a:prstGeom>
        </p:spPr>
      </p:pic>
      <p:sp>
        <p:nvSpPr>
          <p:cNvPr id="27" name="Triángulo rectángulo 2"/>
          <p:cNvSpPr/>
          <p:nvPr userDrawn="1"/>
        </p:nvSpPr>
        <p:spPr>
          <a:xfrm flipH="1">
            <a:off x="-3377184" y="6096000"/>
            <a:ext cx="15569184" cy="762000"/>
          </a:xfrm>
          <a:custGeom>
            <a:avLst/>
            <a:gdLst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11301984 w 11301984"/>
              <a:gd name="connsiteY2" fmla="*/ 6858000 h 6858000"/>
              <a:gd name="connsiteX3" fmla="*/ 0 w 11301984"/>
              <a:gd name="connsiteY3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1984" h="6858000">
                <a:moveTo>
                  <a:pt x="0" y="6858000"/>
                </a:moveTo>
                <a:lnTo>
                  <a:pt x="0" y="0"/>
                </a:lnTo>
                <a:cubicBezTo>
                  <a:pt x="1597152" y="1873504"/>
                  <a:pt x="2145792" y="2466848"/>
                  <a:pt x="4437888" y="4133088"/>
                </a:cubicBezTo>
                <a:cubicBezTo>
                  <a:pt x="6433312" y="5492496"/>
                  <a:pt x="8843264" y="6156960"/>
                  <a:pt x="1130198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3840687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none" spc="0">
          <a:ln w="0"/>
          <a:solidFill>
            <a:schemeClr val="accent1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17" Type="http://schemas.openxmlformats.org/officeDocument/2006/relationships/image" Target="../media/image32.png"/><Relationship Id="rId2" Type="http://schemas.openxmlformats.org/officeDocument/2006/relationships/image" Target="../media/image17.png"/><Relationship Id="rId16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5" Type="http://schemas.openxmlformats.org/officeDocument/2006/relationships/image" Target="../media/image3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17" Type="http://schemas.openxmlformats.org/officeDocument/2006/relationships/image" Target="../media/image32.png"/><Relationship Id="rId2" Type="http://schemas.openxmlformats.org/officeDocument/2006/relationships/image" Target="../media/image17.png"/><Relationship Id="rId16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5" Type="http://schemas.openxmlformats.org/officeDocument/2006/relationships/image" Target="../media/image3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26" name="Imagen 68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480" y="1905943"/>
            <a:ext cx="3064085" cy="178240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480" y="1905657"/>
            <a:ext cx="3064085" cy="1782400"/>
          </a:xfrm>
          <a:prstGeom prst="rect">
            <a:avLst/>
          </a:prstGeom>
        </p:spPr>
      </p:pic>
      <p:sp>
        <p:nvSpPr>
          <p:cNvPr id="20" name="Triángulo rectángulo 2"/>
          <p:cNvSpPr/>
          <p:nvPr/>
        </p:nvSpPr>
        <p:spPr>
          <a:xfrm rot="16200000" flipH="1">
            <a:off x="6732539" y="5459461"/>
            <a:ext cx="18428677" cy="7509755"/>
          </a:xfrm>
          <a:custGeom>
            <a:avLst/>
            <a:gdLst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11301984 w 11301984"/>
              <a:gd name="connsiteY2" fmla="*/ 6858000 h 6858000"/>
              <a:gd name="connsiteX3" fmla="*/ 0 w 11301984"/>
              <a:gd name="connsiteY3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1984" h="6858000">
                <a:moveTo>
                  <a:pt x="0" y="6858000"/>
                </a:moveTo>
                <a:lnTo>
                  <a:pt x="0" y="0"/>
                </a:lnTo>
                <a:cubicBezTo>
                  <a:pt x="1597152" y="1873504"/>
                  <a:pt x="2145792" y="2466848"/>
                  <a:pt x="4437888" y="4133088"/>
                </a:cubicBezTo>
                <a:cubicBezTo>
                  <a:pt x="6433312" y="5492496"/>
                  <a:pt x="8843264" y="6156960"/>
                  <a:pt x="11301984" y="6858000"/>
                </a:cubicBez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  <p:sp>
        <p:nvSpPr>
          <p:cNvPr id="3" name="Triángulo rectángulo 2"/>
          <p:cNvSpPr/>
          <p:nvPr/>
        </p:nvSpPr>
        <p:spPr>
          <a:xfrm flipH="1">
            <a:off x="-3417524" y="6947493"/>
            <a:ext cx="15569184" cy="6858000"/>
          </a:xfrm>
          <a:custGeom>
            <a:avLst/>
            <a:gdLst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11301984 w 11301984"/>
              <a:gd name="connsiteY2" fmla="*/ 6858000 h 6858000"/>
              <a:gd name="connsiteX3" fmla="*/ 0 w 11301984"/>
              <a:gd name="connsiteY3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1984" h="6858000">
                <a:moveTo>
                  <a:pt x="0" y="6858000"/>
                </a:moveTo>
                <a:lnTo>
                  <a:pt x="0" y="0"/>
                </a:lnTo>
                <a:cubicBezTo>
                  <a:pt x="1597152" y="1873504"/>
                  <a:pt x="2145792" y="2466848"/>
                  <a:pt x="4437888" y="4133088"/>
                </a:cubicBezTo>
                <a:cubicBezTo>
                  <a:pt x="6433312" y="5492496"/>
                  <a:pt x="8843264" y="6156960"/>
                  <a:pt x="1130198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  <p:pic>
        <p:nvPicPr>
          <p:cNvPr id="6820" name="Imagen 6819"/>
          <p:cNvPicPr>
            <a:picLocks noChangeAspect="1"/>
          </p:cNvPicPr>
          <p:nvPr/>
        </p:nvPicPr>
        <p:blipFill>
          <a:blip r:embed="rId4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0868" y="4691527"/>
            <a:ext cx="4398083" cy="330697"/>
          </a:xfrm>
          <a:prstGeom prst="rect">
            <a:avLst/>
          </a:prstGeom>
        </p:spPr>
      </p:pic>
      <p:pic>
        <p:nvPicPr>
          <p:cNvPr id="6827" name="Imagen 68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316" y="4524454"/>
            <a:ext cx="4439187" cy="56050"/>
          </a:xfrm>
          <a:prstGeom prst="rect">
            <a:avLst/>
          </a:prstGeom>
        </p:spPr>
      </p:pic>
      <p:pic>
        <p:nvPicPr>
          <p:cNvPr id="6829" name="Imagen 6828"/>
          <p:cNvPicPr>
            <a:picLocks noChangeAspect="1"/>
          </p:cNvPicPr>
          <p:nvPr/>
        </p:nvPicPr>
        <p:blipFill>
          <a:blip r:embed="rId6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197" y="5152598"/>
            <a:ext cx="4407425" cy="261568"/>
          </a:xfrm>
          <a:prstGeom prst="rect">
            <a:avLst/>
          </a:prstGeom>
        </p:spPr>
      </p:pic>
      <p:pic>
        <p:nvPicPr>
          <p:cNvPr id="6830" name="Imagen 6829"/>
          <p:cNvPicPr>
            <a:picLocks noChangeAspect="1"/>
          </p:cNvPicPr>
          <p:nvPr/>
        </p:nvPicPr>
        <p:blipFill>
          <a:blip r:embed="rId7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842" y="5714513"/>
            <a:ext cx="4454134" cy="736128"/>
          </a:xfrm>
          <a:prstGeom prst="rect">
            <a:avLst/>
          </a:prstGeom>
        </p:spPr>
      </p:pic>
      <p:pic>
        <p:nvPicPr>
          <p:cNvPr id="6832" name="Imagen 6831"/>
          <p:cNvPicPr>
            <a:picLocks noChangeAspect="1"/>
          </p:cNvPicPr>
          <p:nvPr/>
        </p:nvPicPr>
        <p:blipFill>
          <a:blip r:embed="rId8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027" y="3898848"/>
            <a:ext cx="4487764" cy="495112"/>
          </a:xfrm>
          <a:prstGeom prst="rect">
            <a:avLst/>
          </a:prstGeom>
        </p:spPr>
      </p:pic>
      <p:pic>
        <p:nvPicPr>
          <p:cNvPr id="6833" name="Imagen 68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316" y="5515493"/>
            <a:ext cx="4439187" cy="56050"/>
          </a:xfrm>
          <a:prstGeom prst="rect">
            <a:avLst/>
          </a:prstGeom>
        </p:spPr>
      </p:pic>
      <p:pic>
        <p:nvPicPr>
          <p:cNvPr id="6821" name="Imagen 68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088" y="3550233"/>
            <a:ext cx="2598868" cy="379274"/>
          </a:xfrm>
          <a:prstGeom prst="rect">
            <a:avLst/>
          </a:prstGeom>
        </p:spPr>
      </p:pic>
      <p:pic>
        <p:nvPicPr>
          <p:cNvPr id="6822" name="Imagen 68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8345" y="4213428"/>
            <a:ext cx="2083204" cy="379274"/>
          </a:xfrm>
          <a:prstGeom prst="rect">
            <a:avLst/>
          </a:prstGeom>
        </p:spPr>
      </p:pic>
      <p:pic>
        <p:nvPicPr>
          <p:cNvPr id="6823" name="Imagen 68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032" y="3883441"/>
            <a:ext cx="2426980" cy="379274"/>
          </a:xfrm>
          <a:prstGeom prst="rect">
            <a:avLst/>
          </a:prstGeom>
        </p:spPr>
      </p:pic>
      <p:pic>
        <p:nvPicPr>
          <p:cNvPr id="6824" name="Imagen 68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2592" y="4551124"/>
            <a:ext cx="1477861" cy="257832"/>
          </a:xfrm>
          <a:prstGeom prst="rect">
            <a:avLst/>
          </a:prstGeom>
        </p:spPr>
      </p:pic>
      <p:pic>
        <p:nvPicPr>
          <p:cNvPr id="6828" name="Imagen 682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185" y="2229993"/>
            <a:ext cx="1801084" cy="1244317"/>
          </a:xfrm>
          <a:prstGeom prst="rect">
            <a:avLst/>
          </a:prstGeom>
        </p:spPr>
      </p:pic>
      <p:pic>
        <p:nvPicPr>
          <p:cNvPr id="6825" name="Imagen 682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9792" y="2359356"/>
            <a:ext cx="538083" cy="482033"/>
          </a:xfrm>
          <a:prstGeom prst="rect">
            <a:avLst/>
          </a:prstGeom>
        </p:spPr>
      </p:pic>
      <p:pic>
        <p:nvPicPr>
          <p:cNvPr id="6831" name="Imagen 683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839" y="2736638"/>
            <a:ext cx="141994" cy="14199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765" y="309569"/>
            <a:ext cx="2024834" cy="108736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59" y="307797"/>
            <a:ext cx="2325183" cy="1179043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6954308" y="1898473"/>
            <a:ext cx="4880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MX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</a:rPr>
              <a:t>22.1 Condecoración de las Américas</a:t>
            </a:r>
            <a:endParaRPr lang="es-MX" sz="11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214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78 0.18125 L 0.02578 -1.00764 " pathEditMode="fixed" rAng="0" ptsTypes="AA">
                                      <p:cBhvr>
                                        <p:cTn id="25" dur="8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9444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15494 0.01018 L -0.61601 -0.00185 " pathEditMode="fixed" rAng="0" ptsTypes="AA">
                                      <p:cBhvr>
                                        <p:cTn id="27" dur="8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555" y="-602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400"/>
                                        <p:tgtEl>
                                          <p:spTgt spid="68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400" fill="hold"/>
                                        <p:tgtEl>
                                          <p:spTgt spid="6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400" fill="hold"/>
                                        <p:tgtEl>
                                          <p:spTgt spid="6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400"/>
                                        <p:tgtEl>
                                          <p:spTgt spid="68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400" fill="hold"/>
                                        <p:tgtEl>
                                          <p:spTgt spid="6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400" fill="hold"/>
                                        <p:tgtEl>
                                          <p:spTgt spid="6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400"/>
                                        <p:tgtEl>
                                          <p:spTgt spid="68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400" fill="hold"/>
                                        <p:tgtEl>
                                          <p:spTgt spid="6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400" fill="hold"/>
                                        <p:tgtEl>
                                          <p:spTgt spid="6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400"/>
                                        <p:tgtEl>
                                          <p:spTgt spid="68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400" fill="hold"/>
                                        <p:tgtEl>
                                          <p:spTgt spid="6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400" fill="hold"/>
                                        <p:tgtEl>
                                          <p:spTgt spid="6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400"/>
                                        <p:tgtEl>
                                          <p:spTgt spid="68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400" fill="hold"/>
                                        <p:tgtEl>
                                          <p:spTgt spid="6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400" fill="hold"/>
                                        <p:tgtEl>
                                          <p:spTgt spid="6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6" presetClass="entr" presetSubtype="3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5" dur="1000"/>
                                        <p:tgtEl>
                                          <p:spTgt spid="6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3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8" dur="1000"/>
                                        <p:tgtEl>
                                          <p:spTgt spid="6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900"/>
                            </p:stCondLst>
                            <p:childTnLst>
                              <p:par>
                                <p:cTn id="6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4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1" dur="8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" grpId="0" animBg="1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991234" y="377632"/>
            <a:ext cx="7314543" cy="1247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MX" sz="32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Condecoración de las Américas</a:t>
            </a:r>
            <a:endParaRPr lang="es-MX" sz="32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2289000" y="1825625"/>
            <a:ext cx="8824475" cy="4351338"/>
          </a:xfrm>
        </p:spPr>
        <p:txBody>
          <a:bodyPr>
            <a:normAutofit/>
          </a:bodyPr>
          <a:lstStyle/>
          <a:p>
            <a:r>
              <a:rPr lang="es-MX" dirty="0" smtClean="0"/>
              <a:t>Galardón otorgado por OLACEFS a las personas que cuentan con méritos excepcionales y contribuyen en forma relevante al control gubernamental (fiscalización superior) en América Latina. </a:t>
            </a:r>
          </a:p>
          <a:p>
            <a:r>
              <a:rPr lang="es-MX" dirty="0" smtClean="0"/>
              <a:t>Creación: LIX reunión de Consejo Directivo (mayo 2014, Buenos Aires, Argentina).</a:t>
            </a:r>
          </a:p>
          <a:p>
            <a:endParaRPr lang="es-MX" dirty="0" smtClean="0"/>
          </a:p>
          <a:p>
            <a:r>
              <a:rPr lang="es-MX" dirty="0" smtClean="0"/>
              <a:t>Primera entrega:</a:t>
            </a:r>
          </a:p>
          <a:p>
            <a:pPr lvl="1"/>
            <a:r>
              <a:rPr lang="es-MX" dirty="0" smtClean="0"/>
              <a:t>XXIV Asamblea General (noviembre 2014, Cusco, Perú)</a:t>
            </a:r>
          </a:p>
        </p:txBody>
      </p:sp>
    </p:spTree>
    <p:extLst>
      <p:ext uri="{BB962C8B-B14F-4D97-AF65-F5344CB8AC3E}">
        <p14:creationId xmlns:p14="http://schemas.microsoft.com/office/powerpoint/2010/main" val="729170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991234" y="377632"/>
            <a:ext cx="7314543" cy="1247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MX" sz="32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Condecoración de las Américas</a:t>
            </a:r>
            <a:endParaRPr lang="es-MX" sz="32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4569121"/>
              </p:ext>
            </p:extLst>
          </p:nvPr>
        </p:nvGraphicFramePr>
        <p:xfrm>
          <a:off x="2317750" y="1825625"/>
          <a:ext cx="903605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9432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26" name="Imagen 68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480" y="1905943"/>
            <a:ext cx="3064085" cy="178240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480" y="1905657"/>
            <a:ext cx="3064085" cy="1782400"/>
          </a:xfrm>
          <a:prstGeom prst="rect">
            <a:avLst/>
          </a:prstGeom>
        </p:spPr>
      </p:pic>
      <p:sp>
        <p:nvSpPr>
          <p:cNvPr id="20" name="Triángulo rectángulo 2"/>
          <p:cNvSpPr/>
          <p:nvPr/>
        </p:nvSpPr>
        <p:spPr>
          <a:xfrm rot="16200000" flipH="1">
            <a:off x="6732539" y="5459461"/>
            <a:ext cx="18428677" cy="7509755"/>
          </a:xfrm>
          <a:custGeom>
            <a:avLst/>
            <a:gdLst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11301984 w 11301984"/>
              <a:gd name="connsiteY2" fmla="*/ 6858000 h 6858000"/>
              <a:gd name="connsiteX3" fmla="*/ 0 w 11301984"/>
              <a:gd name="connsiteY3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1984" h="6858000">
                <a:moveTo>
                  <a:pt x="0" y="6858000"/>
                </a:moveTo>
                <a:lnTo>
                  <a:pt x="0" y="0"/>
                </a:lnTo>
                <a:cubicBezTo>
                  <a:pt x="1597152" y="1873504"/>
                  <a:pt x="2145792" y="2466848"/>
                  <a:pt x="4437888" y="4133088"/>
                </a:cubicBezTo>
                <a:cubicBezTo>
                  <a:pt x="6433312" y="5492496"/>
                  <a:pt x="8843264" y="6156960"/>
                  <a:pt x="11301984" y="6858000"/>
                </a:cubicBez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  <p:sp>
        <p:nvSpPr>
          <p:cNvPr id="3" name="Triángulo rectángulo 2"/>
          <p:cNvSpPr/>
          <p:nvPr/>
        </p:nvSpPr>
        <p:spPr>
          <a:xfrm flipH="1">
            <a:off x="-3417524" y="6947493"/>
            <a:ext cx="15569184" cy="6858000"/>
          </a:xfrm>
          <a:custGeom>
            <a:avLst/>
            <a:gdLst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11301984 w 11301984"/>
              <a:gd name="connsiteY2" fmla="*/ 6858000 h 6858000"/>
              <a:gd name="connsiteX3" fmla="*/ 0 w 11301984"/>
              <a:gd name="connsiteY3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1984" h="6858000">
                <a:moveTo>
                  <a:pt x="0" y="6858000"/>
                </a:moveTo>
                <a:lnTo>
                  <a:pt x="0" y="0"/>
                </a:lnTo>
                <a:cubicBezTo>
                  <a:pt x="1597152" y="1873504"/>
                  <a:pt x="2145792" y="2466848"/>
                  <a:pt x="4437888" y="4133088"/>
                </a:cubicBezTo>
                <a:cubicBezTo>
                  <a:pt x="6433312" y="5492496"/>
                  <a:pt x="8843264" y="6156960"/>
                  <a:pt x="1130198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  <p:pic>
        <p:nvPicPr>
          <p:cNvPr id="6820" name="Imagen 6819"/>
          <p:cNvPicPr>
            <a:picLocks noChangeAspect="1"/>
          </p:cNvPicPr>
          <p:nvPr/>
        </p:nvPicPr>
        <p:blipFill>
          <a:blip r:embed="rId4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0868" y="4691527"/>
            <a:ext cx="4398083" cy="330697"/>
          </a:xfrm>
          <a:prstGeom prst="rect">
            <a:avLst/>
          </a:prstGeom>
        </p:spPr>
      </p:pic>
      <p:pic>
        <p:nvPicPr>
          <p:cNvPr id="6827" name="Imagen 68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316" y="4524454"/>
            <a:ext cx="4439187" cy="56050"/>
          </a:xfrm>
          <a:prstGeom prst="rect">
            <a:avLst/>
          </a:prstGeom>
        </p:spPr>
      </p:pic>
      <p:pic>
        <p:nvPicPr>
          <p:cNvPr id="6829" name="Imagen 6828"/>
          <p:cNvPicPr>
            <a:picLocks noChangeAspect="1"/>
          </p:cNvPicPr>
          <p:nvPr/>
        </p:nvPicPr>
        <p:blipFill>
          <a:blip r:embed="rId6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197" y="5152598"/>
            <a:ext cx="4407425" cy="261568"/>
          </a:xfrm>
          <a:prstGeom prst="rect">
            <a:avLst/>
          </a:prstGeom>
        </p:spPr>
      </p:pic>
      <p:pic>
        <p:nvPicPr>
          <p:cNvPr id="6830" name="Imagen 6829"/>
          <p:cNvPicPr>
            <a:picLocks noChangeAspect="1"/>
          </p:cNvPicPr>
          <p:nvPr/>
        </p:nvPicPr>
        <p:blipFill>
          <a:blip r:embed="rId7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842" y="5714513"/>
            <a:ext cx="4454134" cy="736128"/>
          </a:xfrm>
          <a:prstGeom prst="rect">
            <a:avLst/>
          </a:prstGeom>
        </p:spPr>
      </p:pic>
      <p:pic>
        <p:nvPicPr>
          <p:cNvPr id="6832" name="Imagen 6831"/>
          <p:cNvPicPr>
            <a:picLocks noChangeAspect="1"/>
          </p:cNvPicPr>
          <p:nvPr/>
        </p:nvPicPr>
        <p:blipFill>
          <a:blip r:embed="rId8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027" y="3898848"/>
            <a:ext cx="4487764" cy="495112"/>
          </a:xfrm>
          <a:prstGeom prst="rect">
            <a:avLst/>
          </a:prstGeom>
        </p:spPr>
      </p:pic>
      <p:pic>
        <p:nvPicPr>
          <p:cNvPr id="6833" name="Imagen 68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316" y="5515493"/>
            <a:ext cx="4439187" cy="56050"/>
          </a:xfrm>
          <a:prstGeom prst="rect">
            <a:avLst/>
          </a:prstGeom>
        </p:spPr>
      </p:pic>
      <p:pic>
        <p:nvPicPr>
          <p:cNvPr id="6821" name="Imagen 68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088" y="3550233"/>
            <a:ext cx="2598868" cy="379274"/>
          </a:xfrm>
          <a:prstGeom prst="rect">
            <a:avLst/>
          </a:prstGeom>
        </p:spPr>
      </p:pic>
      <p:pic>
        <p:nvPicPr>
          <p:cNvPr id="6822" name="Imagen 68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8345" y="4213428"/>
            <a:ext cx="2083204" cy="379274"/>
          </a:xfrm>
          <a:prstGeom prst="rect">
            <a:avLst/>
          </a:prstGeom>
        </p:spPr>
      </p:pic>
      <p:pic>
        <p:nvPicPr>
          <p:cNvPr id="6823" name="Imagen 68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032" y="3883441"/>
            <a:ext cx="2426980" cy="379274"/>
          </a:xfrm>
          <a:prstGeom prst="rect">
            <a:avLst/>
          </a:prstGeom>
        </p:spPr>
      </p:pic>
      <p:pic>
        <p:nvPicPr>
          <p:cNvPr id="6824" name="Imagen 68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2592" y="4551124"/>
            <a:ext cx="1477861" cy="257832"/>
          </a:xfrm>
          <a:prstGeom prst="rect">
            <a:avLst/>
          </a:prstGeom>
        </p:spPr>
      </p:pic>
      <p:pic>
        <p:nvPicPr>
          <p:cNvPr id="6828" name="Imagen 682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185" y="2229993"/>
            <a:ext cx="1801084" cy="1244317"/>
          </a:xfrm>
          <a:prstGeom prst="rect">
            <a:avLst/>
          </a:prstGeom>
        </p:spPr>
      </p:pic>
      <p:pic>
        <p:nvPicPr>
          <p:cNvPr id="6825" name="Imagen 682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9792" y="2359356"/>
            <a:ext cx="538083" cy="482033"/>
          </a:xfrm>
          <a:prstGeom prst="rect">
            <a:avLst/>
          </a:prstGeom>
        </p:spPr>
      </p:pic>
      <p:pic>
        <p:nvPicPr>
          <p:cNvPr id="6831" name="Imagen 683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839" y="2736638"/>
            <a:ext cx="141994" cy="14199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765" y="309569"/>
            <a:ext cx="2024834" cy="108736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59" y="307797"/>
            <a:ext cx="2325183" cy="1179043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6954308" y="1898473"/>
            <a:ext cx="4880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MX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</a:rPr>
              <a:t>22.1 Condecoración de las Américas</a:t>
            </a:r>
            <a:endParaRPr lang="es-MX" sz="11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681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78 0.18125 L 0.02578 -1.00764 " pathEditMode="fixed" rAng="0" ptsTypes="AA">
                                      <p:cBhvr>
                                        <p:cTn id="25" dur="8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9444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15494 0.01018 L -0.61601 -0.00185 " pathEditMode="fixed" rAng="0" ptsTypes="AA">
                                      <p:cBhvr>
                                        <p:cTn id="27" dur="8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555" y="-602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400"/>
                                        <p:tgtEl>
                                          <p:spTgt spid="68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400" fill="hold"/>
                                        <p:tgtEl>
                                          <p:spTgt spid="6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400" fill="hold"/>
                                        <p:tgtEl>
                                          <p:spTgt spid="6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400"/>
                                        <p:tgtEl>
                                          <p:spTgt spid="68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400" fill="hold"/>
                                        <p:tgtEl>
                                          <p:spTgt spid="6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400" fill="hold"/>
                                        <p:tgtEl>
                                          <p:spTgt spid="6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400"/>
                                        <p:tgtEl>
                                          <p:spTgt spid="68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400" fill="hold"/>
                                        <p:tgtEl>
                                          <p:spTgt spid="6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400" fill="hold"/>
                                        <p:tgtEl>
                                          <p:spTgt spid="6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400"/>
                                        <p:tgtEl>
                                          <p:spTgt spid="68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400" fill="hold"/>
                                        <p:tgtEl>
                                          <p:spTgt spid="6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400" fill="hold"/>
                                        <p:tgtEl>
                                          <p:spTgt spid="6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400"/>
                                        <p:tgtEl>
                                          <p:spTgt spid="68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400" fill="hold"/>
                                        <p:tgtEl>
                                          <p:spTgt spid="6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400" fill="hold"/>
                                        <p:tgtEl>
                                          <p:spTgt spid="6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6" presetClass="entr" presetSubtype="3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5" dur="1000"/>
                                        <p:tgtEl>
                                          <p:spTgt spid="6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3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8" dur="1000"/>
                                        <p:tgtEl>
                                          <p:spTgt spid="6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900"/>
                            </p:stCondLst>
                            <p:childTnLst>
                              <p:par>
                                <p:cTn id="6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4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1" dur="8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" grpId="0" animBg="1"/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2093</TotalTime>
  <Words>153</Words>
  <Application>Microsoft Office PowerPoint</Application>
  <PresentationFormat>Panorámica</PresentationFormat>
  <Paragraphs>16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Boris Galvez Guzman</dc:creator>
  <cp:lastModifiedBy>ASF Mex</cp:lastModifiedBy>
  <cp:revision>140</cp:revision>
  <dcterms:created xsi:type="dcterms:W3CDTF">2016-09-28T13:31:00Z</dcterms:created>
  <dcterms:modified xsi:type="dcterms:W3CDTF">2016-10-17T18:32:14Z</dcterms:modified>
</cp:coreProperties>
</file>